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p:sldMasterIdLst>
    <p:sldMasterId id="2147483694" r:id="rId4"/>
  </p:sldMasterIdLst>
  <p:notesMasterIdLst>
    <p:notesMasterId r:id="rId24"/>
  </p:notesMasterIdLst>
  <p:sldIdLst>
    <p:sldId id="303" r:id="rId5"/>
    <p:sldId id="310" r:id="rId6"/>
    <p:sldId id="311" r:id="rId7"/>
    <p:sldId id="330" r:id="rId8"/>
    <p:sldId id="331" r:id="rId9"/>
    <p:sldId id="332" r:id="rId10"/>
    <p:sldId id="333" r:id="rId11"/>
    <p:sldId id="312" r:id="rId12"/>
    <p:sldId id="334" r:id="rId13"/>
    <p:sldId id="335" r:id="rId14"/>
    <p:sldId id="336" r:id="rId15"/>
    <p:sldId id="338" r:id="rId16"/>
    <p:sldId id="339" r:id="rId17"/>
    <p:sldId id="340" r:id="rId18"/>
    <p:sldId id="341" r:id="rId19"/>
    <p:sldId id="343" r:id="rId20"/>
    <p:sldId id="344" r:id="rId21"/>
    <p:sldId id="345" r:id="rId22"/>
    <p:sldId id="323" r:id="rId23"/>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521415D9-36F7-43E2-AB2F-B90AF26B5E84}">
      <p14:sectionLst xmlns:p14="http://schemas.microsoft.com/office/powerpoint/2010/main">
        <p14:section name="Intro slide." id="{D08F5FE9-0975-4DB3-9EFD-683771264008}">
          <p14:sldIdLst>
            <p14:sldId id="303"/>
          </p14:sldIdLst>
        </p14:section>
        <p14:section name="Phase 4 - Leave no one behind!" id="{70E243F6-8510-486F-B245-EF2C32FCA941}">
          <p14:sldIdLst>
            <p14:sldId id="310"/>
            <p14:sldId id="311"/>
          </p14:sldIdLst>
        </p14:section>
        <p14:section name="iFS Package Overview" id="{2C5F0FDB-9E3A-4A32-9FDA-FE4E1FEECB56}">
          <p14:sldIdLst>
            <p14:sldId id="330"/>
            <p14:sldId id="331"/>
            <p14:sldId id="332"/>
            <p14:sldId id="333"/>
            <p14:sldId id="312"/>
            <p14:sldId id="334"/>
            <p14:sldId id="335"/>
            <p14:sldId id="336"/>
          </p14:sldIdLst>
        </p14:section>
        <p14:section name="iFS Package Pilot in Uganda" id="{5E745D1A-4A08-4480-9B26-6FC5FF995794}">
          <p14:sldIdLst>
            <p14:sldId id="338"/>
            <p14:sldId id="339"/>
            <p14:sldId id="340"/>
            <p14:sldId id="341"/>
            <p14:sldId id="343"/>
            <p14:sldId id="344"/>
            <p14:sldId id="345"/>
          </p14:sldIdLst>
        </p14:section>
        <p14:section name="Thank you slide." id="{F454CC6E-A270-4905-AFB0-D252C2D2FD10}">
          <p14:sldIdLst>
            <p14:sldId id="323"/>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C9"/>
    <a:srgbClr val="9CC2E5"/>
    <a:srgbClr val="002C43"/>
  </p:clrMru>
  <p:extLst>
    <p:ext uri="{E76CE94A-603C-4142-B9EB-6D1370010A27}">
      <p14:discardImageEditData xmlns:p14="http://schemas.microsoft.com/office/powerpoint/2010/main" val="1"/>
    </p:ext>
    <p:ext uri="{D31A062A-798A-4329-ABDD-BBA856620510}">
      <p14:defaultImageDpi xmlns:p14="http://schemas.microsoft.com/office/powerpoint/2010/main" val="15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8E8F05E-2665-4ED1-9366-040FCB0DB20D}" v="3" dt="2026-08-11T09:46:48.854"/>
    <p1510:client id="{AACF873B-91D3-4084-9801-19B8462472CC}" v="611" dt="2026-08-12T08:29:11.240"/>
    <p1510:client id="{B9FCA9C8-2C50-9EA5-D5F6-817ED62831C6}" v="12" dt="2026-08-11T10:29:00.37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aakon SPRIEWALD" userId="b8d286e1-ef59-47c6-81e6-48baef0a6f1e" providerId="ADAL" clId="{2956CB46-70BE-48FE-ACFA-44E797778CE3}"/>
    <pc:docChg chg="custSel modSld">
      <pc:chgData name="Haakon SPRIEWALD" userId="b8d286e1-ef59-47c6-81e6-48baef0a6f1e" providerId="ADAL" clId="{2956CB46-70BE-48FE-ACFA-44E797778CE3}" dt="2026-08-12T08:29:11.240" v="610" actId="20577"/>
      <pc:docMkLst>
        <pc:docMk/>
      </pc:docMkLst>
      <pc:sldChg chg="modSp mod">
        <pc:chgData name="Haakon SPRIEWALD" userId="b8d286e1-ef59-47c6-81e6-48baef0a6f1e" providerId="ADAL" clId="{2956CB46-70BE-48FE-ACFA-44E797778CE3}" dt="2026-08-12T08:16:08.738" v="34" actId="313"/>
        <pc:sldMkLst>
          <pc:docMk/>
          <pc:sldMk cId="1185726002" sldId="303"/>
        </pc:sldMkLst>
        <pc:spChg chg="mod">
          <ac:chgData name="Haakon SPRIEWALD" userId="b8d286e1-ef59-47c6-81e6-48baef0a6f1e" providerId="ADAL" clId="{2956CB46-70BE-48FE-ACFA-44E797778CE3}" dt="2026-08-12T08:16:08.738" v="34" actId="313"/>
          <ac:spMkLst>
            <pc:docMk/>
            <pc:sldMk cId="1185726002" sldId="303"/>
            <ac:spMk id="3" creationId="{27D5EFE5-83E6-C50B-ADB1-F73871B0A166}"/>
          </ac:spMkLst>
        </pc:spChg>
      </pc:sldChg>
      <pc:sldChg chg="modSp mod">
        <pc:chgData name="Haakon SPRIEWALD" userId="b8d286e1-ef59-47c6-81e6-48baef0a6f1e" providerId="ADAL" clId="{2956CB46-70BE-48FE-ACFA-44E797778CE3}" dt="2026-08-12T08:16:51.539" v="47" actId="1076"/>
        <pc:sldMkLst>
          <pc:docMk/>
          <pc:sldMk cId="1116301849" sldId="331"/>
        </pc:sldMkLst>
        <pc:spChg chg="mod">
          <ac:chgData name="Haakon SPRIEWALD" userId="b8d286e1-ef59-47c6-81e6-48baef0a6f1e" providerId="ADAL" clId="{2956CB46-70BE-48FE-ACFA-44E797778CE3}" dt="2026-08-12T08:16:42.404" v="39" actId="1076"/>
          <ac:spMkLst>
            <pc:docMk/>
            <pc:sldMk cId="1116301849" sldId="331"/>
            <ac:spMk id="2" creationId="{6C261F42-3B94-4BF6-C14D-5F0EE02C92EA}"/>
          </ac:spMkLst>
        </pc:spChg>
        <pc:spChg chg="mod">
          <ac:chgData name="Haakon SPRIEWALD" userId="b8d286e1-ef59-47c6-81e6-48baef0a6f1e" providerId="ADAL" clId="{2956CB46-70BE-48FE-ACFA-44E797778CE3}" dt="2026-08-12T08:16:38.839" v="38" actId="27636"/>
          <ac:spMkLst>
            <pc:docMk/>
            <pc:sldMk cId="1116301849" sldId="331"/>
            <ac:spMk id="4" creationId="{3F7999D9-A51F-724C-48AE-2E3FC2595A57}"/>
          </ac:spMkLst>
        </pc:spChg>
        <pc:picChg chg="mod">
          <ac:chgData name="Haakon SPRIEWALD" userId="b8d286e1-ef59-47c6-81e6-48baef0a6f1e" providerId="ADAL" clId="{2956CB46-70BE-48FE-ACFA-44E797778CE3}" dt="2026-08-12T08:16:51.539" v="47" actId="1076"/>
          <ac:picMkLst>
            <pc:docMk/>
            <pc:sldMk cId="1116301849" sldId="331"/>
            <ac:picMk id="6" creationId="{2D6940B7-9C9D-2009-CEAA-2DF927FAE962}"/>
          </ac:picMkLst>
        </pc:picChg>
      </pc:sldChg>
      <pc:sldChg chg="modSp mod">
        <pc:chgData name="Haakon SPRIEWALD" userId="b8d286e1-ef59-47c6-81e6-48baef0a6f1e" providerId="ADAL" clId="{2956CB46-70BE-48FE-ACFA-44E797778CE3}" dt="2026-08-12T08:17:50.627" v="70" actId="20577"/>
        <pc:sldMkLst>
          <pc:docMk/>
          <pc:sldMk cId="1122234098" sldId="332"/>
        </pc:sldMkLst>
        <pc:spChg chg="mod">
          <ac:chgData name="Haakon SPRIEWALD" userId="b8d286e1-ef59-47c6-81e6-48baef0a6f1e" providerId="ADAL" clId="{2956CB46-70BE-48FE-ACFA-44E797778CE3}" dt="2026-08-12T08:17:14.949" v="54" actId="27636"/>
          <ac:spMkLst>
            <pc:docMk/>
            <pc:sldMk cId="1122234098" sldId="332"/>
            <ac:spMk id="6" creationId="{3F7B2885-CE8F-D200-C340-CFA0AE36C66C}"/>
          </ac:spMkLst>
        </pc:spChg>
        <pc:spChg chg="mod">
          <ac:chgData name="Haakon SPRIEWALD" userId="b8d286e1-ef59-47c6-81e6-48baef0a6f1e" providerId="ADAL" clId="{2956CB46-70BE-48FE-ACFA-44E797778CE3}" dt="2026-08-12T08:17:50.627" v="70" actId="20577"/>
          <ac:spMkLst>
            <pc:docMk/>
            <pc:sldMk cId="1122234098" sldId="332"/>
            <ac:spMk id="7" creationId="{E6669C74-C91B-938D-8E0A-90E6AAB35731}"/>
          </ac:spMkLst>
        </pc:spChg>
        <pc:picChg chg="mod">
          <ac:chgData name="Haakon SPRIEWALD" userId="b8d286e1-ef59-47c6-81e6-48baef0a6f1e" providerId="ADAL" clId="{2956CB46-70BE-48FE-ACFA-44E797778CE3}" dt="2026-08-12T08:17:10.362" v="51" actId="1076"/>
          <ac:picMkLst>
            <pc:docMk/>
            <pc:sldMk cId="1122234098" sldId="332"/>
            <ac:picMk id="9" creationId="{EC4B3C31-0815-DB76-DD7B-660D3E347840}"/>
          </ac:picMkLst>
        </pc:picChg>
      </pc:sldChg>
      <pc:sldChg chg="modSp mod">
        <pc:chgData name="Haakon SPRIEWALD" userId="b8d286e1-ef59-47c6-81e6-48baef0a6f1e" providerId="ADAL" clId="{2956CB46-70BE-48FE-ACFA-44E797778CE3}" dt="2026-08-12T08:18:37.279" v="76" actId="1076"/>
        <pc:sldMkLst>
          <pc:docMk/>
          <pc:sldMk cId="2143388222" sldId="333"/>
        </pc:sldMkLst>
        <pc:spChg chg="mod">
          <ac:chgData name="Haakon SPRIEWALD" userId="b8d286e1-ef59-47c6-81e6-48baef0a6f1e" providerId="ADAL" clId="{2956CB46-70BE-48FE-ACFA-44E797778CE3}" dt="2026-08-12T08:18:34.832" v="75" actId="14100"/>
          <ac:spMkLst>
            <pc:docMk/>
            <pc:sldMk cId="2143388222" sldId="333"/>
            <ac:spMk id="6" creationId="{AB733E25-5FA4-A13B-A1A0-5E00CD557599}"/>
          </ac:spMkLst>
        </pc:spChg>
        <pc:spChg chg="mod">
          <ac:chgData name="Haakon SPRIEWALD" userId="b8d286e1-ef59-47c6-81e6-48baef0a6f1e" providerId="ADAL" clId="{2956CB46-70BE-48FE-ACFA-44E797778CE3}" dt="2026-08-12T08:18:37.279" v="76" actId="1076"/>
          <ac:spMkLst>
            <pc:docMk/>
            <pc:sldMk cId="2143388222" sldId="333"/>
            <ac:spMk id="7" creationId="{F95C638E-436C-635B-6C09-6AE5789F804F}"/>
          </ac:spMkLst>
        </pc:spChg>
      </pc:sldChg>
      <pc:sldChg chg="modSp mod">
        <pc:chgData name="Haakon SPRIEWALD" userId="b8d286e1-ef59-47c6-81e6-48baef0a6f1e" providerId="ADAL" clId="{2956CB46-70BE-48FE-ACFA-44E797778CE3}" dt="2026-08-12T08:19:33.402" v="88" actId="27636"/>
        <pc:sldMkLst>
          <pc:docMk/>
          <pc:sldMk cId="4006307998" sldId="334"/>
        </pc:sldMkLst>
        <pc:spChg chg="mod">
          <ac:chgData name="Haakon SPRIEWALD" userId="b8d286e1-ef59-47c6-81e6-48baef0a6f1e" providerId="ADAL" clId="{2956CB46-70BE-48FE-ACFA-44E797778CE3}" dt="2026-08-12T08:19:11.150" v="81" actId="404"/>
          <ac:spMkLst>
            <pc:docMk/>
            <pc:sldMk cId="4006307998" sldId="334"/>
            <ac:spMk id="2" creationId="{9BD090DA-7387-7FB3-5495-8BD3391639B2}"/>
          </ac:spMkLst>
        </pc:spChg>
        <pc:spChg chg="mod">
          <ac:chgData name="Haakon SPRIEWALD" userId="b8d286e1-ef59-47c6-81e6-48baef0a6f1e" providerId="ADAL" clId="{2956CB46-70BE-48FE-ACFA-44E797778CE3}" dt="2026-08-12T08:19:33.402" v="88" actId="27636"/>
          <ac:spMkLst>
            <pc:docMk/>
            <pc:sldMk cId="4006307998" sldId="334"/>
            <ac:spMk id="5" creationId="{0BBD5F3A-26F9-CE4D-D037-ED5866FA9F93}"/>
          </ac:spMkLst>
        </pc:spChg>
      </pc:sldChg>
      <pc:sldChg chg="modSp mod">
        <pc:chgData name="Haakon SPRIEWALD" userId="b8d286e1-ef59-47c6-81e6-48baef0a6f1e" providerId="ADAL" clId="{2956CB46-70BE-48FE-ACFA-44E797778CE3}" dt="2026-08-12T08:20:31.139" v="121" actId="948"/>
        <pc:sldMkLst>
          <pc:docMk/>
          <pc:sldMk cId="734174939" sldId="336"/>
        </pc:sldMkLst>
        <pc:spChg chg="mod">
          <ac:chgData name="Haakon SPRIEWALD" userId="b8d286e1-ef59-47c6-81e6-48baef0a6f1e" providerId="ADAL" clId="{2956CB46-70BE-48FE-ACFA-44E797778CE3}" dt="2026-08-12T08:20:06.043" v="119" actId="20577"/>
          <ac:spMkLst>
            <pc:docMk/>
            <pc:sldMk cId="734174939" sldId="336"/>
            <ac:spMk id="2" creationId="{FF03DE7C-62BB-FF23-2FFF-7ADD76EA3CD8}"/>
          </ac:spMkLst>
        </pc:spChg>
        <pc:spChg chg="mod">
          <ac:chgData name="Haakon SPRIEWALD" userId="b8d286e1-ef59-47c6-81e6-48baef0a6f1e" providerId="ADAL" clId="{2956CB46-70BE-48FE-ACFA-44E797778CE3}" dt="2026-08-12T08:20:31.139" v="121" actId="948"/>
          <ac:spMkLst>
            <pc:docMk/>
            <pc:sldMk cId="734174939" sldId="336"/>
            <ac:spMk id="3" creationId="{E56F1FB7-6FD6-9C18-89A9-926A19A81C16}"/>
          </ac:spMkLst>
        </pc:spChg>
      </pc:sldChg>
      <pc:sldChg chg="modSp mod">
        <pc:chgData name="Haakon SPRIEWALD" userId="b8d286e1-ef59-47c6-81e6-48baef0a6f1e" providerId="ADAL" clId="{2956CB46-70BE-48FE-ACFA-44E797778CE3}" dt="2026-08-12T08:22:04.386" v="265" actId="962"/>
        <pc:sldMkLst>
          <pc:docMk/>
          <pc:sldMk cId="291787036" sldId="338"/>
        </pc:sldMkLst>
        <pc:spChg chg="mod">
          <ac:chgData name="Haakon SPRIEWALD" userId="b8d286e1-ef59-47c6-81e6-48baef0a6f1e" providerId="ADAL" clId="{2956CB46-70BE-48FE-ACFA-44E797778CE3}" dt="2026-08-12T08:20:57.978" v="148" actId="122"/>
          <ac:spMkLst>
            <pc:docMk/>
            <pc:sldMk cId="291787036" sldId="338"/>
            <ac:spMk id="2" creationId="{E129679B-46A6-5786-F125-0A9FC4CE020F}"/>
          </ac:spMkLst>
        </pc:spChg>
        <pc:picChg chg="mod">
          <ac:chgData name="Haakon SPRIEWALD" userId="b8d286e1-ef59-47c6-81e6-48baef0a6f1e" providerId="ADAL" clId="{2956CB46-70BE-48FE-ACFA-44E797778CE3}" dt="2026-08-12T08:22:04.386" v="265" actId="962"/>
          <ac:picMkLst>
            <pc:docMk/>
            <pc:sldMk cId="291787036" sldId="338"/>
            <ac:picMk id="8" creationId="{61900911-2A9D-E757-7790-4188691038C2}"/>
          </ac:picMkLst>
        </pc:picChg>
      </pc:sldChg>
      <pc:sldChg chg="modSp mod">
        <pc:chgData name="Haakon SPRIEWALD" userId="b8d286e1-ef59-47c6-81e6-48baef0a6f1e" providerId="ADAL" clId="{2956CB46-70BE-48FE-ACFA-44E797778CE3}" dt="2026-08-12T08:23:49.825" v="396" actId="962"/>
        <pc:sldMkLst>
          <pc:docMk/>
          <pc:sldMk cId="3802637115" sldId="339"/>
        </pc:sldMkLst>
        <pc:spChg chg="mod">
          <ac:chgData name="Haakon SPRIEWALD" userId="b8d286e1-ef59-47c6-81e6-48baef0a6f1e" providerId="ADAL" clId="{2956CB46-70BE-48FE-ACFA-44E797778CE3}" dt="2026-08-12T08:22:29.365" v="266" actId="255"/>
          <ac:spMkLst>
            <pc:docMk/>
            <pc:sldMk cId="3802637115" sldId="339"/>
            <ac:spMk id="4" creationId="{CDAAB038-449E-CCF4-A961-14F5588625A0}"/>
          </ac:spMkLst>
        </pc:spChg>
        <pc:picChg chg="mod">
          <ac:chgData name="Haakon SPRIEWALD" userId="b8d286e1-ef59-47c6-81e6-48baef0a6f1e" providerId="ADAL" clId="{2956CB46-70BE-48FE-ACFA-44E797778CE3}" dt="2026-08-12T08:23:49.825" v="396" actId="962"/>
          <ac:picMkLst>
            <pc:docMk/>
            <pc:sldMk cId="3802637115" sldId="339"/>
            <ac:picMk id="6" creationId="{3199DA8D-52D0-7075-E888-91BC74F77683}"/>
          </ac:picMkLst>
        </pc:picChg>
      </pc:sldChg>
      <pc:sldChg chg="modSp mod">
        <pc:chgData name="Haakon SPRIEWALD" userId="b8d286e1-ef59-47c6-81e6-48baef0a6f1e" providerId="ADAL" clId="{2956CB46-70BE-48FE-ACFA-44E797778CE3}" dt="2026-08-12T08:27:51.640" v="561" actId="20577"/>
        <pc:sldMkLst>
          <pc:docMk/>
          <pc:sldMk cId="1300463391" sldId="340"/>
        </pc:sldMkLst>
        <pc:spChg chg="mod">
          <ac:chgData name="Haakon SPRIEWALD" userId="b8d286e1-ef59-47c6-81e6-48baef0a6f1e" providerId="ADAL" clId="{2956CB46-70BE-48FE-ACFA-44E797778CE3}" dt="2026-08-12T08:27:51.640" v="561" actId="20577"/>
          <ac:spMkLst>
            <pc:docMk/>
            <pc:sldMk cId="1300463391" sldId="340"/>
            <ac:spMk id="2" creationId="{30E59864-9C3D-85AB-CAAB-6AFBD50D9024}"/>
          </ac:spMkLst>
        </pc:spChg>
        <pc:spChg chg="mod">
          <ac:chgData name="Haakon SPRIEWALD" userId="b8d286e1-ef59-47c6-81e6-48baef0a6f1e" providerId="ADAL" clId="{2956CB46-70BE-48FE-ACFA-44E797778CE3}" dt="2026-08-12T08:24:42.668" v="404" actId="20577"/>
          <ac:spMkLst>
            <pc:docMk/>
            <pc:sldMk cId="1300463391" sldId="340"/>
            <ac:spMk id="9" creationId="{B7FC7C6E-C99A-EA2E-1C4C-CEB99BA04CEC}"/>
          </ac:spMkLst>
        </pc:spChg>
        <pc:picChg chg="ord">
          <ac:chgData name="Haakon SPRIEWALD" userId="b8d286e1-ef59-47c6-81e6-48baef0a6f1e" providerId="ADAL" clId="{2956CB46-70BE-48FE-ACFA-44E797778CE3}" dt="2026-08-12T08:24:03.655" v="397" actId="13244"/>
          <ac:picMkLst>
            <pc:docMk/>
            <pc:sldMk cId="1300463391" sldId="340"/>
            <ac:picMk id="12" creationId="{DCD9C448-127E-D664-928F-AC255CDBE91E}"/>
          </ac:picMkLst>
        </pc:picChg>
      </pc:sldChg>
      <pc:sldChg chg="modSp mod">
        <pc:chgData name="Haakon SPRIEWALD" userId="b8d286e1-ef59-47c6-81e6-48baef0a6f1e" providerId="ADAL" clId="{2956CB46-70BE-48FE-ACFA-44E797778CE3}" dt="2026-08-12T08:25:22.100" v="413" actId="20577"/>
        <pc:sldMkLst>
          <pc:docMk/>
          <pc:sldMk cId="2222068079" sldId="341"/>
        </pc:sldMkLst>
        <pc:spChg chg="mod">
          <ac:chgData name="Haakon SPRIEWALD" userId="b8d286e1-ef59-47c6-81e6-48baef0a6f1e" providerId="ADAL" clId="{2956CB46-70BE-48FE-ACFA-44E797778CE3}" dt="2026-08-12T08:25:22.100" v="413" actId="20577"/>
          <ac:spMkLst>
            <pc:docMk/>
            <pc:sldMk cId="2222068079" sldId="341"/>
            <ac:spMk id="2" creationId="{1D4186A8-BEAE-8479-F6F7-8ADF9E4D68D5}"/>
          </ac:spMkLst>
        </pc:spChg>
        <pc:spChg chg="mod">
          <ac:chgData name="Haakon SPRIEWALD" userId="b8d286e1-ef59-47c6-81e6-48baef0a6f1e" providerId="ADAL" clId="{2956CB46-70BE-48FE-ACFA-44E797778CE3}" dt="2026-08-12T08:25:04.761" v="407" actId="1076"/>
          <ac:spMkLst>
            <pc:docMk/>
            <pc:sldMk cId="2222068079" sldId="341"/>
            <ac:spMk id="9" creationId="{D74CEF9D-EDBA-3B3E-7B6C-0ABC0FB5F11F}"/>
          </ac:spMkLst>
        </pc:spChg>
        <pc:picChg chg="ord">
          <ac:chgData name="Haakon SPRIEWALD" userId="b8d286e1-ef59-47c6-81e6-48baef0a6f1e" providerId="ADAL" clId="{2956CB46-70BE-48FE-ACFA-44E797778CE3}" dt="2026-08-12T08:24:07.315" v="398" actId="13244"/>
          <ac:picMkLst>
            <pc:docMk/>
            <pc:sldMk cId="2222068079" sldId="341"/>
            <ac:picMk id="5" creationId="{49E7C4EA-D930-E7F5-CC10-2200E7F5715C}"/>
          </ac:picMkLst>
        </pc:picChg>
      </pc:sldChg>
      <pc:sldChg chg="modSp mod">
        <pc:chgData name="Haakon SPRIEWALD" userId="b8d286e1-ef59-47c6-81e6-48baef0a6f1e" providerId="ADAL" clId="{2956CB46-70BE-48FE-ACFA-44E797778CE3}" dt="2026-08-12T08:27:38.337" v="559" actId="13244"/>
        <pc:sldMkLst>
          <pc:docMk/>
          <pc:sldMk cId="900161796" sldId="343"/>
        </pc:sldMkLst>
        <pc:spChg chg="mod">
          <ac:chgData name="Haakon SPRIEWALD" userId="b8d286e1-ef59-47c6-81e6-48baef0a6f1e" providerId="ADAL" clId="{2956CB46-70BE-48FE-ACFA-44E797778CE3}" dt="2026-08-12T08:26:05.434" v="423" actId="20577"/>
          <ac:spMkLst>
            <pc:docMk/>
            <pc:sldMk cId="900161796" sldId="343"/>
            <ac:spMk id="2" creationId="{FA0CE2C0-7828-9D22-8E80-DBB5D51EF9C8}"/>
          </ac:spMkLst>
        </pc:spChg>
        <pc:spChg chg="mod ord">
          <ac:chgData name="Haakon SPRIEWALD" userId="b8d286e1-ef59-47c6-81e6-48baef0a6f1e" providerId="ADAL" clId="{2956CB46-70BE-48FE-ACFA-44E797778CE3}" dt="2026-08-12T08:27:38.337" v="559" actId="13244"/>
          <ac:spMkLst>
            <pc:docMk/>
            <pc:sldMk cId="900161796" sldId="343"/>
            <ac:spMk id="6" creationId="{A3374EE6-F6EC-D133-A9B1-E04471AD1D5E}"/>
          </ac:spMkLst>
        </pc:spChg>
        <pc:picChg chg="mod">
          <ac:chgData name="Haakon SPRIEWALD" userId="b8d286e1-ef59-47c6-81e6-48baef0a6f1e" providerId="ADAL" clId="{2956CB46-70BE-48FE-ACFA-44E797778CE3}" dt="2026-08-12T08:27:24.799" v="558" actId="962"/>
          <ac:picMkLst>
            <pc:docMk/>
            <pc:sldMk cId="900161796" sldId="343"/>
            <ac:picMk id="5" creationId="{850A1C3B-12A8-3BBF-654A-FC274F169F17}"/>
          </ac:picMkLst>
        </pc:picChg>
      </pc:sldChg>
      <pc:sldChg chg="modSp mod">
        <pc:chgData name="Haakon SPRIEWALD" userId="b8d286e1-ef59-47c6-81e6-48baef0a6f1e" providerId="ADAL" clId="{2956CB46-70BE-48FE-ACFA-44E797778CE3}" dt="2026-08-12T08:28:26.904" v="567" actId="27636"/>
        <pc:sldMkLst>
          <pc:docMk/>
          <pc:sldMk cId="869782175" sldId="344"/>
        </pc:sldMkLst>
        <pc:spChg chg="mod">
          <ac:chgData name="Haakon SPRIEWALD" userId="b8d286e1-ef59-47c6-81e6-48baef0a6f1e" providerId="ADAL" clId="{2956CB46-70BE-48FE-ACFA-44E797778CE3}" dt="2026-08-12T08:28:26.904" v="567" actId="27636"/>
          <ac:spMkLst>
            <pc:docMk/>
            <pc:sldMk cId="869782175" sldId="344"/>
            <ac:spMk id="5" creationId="{C4237E28-1D80-61E1-1CA4-65E25EAAAD7A}"/>
          </ac:spMkLst>
        </pc:spChg>
      </pc:sldChg>
      <pc:sldChg chg="modSp mod">
        <pc:chgData name="Haakon SPRIEWALD" userId="b8d286e1-ef59-47c6-81e6-48baef0a6f1e" providerId="ADAL" clId="{2956CB46-70BE-48FE-ACFA-44E797778CE3}" dt="2026-08-12T08:29:11.240" v="610" actId="20577"/>
        <pc:sldMkLst>
          <pc:docMk/>
          <pc:sldMk cId="3721268464" sldId="345"/>
        </pc:sldMkLst>
        <pc:spChg chg="mod">
          <ac:chgData name="Haakon SPRIEWALD" userId="b8d286e1-ef59-47c6-81e6-48baef0a6f1e" providerId="ADAL" clId="{2956CB46-70BE-48FE-ACFA-44E797778CE3}" dt="2026-08-12T08:29:11.240" v="610" actId="20577"/>
          <ac:spMkLst>
            <pc:docMk/>
            <pc:sldMk cId="3721268464" sldId="345"/>
            <ac:spMk id="2" creationId="{A033797E-21D8-39C4-0D44-5278CE4B9D4A}"/>
          </ac:spMkLst>
        </pc:spChg>
        <pc:spChg chg="mod">
          <ac:chgData name="Haakon SPRIEWALD" userId="b8d286e1-ef59-47c6-81e6-48baef0a6f1e" providerId="ADAL" clId="{2956CB46-70BE-48FE-ACFA-44E797778CE3}" dt="2026-08-12T08:29:01.175" v="574" actId="1076"/>
          <ac:spMkLst>
            <pc:docMk/>
            <pc:sldMk cId="3721268464" sldId="345"/>
            <ac:spMk id="3" creationId="{488011B2-5848-1329-A3B0-90BF0922B27F}"/>
          </ac:spMkLst>
        </pc:spChg>
      </pc:sldChg>
    </pc:docChg>
  </pc:docChgLst>
  <pc:docChgLst>
    <pc:chgData name="Amanda Marie PANELLA" userId="S::am.panella@hi.org::02d7cb5e-8b64-4114-bcc7-3259c067bfe9" providerId="AD" clId="Web-{B9FCA9C8-2C50-9EA5-D5F6-817ED62831C6}"/>
    <pc:docChg chg="delSld modSld modSection">
      <pc:chgData name="Amanda Marie PANELLA" userId="S::am.panella@hi.org::02d7cb5e-8b64-4114-bcc7-3259c067bfe9" providerId="AD" clId="Web-{B9FCA9C8-2C50-9EA5-D5F6-817ED62831C6}" dt="2026-08-11T10:29:00.370" v="14" actId="1076"/>
      <pc:docMkLst>
        <pc:docMk/>
      </pc:docMkLst>
      <pc:sldChg chg="modNotes">
        <pc:chgData name="Amanda Marie PANELLA" userId="S::am.panella@hi.org::02d7cb5e-8b64-4114-bcc7-3259c067bfe9" providerId="AD" clId="Web-{B9FCA9C8-2C50-9EA5-D5F6-817ED62831C6}" dt="2026-08-11T10:20:04.255" v="4"/>
        <pc:sldMkLst>
          <pc:docMk/>
          <pc:sldMk cId="2232138279" sldId="311"/>
        </pc:sldMkLst>
      </pc:sldChg>
      <pc:sldChg chg="modSp">
        <pc:chgData name="Amanda Marie PANELLA" userId="S::am.panella@hi.org::02d7cb5e-8b64-4114-bcc7-3259c067bfe9" providerId="AD" clId="Web-{B9FCA9C8-2C50-9EA5-D5F6-817ED62831C6}" dt="2026-08-11T10:29:00.370" v="14" actId="1076"/>
        <pc:sldMkLst>
          <pc:docMk/>
          <pc:sldMk cId="3567222946" sldId="312"/>
        </pc:sldMkLst>
        <pc:spChg chg="mod">
          <ac:chgData name="Amanda Marie PANELLA" userId="S::am.panella@hi.org::02d7cb5e-8b64-4114-bcc7-3259c067bfe9" providerId="AD" clId="Web-{B9FCA9C8-2C50-9EA5-D5F6-817ED62831C6}" dt="2026-08-11T10:28:47.823" v="10" actId="1076"/>
          <ac:spMkLst>
            <pc:docMk/>
            <pc:sldMk cId="3567222946" sldId="312"/>
            <ac:spMk id="8" creationId="{5C30AD3F-C5F2-428F-07FC-9CEC284ED56C}"/>
          </ac:spMkLst>
        </pc:spChg>
        <pc:spChg chg="mod">
          <ac:chgData name="Amanda Marie PANELLA" userId="S::am.panella@hi.org::02d7cb5e-8b64-4114-bcc7-3259c067bfe9" providerId="AD" clId="Web-{B9FCA9C8-2C50-9EA5-D5F6-817ED62831C6}" dt="2026-08-11T10:28:55.526" v="13" actId="1076"/>
          <ac:spMkLst>
            <pc:docMk/>
            <pc:sldMk cId="3567222946" sldId="312"/>
            <ac:spMk id="15" creationId="{6021FF4C-4FF8-C3B5-7C02-019A1CE54184}"/>
          </ac:spMkLst>
        </pc:spChg>
        <pc:spChg chg="mod">
          <ac:chgData name="Amanda Marie PANELLA" userId="S::am.panella@hi.org::02d7cb5e-8b64-4114-bcc7-3259c067bfe9" providerId="AD" clId="Web-{B9FCA9C8-2C50-9EA5-D5F6-817ED62831C6}" dt="2026-08-11T10:28:47.839" v="11" actId="1076"/>
          <ac:spMkLst>
            <pc:docMk/>
            <pc:sldMk cId="3567222946" sldId="312"/>
            <ac:spMk id="17" creationId="{407822D6-6BDD-C462-BD9C-9C7B3236B05B}"/>
          </ac:spMkLst>
        </pc:spChg>
        <pc:spChg chg="mod">
          <ac:chgData name="Amanda Marie PANELLA" userId="S::am.panella@hi.org::02d7cb5e-8b64-4114-bcc7-3259c067bfe9" providerId="AD" clId="Web-{B9FCA9C8-2C50-9EA5-D5F6-817ED62831C6}" dt="2026-08-11T10:28:47.854" v="12" actId="1076"/>
          <ac:spMkLst>
            <pc:docMk/>
            <pc:sldMk cId="3567222946" sldId="312"/>
            <ac:spMk id="21" creationId="{194D9890-51AA-B81D-DA54-5EACFD8150B9}"/>
          </ac:spMkLst>
        </pc:spChg>
        <pc:spChg chg="mod">
          <ac:chgData name="Amanda Marie PANELLA" userId="S::am.panella@hi.org::02d7cb5e-8b64-4114-bcc7-3259c067bfe9" providerId="AD" clId="Web-{B9FCA9C8-2C50-9EA5-D5F6-817ED62831C6}" dt="2026-08-11T10:29:00.370" v="14" actId="1076"/>
          <ac:spMkLst>
            <pc:docMk/>
            <pc:sldMk cId="3567222946" sldId="312"/>
            <ac:spMk id="23" creationId="{350E98BE-5C06-58CC-79C6-65EF25F86075}"/>
          </ac:spMkLst>
        </pc:spChg>
      </pc:sldChg>
      <pc:sldChg chg="addSp delSp modSp">
        <pc:chgData name="Amanda Marie PANELLA" userId="S::am.panella@hi.org::02d7cb5e-8b64-4114-bcc7-3259c067bfe9" providerId="AD" clId="Web-{B9FCA9C8-2C50-9EA5-D5F6-817ED62831C6}" dt="2026-08-11T10:25:32.833" v="8" actId="14100"/>
        <pc:sldMkLst>
          <pc:docMk/>
          <pc:sldMk cId="1122234098" sldId="332"/>
        </pc:sldMkLst>
        <pc:spChg chg="add del mod">
          <ac:chgData name="Amanda Marie PANELLA" userId="S::am.panella@hi.org::02d7cb5e-8b64-4114-bcc7-3259c067bfe9" providerId="AD" clId="Web-{B9FCA9C8-2C50-9EA5-D5F6-817ED62831C6}" dt="2026-08-11T10:25:26.192" v="6"/>
          <ac:spMkLst>
            <pc:docMk/>
            <pc:sldMk cId="1122234098" sldId="332"/>
            <ac:spMk id="3" creationId="{D1FACB84-36E2-969E-2013-DA63526F84C1}"/>
          </ac:spMkLst>
        </pc:spChg>
        <pc:spChg chg="mod">
          <ac:chgData name="Amanda Marie PANELLA" userId="S::am.panella@hi.org::02d7cb5e-8b64-4114-bcc7-3259c067bfe9" providerId="AD" clId="Web-{B9FCA9C8-2C50-9EA5-D5F6-817ED62831C6}" dt="2026-08-11T10:25:28.254" v="7" actId="14100"/>
          <ac:spMkLst>
            <pc:docMk/>
            <pc:sldMk cId="1122234098" sldId="332"/>
            <ac:spMk id="6" creationId="{3F7B2885-CE8F-D200-C340-CFA0AE36C66C}"/>
          </ac:spMkLst>
        </pc:spChg>
        <pc:spChg chg="add del mod">
          <ac:chgData name="Amanda Marie PANELLA" userId="S::am.panella@hi.org::02d7cb5e-8b64-4114-bcc7-3259c067bfe9" providerId="AD" clId="Web-{B9FCA9C8-2C50-9EA5-D5F6-817ED62831C6}" dt="2026-08-11T10:25:32.833" v="8" actId="14100"/>
          <ac:spMkLst>
            <pc:docMk/>
            <pc:sldMk cId="1122234098" sldId="332"/>
            <ac:spMk id="7" creationId="{E6669C74-C91B-938D-8E0A-90E6AAB35731}"/>
          </ac:spMkLst>
        </pc:spChg>
      </pc:sldChg>
      <pc:sldChg chg="del">
        <pc:chgData name="Amanda Marie PANELLA" userId="S::am.panella@hi.org::02d7cb5e-8b64-4114-bcc7-3259c067bfe9" providerId="AD" clId="Web-{B9FCA9C8-2C50-9EA5-D5F6-817ED62831C6}" dt="2026-08-11T10:16:57.991" v="0"/>
        <pc:sldMkLst>
          <pc:docMk/>
          <pc:sldMk cId="4032648406" sldId="337"/>
        </pc:sldMkLst>
      </pc:sldChg>
    </pc:docChg>
  </pc:docChgLst>
  <pc:docChgLst>
    <pc:chgData name="Amudha PENTEK" userId="b354404a-4e33-48b9-9452-4877fa7854a3" providerId="ADAL" clId="{DD2A2A80-C448-42E8-89EF-5829F24A062C}"/>
    <pc:docChg chg="addSld modSld sldOrd">
      <pc:chgData name="Amudha PENTEK" userId="b354404a-4e33-48b9-9452-4877fa7854a3" providerId="ADAL" clId="{DD2A2A80-C448-42E8-89EF-5829F24A062C}" dt="2026-08-06T11:22:14.137" v="36"/>
      <pc:docMkLst>
        <pc:docMk/>
      </pc:docMkLst>
      <pc:sldChg chg="modSp ord">
        <pc:chgData name="Amudha PENTEK" userId="b354404a-4e33-48b9-9452-4877fa7854a3" providerId="ADAL" clId="{DD2A2A80-C448-42E8-89EF-5829F24A062C}" dt="2026-08-05T15:21:05.106" v="1"/>
        <pc:sldMkLst>
          <pc:docMk/>
          <pc:sldMk cId="3537828663" sldId="330"/>
        </pc:sldMkLst>
        <pc:spChg chg="mod">
          <ac:chgData name="Amudha PENTEK" userId="b354404a-4e33-48b9-9452-4877fa7854a3" providerId="ADAL" clId="{DD2A2A80-C448-42E8-89EF-5829F24A062C}" dt="2026-08-05T15:21:05.106" v="1"/>
          <ac:spMkLst>
            <pc:docMk/>
            <pc:sldMk cId="3537828663" sldId="330"/>
            <ac:spMk id="2" creationId="{8F75C655-788B-267C-0D2A-3C8DE1DDA446}"/>
          </ac:spMkLst>
        </pc:spChg>
      </pc:sldChg>
      <pc:sldChg chg="modSp">
        <pc:chgData name="Amudha PENTEK" userId="b354404a-4e33-48b9-9452-4877fa7854a3" providerId="ADAL" clId="{DD2A2A80-C448-42E8-89EF-5829F24A062C}" dt="2026-08-05T15:23:57.433" v="3"/>
        <pc:sldMkLst>
          <pc:docMk/>
          <pc:sldMk cId="1116301849" sldId="331"/>
        </pc:sldMkLst>
        <pc:spChg chg="mod">
          <ac:chgData name="Amudha PENTEK" userId="b354404a-4e33-48b9-9452-4877fa7854a3" providerId="ADAL" clId="{DD2A2A80-C448-42E8-89EF-5829F24A062C}" dt="2026-08-05T15:23:43.391" v="2"/>
          <ac:spMkLst>
            <pc:docMk/>
            <pc:sldMk cId="1116301849" sldId="331"/>
            <ac:spMk id="2" creationId="{6C261F42-3B94-4BF6-C14D-5F0EE02C92EA}"/>
          </ac:spMkLst>
        </pc:spChg>
        <pc:spChg chg="mod">
          <ac:chgData name="Amudha PENTEK" userId="b354404a-4e33-48b9-9452-4877fa7854a3" providerId="ADAL" clId="{DD2A2A80-C448-42E8-89EF-5829F24A062C}" dt="2026-08-05T15:23:57.433" v="3"/>
          <ac:spMkLst>
            <pc:docMk/>
            <pc:sldMk cId="1116301849" sldId="331"/>
            <ac:spMk id="4" creationId="{3F7999D9-A51F-724C-48AE-2E3FC2595A57}"/>
          </ac:spMkLst>
        </pc:spChg>
      </pc:sldChg>
      <pc:sldChg chg="modSp">
        <pc:chgData name="Amudha PENTEK" userId="b354404a-4e33-48b9-9452-4877fa7854a3" providerId="ADAL" clId="{DD2A2A80-C448-42E8-89EF-5829F24A062C}" dt="2026-08-05T15:25:38.249" v="6"/>
        <pc:sldMkLst>
          <pc:docMk/>
          <pc:sldMk cId="1122234098" sldId="332"/>
        </pc:sldMkLst>
        <pc:spChg chg="mod">
          <ac:chgData name="Amudha PENTEK" userId="b354404a-4e33-48b9-9452-4877fa7854a3" providerId="ADAL" clId="{DD2A2A80-C448-42E8-89EF-5829F24A062C}" dt="2026-08-05T15:25:24.485" v="4"/>
          <ac:spMkLst>
            <pc:docMk/>
            <pc:sldMk cId="1122234098" sldId="332"/>
            <ac:spMk id="5" creationId="{7CFE37B3-9F54-1C73-FD30-B2138CBA4414}"/>
          </ac:spMkLst>
        </pc:spChg>
        <pc:spChg chg="mod">
          <ac:chgData name="Amudha PENTEK" userId="b354404a-4e33-48b9-9452-4877fa7854a3" providerId="ADAL" clId="{DD2A2A80-C448-42E8-89EF-5829F24A062C}" dt="2026-08-05T15:25:31.437" v="5"/>
          <ac:spMkLst>
            <pc:docMk/>
            <pc:sldMk cId="1122234098" sldId="332"/>
            <ac:spMk id="6" creationId="{3F7B2885-CE8F-D200-C340-CFA0AE36C66C}"/>
          </ac:spMkLst>
        </pc:spChg>
        <pc:spChg chg="mod">
          <ac:chgData name="Amudha PENTEK" userId="b354404a-4e33-48b9-9452-4877fa7854a3" providerId="ADAL" clId="{DD2A2A80-C448-42E8-89EF-5829F24A062C}" dt="2026-08-05T15:25:38.249" v="6"/>
          <ac:spMkLst>
            <pc:docMk/>
            <pc:sldMk cId="1122234098" sldId="332"/>
            <ac:spMk id="7" creationId="{E6669C74-C91B-938D-8E0A-90E6AAB35731}"/>
          </ac:spMkLst>
        </pc:spChg>
      </pc:sldChg>
      <pc:sldChg chg="modSp">
        <pc:chgData name="Amudha PENTEK" userId="b354404a-4e33-48b9-9452-4877fa7854a3" providerId="ADAL" clId="{DD2A2A80-C448-42E8-89EF-5829F24A062C}" dt="2026-08-05T15:54:06.138" v="8"/>
        <pc:sldMkLst>
          <pc:docMk/>
          <pc:sldMk cId="2143388222" sldId="333"/>
        </pc:sldMkLst>
        <pc:spChg chg="mod">
          <ac:chgData name="Amudha PENTEK" userId="b354404a-4e33-48b9-9452-4877fa7854a3" providerId="ADAL" clId="{DD2A2A80-C448-42E8-89EF-5829F24A062C}" dt="2026-08-05T15:54:00.856" v="7"/>
          <ac:spMkLst>
            <pc:docMk/>
            <pc:sldMk cId="2143388222" sldId="333"/>
            <ac:spMk id="6" creationId="{AB733E25-5FA4-A13B-A1A0-5E00CD557599}"/>
          </ac:spMkLst>
        </pc:spChg>
        <pc:spChg chg="mod">
          <ac:chgData name="Amudha PENTEK" userId="b354404a-4e33-48b9-9452-4877fa7854a3" providerId="ADAL" clId="{DD2A2A80-C448-42E8-89EF-5829F24A062C}" dt="2026-08-05T15:54:06.138" v="8"/>
          <ac:spMkLst>
            <pc:docMk/>
            <pc:sldMk cId="2143388222" sldId="333"/>
            <ac:spMk id="7" creationId="{F95C638E-436C-635B-6C09-6AE5789F804F}"/>
          </ac:spMkLst>
        </pc:spChg>
      </pc:sldChg>
      <pc:sldChg chg="addSp delSp modSp">
        <pc:chgData name="Amudha PENTEK" userId="b354404a-4e33-48b9-9452-4877fa7854a3" providerId="ADAL" clId="{DD2A2A80-C448-42E8-89EF-5829F24A062C}" dt="2026-08-05T15:54:48.222" v="12"/>
        <pc:sldMkLst>
          <pc:docMk/>
          <pc:sldMk cId="4006307998" sldId="334"/>
        </pc:sldMkLst>
        <pc:spChg chg="mod">
          <ac:chgData name="Amudha PENTEK" userId="b354404a-4e33-48b9-9452-4877fa7854a3" providerId="ADAL" clId="{DD2A2A80-C448-42E8-89EF-5829F24A062C}" dt="2026-08-05T15:54:37.350" v="9"/>
          <ac:spMkLst>
            <pc:docMk/>
            <pc:sldMk cId="4006307998" sldId="334"/>
            <ac:spMk id="2" creationId="{9BD090DA-7387-7FB3-5495-8BD3391639B2}"/>
          </ac:spMkLst>
        </pc:spChg>
        <pc:spChg chg="mod">
          <ac:chgData name="Amudha PENTEK" userId="b354404a-4e33-48b9-9452-4877fa7854a3" providerId="ADAL" clId="{DD2A2A80-C448-42E8-89EF-5829F24A062C}" dt="2026-08-05T15:54:48.222" v="12"/>
          <ac:spMkLst>
            <pc:docMk/>
            <pc:sldMk cId="4006307998" sldId="334"/>
            <ac:spMk id="5" creationId="{0BBD5F3A-26F9-CE4D-D037-ED5866FA9F93}"/>
          </ac:spMkLst>
        </pc:spChg>
      </pc:sldChg>
      <pc:sldChg chg="modSp">
        <pc:chgData name="Amudha PENTEK" userId="b354404a-4e33-48b9-9452-4877fa7854a3" providerId="ADAL" clId="{DD2A2A80-C448-42E8-89EF-5829F24A062C}" dt="2026-08-05T15:55:12.540" v="14"/>
        <pc:sldMkLst>
          <pc:docMk/>
          <pc:sldMk cId="2211053449" sldId="335"/>
        </pc:sldMkLst>
        <pc:spChg chg="mod">
          <ac:chgData name="Amudha PENTEK" userId="b354404a-4e33-48b9-9452-4877fa7854a3" providerId="ADAL" clId="{DD2A2A80-C448-42E8-89EF-5829F24A062C}" dt="2026-08-05T15:55:08.229" v="13"/>
          <ac:spMkLst>
            <pc:docMk/>
            <pc:sldMk cId="2211053449" sldId="335"/>
            <ac:spMk id="2" creationId="{764D549D-BDB9-673E-D47B-3B4142B23C1B}"/>
          </ac:spMkLst>
        </pc:spChg>
        <pc:spChg chg="mod">
          <ac:chgData name="Amudha PENTEK" userId="b354404a-4e33-48b9-9452-4877fa7854a3" providerId="ADAL" clId="{DD2A2A80-C448-42E8-89EF-5829F24A062C}" dt="2026-08-05T15:55:12.540" v="14"/>
          <ac:spMkLst>
            <pc:docMk/>
            <pc:sldMk cId="2211053449" sldId="335"/>
            <ac:spMk id="3" creationId="{CB82A1DD-2A51-D0F5-69B9-01867E320719}"/>
          </ac:spMkLst>
        </pc:spChg>
      </pc:sldChg>
      <pc:sldChg chg="modSp">
        <pc:chgData name="Amudha PENTEK" userId="b354404a-4e33-48b9-9452-4877fa7854a3" providerId="ADAL" clId="{DD2A2A80-C448-42E8-89EF-5829F24A062C}" dt="2026-08-05T15:55:35.511" v="16"/>
        <pc:sldMkLst>
          <pc:docMk/>
          <pc:sldMk cId="734174939" sldId="336"/>
        </pc:sldMkLst>
        <pc:spChg chg="mod">
          <ac:chgData name="Amudha PENTEK" userId="b354404a-4e33-48b9-9452-4877fa7854a3" providerId="ADAL" clId="{DD2A2A80-C448-42E8-89EF-5829F24A062C}" dt="2026-08-05T15:55:31.184" v="15"/>
          <ac:spMkLst>
            <pc:docMk/>
            <pc:sldMk cId="734174939" sldId="336"/>
            <ac:spMk id="2" creationId="{FF03DE7C-62BB-FF23-2FFF-7ADD76EA3CD8}"/>
          </ac:spMkLst>
        </pc:spChg>
        <pc:spChg chg="mod">
          <ac:chgData name="Amudha PENTEK" userId="b354404a-4e33-48b9-9452-4877fa7854a3" providerId="ADAL" clId="{DD2A2A80-C448-42E8-89EF-5829F24A062C}" dt="2026-08-05T15:55:35.511" v="16"/>
          <ac:spMkLst>
            <pc:docMk/>
            <pc:sldMk cId="734174939" sldId="336"/>
            <ac:spMk id="3" creationId="{E56F1FB7-6FD6-9C18-89A9-926A19A81C16}"/>
          </ac:spMkLst>
        </pc:spChg>
      </pc:sldChg>
      <pc:sldChg chg="add">
        <pc:chgData name="Amudha PENTEK" userId="b354404a-4e33-48b9-9452-4877fa7854a3" providerId="ADAL" clId="{DD2A2A80-C448-42E8-89EF-5829F24A062C}" dt="2026-08-05T15:56:16.274" v="18"/>
        <pc:sldMkLst>
          <pc:docMk/>
          <pc:sldMk cId="291787036" sldId="338"/>
        </pc:sldMkLst>
      </pc:sldChg>
      <pc:sldChg chg="addSp modSp">
        <pc:chgData name="Amudha PENTEK" userId="b354404a-4e33-48b9-9452-4877fa7854a3" providerId="ADAL" clId="{DD2A2A80-C448-42E8-89EF-5829F24A062C}" dt="2026-08-06T11:10:13.025" v="21"/>
        <pc:sldMkLst>
          <pc:docMk/>
          <pc:sldMk cId="3802637115" sldId="339"/>
        </pc:sldMkLst>
        <pc:spChg chg="mod">
          <ac:chgData name="Amudha PENTEK" userId="b354404a-4e33-48b9-9452-4877fa7854a3" providerId="ADAL" clId="{DD2A2A80-C448-42E8-89EF-5829F24A062C}" dt="2026-08-06T11:10:06.793" v="19"/>
          <ac:spMkLst>
            <pc:docMk/>
            <pc:sldMk cId="3802637115" sldId="339"/>
            <ac:spMk id="2" creationId="{6AB29685-33F7-930D-FBA0-7D5E62EAA524}"/>
          </ac:spMkLst>
        </pc:spChg>
        <pc:spChg chg="add mod">
          <ac:chgData name="Amudha PENTEK" userId="b354404a-4e33-48b9-9452-4877fa7854a3" providerId="ADAL" clId="{DD2A2A80-C448-42E8-89EF-5829F24A062C}" dt="2026-08-06T11:10:13.025" v="21"/>
          <ac:spMkLst>
            <pc:docMk/>
            <pc:sldMk cId="3802637115" sldId="339"/>
            <ac:spMk id="4" creationId="{CDAAB038-449E-CCF4-A961-14F5588625A0}"/>
          </ac:spMkLst>
        </pc:spChg>
      </pc:sldChg>
      <pc:sldChg chg="addSp delSp modSp">
        <pc:chgData name="Amudha PENTEK" userId="b354404a-4e33-48b9-9452-4877fa7854a3" providerId="ADAL" clId="{DD2A2A80-C448-42E8-89EF-5829F24A062C}" dt="2026-08-06T11:16:31.241" v="28"/>
        <pc:sldMkLst>
          <pc:docMk/>
          <pc:sldMk cId="1300463391" sldId="340"/>
        </pc:sldMkLst>
        <pc:spChg chg="mod">
          <ac:chgData name="Amudha PENTEK" userId="b354404a-4e33-48b9-9452-4877fa7854a3" providerId="ADAL" clId="{DD2A2A80-C448-42E8-89EF-5829F24A062C}" dt="2026-08-06T11:15:05.838" v="22"/>
          <ac:spMkLst>
            <pc:docMk/>
            <pc:sldMk cId="1300463391" sldId="340"/>
            <ac:spMk id="2" creationId="{30E59864-9C3D-85AB-CAAB-6AFBD50D9024}"/>
          </ac:spMkLst>
        </pc:spChg>
      </pc:sldChg>
      <pc:sldChg chg="modSp">
        <pc:chgData name="Amudha PENTEK" userId="b354404a-4e33-48b9-9452-4877fa7854a3" providerId="ADAL" clId="{DD2A2A80-C448-42E8-89EF-5829F24A062C}" dt="2026-08-06T11:18:20.445" v="29"/>
        <pc:sldMkLst>
          <pc:docMk/>
          <pc:sldMk cId="2222068079" sldId="341"/>
        </pc:sldMkLst>
        <pc:spChg chg="mod">
          <ac:chgData name="Amudha PENTEK" userId="b354404a-4e33-48b9-9452-4877fa7854a3" providerId="ADAL" clId="{DD2A2A80-C448-42E8-89EF-5829F24A062C}" dt="2026-08-06T11:18:20.445" v="29"/>
          <ac:spMkLst>
            <pc:docMk/>
            <pc:sldMk cId="2222068079" sldId="341"/>
            <ac:spMk id="9" creationId="{D74CEF9D-EDBA-3B3E-7B6C-0ABC0FB5F11F}"/>
          </ac:spMkLst>
        </pc:spChg>
      </pc:sldChg>
      <pc:sldChg chg="addSp modSp">
        <pc:chgData name="Amudha PENTEK" userId="b354404a-4e33-48b9-9452-4877fa7854a3" providerId="ADAL" clId="{DD2A2A80-C448-42E8-89EF-5829F24A062C}" dt="2026-08-06T11:19:42.662" v="32"/>
        <pc:sldMkLst>
          <pc:docMk/>
          <pc:sldMk cId="900161796" sldId="343"/>
        </pc:sldMkLst>
        <pc:spChg chg="mod">
          <ac:chgData name="Amudha PENTEK" userId="b354404a-4e33-48b9-9452-4877fa7854a3" providerId="ADAL" clId="{DD2A2A80-C448-42E8-89EF-5829F24A062C}" dt="2026-08-06T11:19:19.094" v="30"/>
          <ac:spMkLst>
            <pc:docMk/>
            <pc:sldMk cId="900161796" sldId="343"/>
            <ac:spMk id="2" creationId="{FA0CE2C0-7828-9D22-8E80-DBB5D51EF9C8}"/>
          </ac:spMkLst>
        </pc:spChg>
        <pc:spChg chg="add mod">
          <ac:chgData name="Amudha PENTEK" userId="b354404a-4e33-48b9-9452-4877fa7854a3" providerId="ADAL" clId="{DD2A2A80-C448-42E8-89EF-5829F24A062C}" dt="2026-08-06T11:19:42.662" v="32"/>
          <ac:spMkLst>
            <pc:docMk/>
            <pc:sldMk cId="900161796" sldId="343"/>
            <ac:spMk id="6" creationId="{A3374EE6-F6EC-D133-A9B1-E04471AD1D5E}"/>
          </ac:spMkLst>
        </pc:spChg>
      </pc:sldChg>
      <pc:sldChg chg="modSp">
        <pc:chgData name="Amudha PENTEK" userId="b354404a-4e33-48b9-9452-4877fa7854a3" providerId="ADAL" clId="{DD2A2A80-C448-42E8-89EF-5829F24A062C}" dt="2026-08-06T11:20:42.731" v="34"/>
        <pc:sldMkLst>
          <pc:docMk/>
          <pc:sldMk cId="869782175" sldId="344"/>
        </pc:sldMkLst>
        <pc:spChg chg="mod">
          <ac:chgData name="Amudha PENTEK" userId="b354404a-4e33-48b9-9452-4877fa7854a3" providerId="ADAL" clId="{DD2A2A80-C448-42E8-89EF-5829F24A062C}" dt="2026-08-06T11:20:37.530" v="33"/>
          <ac:spMkLst>
            <pc:docMk/>
            <pc:sldMk cId="869782175" sldId="344"/>
            <ac:spMk id="4" creationId="{2CA6DC0C-F69A-717B-AEE7-734A028849EE}"/>
          </ac:spMkLst>
        </pc:spChg>
        <pc:spChg chg="mod">
          <ac:chgData name="Amudha PENTEK" userId="b354404a-4e33-48b9-9452-4877fa7854a3" providerId="ADAL" clId="{DD2A2A80-C448-42E8-89EF-5829F24A062C}" dt="2026-08-06T11:20:42.731" v="34"/>
          <ac:spMkLst>
            <pc:docMk/>
            <pc:sldMk cId="869782175" sldId="344"/>
            <ac:spMk id="5" creationId="{C4237E28-1D80-61E1-1CA4-65E25EAAAD7A}"/>
          </ac:spMkLst>
        </pc:spChg>
      </pc:sldChg>
      <pc:sldChg chg="modSp">
        <pc:chgData name="Amudha PENTEK" userId="b354404a-4e33-48b9-9452-4877fa7854a3" providerId="ADAL" clId="{DD2A2A80-C448-42E8-89EF-5829F24A062C}" dt="2026-08-06T11:22:14.137" v="36"/>
        <pc:sldMkLst>
          <pc:docMk/>
          <pc:sldMk cId="3721268464" sldId="345"/>
        </pc:sldMkLst>
        <pc:spChg chg="mod">
          <ac:chgData name="Amudha PENTEK" userId="b354404a-4e33-48b9-9452-4877fa7854a3" providerId="ADAL" clId="{DD2A2A80-C448-42E8-89EF-5829F24A062C}" dt="2026-08-06T11:22:08.720" v="35"/>
          <ac:spMkLst>
            <pc:docMk/>
            <pc:sldMk cId="3721268464" sldId="345"/>
            <ac:spMk id="2" creationId="{A033797E-21D8-39C4-0D44-5278CE4B9D4A}"/>
          </ac:spMkLst>
        </pc:spChg>
        <pc:spChg chg="mod">
          <ac:chgData name="Amudha PENTEK" userId="b354404a-4e33-48b9-9452-4877fa7854a3" providerId="ADAL" clId="{DD2A2A80-C448-42E8-89EF-5829F24A062C}" dt="2026-08-06T11:22:14.137" v="36"/>
          <ac:spMkLst>
            <pc:docMk/>
            <pc:sldMk cId="3721268464" sldId="345"/>
            <ac:spMk id="3" creationId="{488011B2-5848-1329-A3B0-90BF0922B27F}"/>
          </ac:spMkLst>
        </pc:spChg>
      </pc:sldChg>
    </pc:docChg>
  </pc:docChgLst>
  <pc:docChgLst>
    <pc:chgData name="Amanda Marie PANELLA" userId="02d7cb5e-8b64-4114-bcc7-3259c067bfe9" providerId="ADAL" clId="{9BDB5B13-C141-4FF2-A667-600B26E17CDE}"/>
    <pc:docChg chg="modSld">
      <pc:chgData name="Amanda Marie PANELLA" userId="02d7cb5e-8b64-4114-bcc7-3259c067bfe9" providerId="ADAL" clId="{9BDB5B13-C141-4FF2-A667-600B26E17CDE}" dt="2026-08-11T11:01:29.421" v="56" actId="20577"/>
      <pc:docMkLst>
        <pc:docMk/>
      </pc:docMkLst>
      <pc:sldChg chg="modNotesTx">
        <pc:chgData name="Amanda Marie PANELLA" userId="02d7cb5e-8b64-4114-bcc7-3259c067bfe9" providerId="ADAL" clId="{9BDB5B13-C141-4FF2-A667-600B26E17CDE}" dt="2026-08-11T09:46:59.451" v="4" actId="20577"/>
        <pc:sldMkLst>
          <pc:docMk/>
          <pc:sldMk cId="4084781087" sldId="310"/>
        </pc:sldMkLst>
      </pc:sldChg>
      <pc:sldChg chg="modSp mod">
        <pc:chgData name="Amanda Marie PANELLA" userId="02d7cb5e-8b64-4114-bcc7-3259c067bfe9" providerId="ADAL" clId="{9BDB5B13-C141-4FF2-A667-600B26E17CDE}" dt="2026-08-11T10:09:55.224" v="35" actId="20577"/>
        <pc:sldMkLst>
          <pc:docMk/>
          <pc:sldMk cId="1116301849" sldId="331"/>
        </pc:sldMkLst>
        <pc:spChg chg="mod">
          <ac:chgData name="Amanda Marie PANELLA" userId="02d7cb5e-8b64-4114-bcc7-3259c067bfe9" providerId="ADAL" clId="{9BDB5B13-C141-4FF2-A667-600B26E17CDE}" dt="2026-08-11T10:09:55.224" v="35" actId="20577"/>
          <ac:spMkLst>
            <pc:docMk/>
            <pc:sldMk cId="1116301849" sldId="331"/>
            <ac:spMk id="4" creationId="{3F7999D9-A51F-724C-48AE-2E3FC2595A57}"/>
          </ac:spMkLst>
        </pc:spChg>
      </pc:sldChg>
      <pc:sldChg chg="modSp mod">
        <pc:chgData name="Amanda Marie PANELLA" userId="02d7cb5e-8b64-4114-bcc7-3259c067bfe9" providerId="ADAL" clId="{9BDB5B13-C141-4FF2-A667-600B26E17CDE}" dt="2026-08-11T10:59:16.536" v="39" actId="20577"/>
        <pc:sldMkLst>
          <pc:docMk/>
          <pc:sldMk cId="2211053449" sldId="335"/>
        </pc:sldMkLst>
        <pc:spChg chg="mod">
          <ac:chgData name="Amanda Marie PANELLA" userId="02d7cb5e-8b64-4114-bcc7-3259c067bfe9" providerId="ADAL" clId="{9BDB5B13-C141-4FF2-A667-600B26E17CDE}" dt="2026-08-11T10:59:16.536" v="39" actId="20577"/>
          <ac:spMkLst>
            <pc:docMk/>
            <pc:sldMk cId="2211053449" sldId="335"/>
            <ac:spMk id="3" creationId="{CB82A1DD-2A51-D0F5-69B9-01867E320719}"/>
          </ac:spMkLst>
        </pc:spChg>
      </pc:sldChg>
      <pc:sldChg chg="modSp mod">
        <pc:chgData name="Amanda Marie PANELLA" userId="02d7cb5e-8b64-4114-bcc7-3259c067bfe9" providerId="ADAL" clId="{9BDB5B13-C141-4FF2-A667-600B26E17CDE}" dt="2026-08-11T10:59:21.857" v="45" actId="20577"/>
        <pc:sldMkLst>
          <pc:docMk/>
          <pc:sldMk cId="734174939" sldId="336"/>
        </pc:sldMkLst>
        <pc:spChg chg="mod">
          <ac:chgData name="Amanda Marie PANELLA" userId="02d7cb5e-8b64-4114-bcc7-3259c067bfe9" providerId="ADAL" clId="{9BDB5B13-C141-4FF2-A667-600B26E17CDE}" dt="2026-08-11T10:59:21.857" v="45" actId="20577"/>
          <ac:spMkLst>
            <pc:docMk/>
            <pc:sldMk cId="734174939" sldId="336"/>
            <ac:spMk id="3" creationId="{E56F1FB7-6FD6-9C18-89A9-926A19A81C16}"/>
          </ac:spMkLst>
        </pc:spChg>
      </pc:sldChg>
      <pc:sldChg chg="modNotesTx">
        <pc:chgData name="Amanda Marie PANELLA" userId="02d7cb5e-8b64-4114-bcc7-3259c067bfe9" providerId="ADAL" clId="{9BDB5B13-C141-4FF2-A667-600B26E17CDE}" dt="2026-08-11T10:59:59.819" v="55" actId="20577"/>
        <pc:sldMkLst>
          <pc:docMk/>
          <pc:sldMk cId="291787036" sldId="338"/>
        </pc:sldMkLst>
      </pc:sldChg>
      <pc:sldChg chg="modSp mod">
        <pc:chgData name="Amanda Marie PANELLA" userId="02d7cb5e-8b64-4114-bcc7-3259c067bfe9" providerId="ADAL" clId="{9BDB5B13-C141-4FF2-A667-600B26E17CDE}" dt="2026-08-11T11:01:29.421" v="56" actId="20577"/>
        <pc:sldMkLst>
          <pc:docMk/>
          <pc:sldMk cId="3721268464" sldId="345"/>
        </pc:sldMkLst>
        <pc:spChg chg="mod">
          <ac:chgData name="Amanda Marie PANELLA" userId="02d7cb5e-8b64-4114-bcc7-3259c067bfe9" providerId="ADAL" clId="{9BDB5B13-C141-4FF2-A667-600B26E17CDE}" dt="2026-08-11T11:01:29.421" v="56" actId="20577"/>
          <ac:spMkLst>
            <pc:docMk/>
            <pc:sldMk cId="3721268464" sldId="345"/>
            <ac:spMk id="3" creationId="{488011B2-5848-1329-A3B0-90BF0922B27F}"/>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s-CO"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hi-deutschland-projekte.de/lnob/about-lnob/"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00000"/>
              </a:lnSpc>
              <a:spcBef>
                <a:spcPts val="0"/>
              </a:spcBef>
              <a:spcAft>
                <a:spcPts val="0"/>
              </a:spcAft>
              <a:buClr>
                <a:schemeClr val="dk1"/>
              </a:buClr>
              <a:buSzPts val="1100"/>
              <a:buFont typeface="Arial"/>
              <a:buNone/>
            </a:pPr>
            <a:r>
              <a:rPr lang="en-US" sz="1200" b="1">
                <a:latin typeface="Arial"/>
                <a:ea typeface="Arial"/>
                <a:cs typeface="Arial"/>
                <a:sym typeface="Arial"/>
              </a:rPr>
              <a:t>Facilitator Notes: </a:t>
            </a:r>
            <a:endParaRPr lang="en-US" sz="1200">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r>
              <a:rPr lang="en-US" sz="1200" b="0">
                <a:latin typeface="Arial"/>
                <a:cs typeface="Arial"/>
                <a:sym typeface="Arial"/>
              </a:rPr>
              <a:t>Handicap International / Humanity &amp; Inclusion (HI) led the inter-agency development process of this “Disability-inclusive Food Security Training Package” within the frame of the project “Phase 4 – Leave no one behind” (LNOB). The project is funded by the German Federal Foreign Office (GFFO) and implemented in consortia with CBM International as well as in collaboration with African Disability Forum (ADF) and International Disability Alliance (IDA). The next slide shows the 4 project results. </a:t>
            </a:r>
            <a:endParaRPr lang="en-US" b="0"/>
          </a:p>
          <a:p>
            <a:pPr marL="0" lvl="0" indent="0" algn="l" rtl="0">
              <a:lnSpc>
                <a:spcPct val="100000"/>
              </a:lnSpc>
              <a:spcBef>
                <a:spcPts val="0"/>
              </a:spcBef>
              <a:spcAft>
                <a:spcPts val="0"/>
              </a:spcAft>
              <a:buSzPts val="1400"/>
              <a:buNone/>
            </a:pPr>
            <a:endParaRPr lang="en-US"/>
          </a:p>
          <a:p>
            <a:pPr marL="0" lvl="0" indent="0" algn="l" rtl="0">
              <a:lnSpc>
                <a:spcPct val="100000"/>
              </a:lnSpc>
              <a:spcBef>
                <a:spcPts val="0"/>
              </a:spcBef>
              <a:spcAft>
                <a:spcPts val="0"/>
              </a:spcAft>
              <a:buSzPts val="1400"/>
              <a:buNone/>
            </a:pPr>
            <a:r>
              <a:rPr lang="en-US" b="1"/>
              <a:t>History of LNOB project:</a:t>
            </a:r>
          </a:p>
          <a:p>
            <a:pPr marL="171450" lvl="0" indent="-171450" algn="l" rtl="0">
              <a:lnSpc>
                <a:spcPct val="100000"/>
              </a:lnSpc>
              <a:spcBef>
                <a:spcPts val="0"/>
              </a:spcBef>
              <a:spcAft>
                <a:spcPts val="0"/>
              </a:spcAft>
              <a:buSzPts val="1400"/>
              <a:buFont typeface="Arial" panose="020B0604020202020204" pitchFamily="34" charset="0"/>
              <a:buChar char="•"/>
            </a:pPr>
            <a:r>
              <a:rPr lang="en-US"/>
              <a:t>Since 2016, the LNOB-project series focuses on </a:t>
            </a:r>
            <a:r>
              <a:rPr lang="en-US" b="1"/>
              <a:t>mainstreaming disability </a:t>
            </a:r>
            <a:r>
              <a:rPr lang="en-US"/>
              <a:t>in humanitarian action in line with the IASC Guidelines on Inclusion of Persons with Disabilities in Humanitarian Action. Further information can be found</a:t>
            </a:r>
            <a:r>
              <a:rPr lang="en-US" baseline="0"/>
              <a:t> on the project website: https://www.hi-deutschland-projekte.de/lnob/about-lnob/ </a:t>
            </a:r>
          </a:p>
          <a:p>
            <a:pPr marL="171450" marR="0" lvl="0"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b="1"/>
              <a:t>Phase 1 (2016-2018): </a:t>
            </a:r>
            <a:r>
              <a:rPr lang="en-US"/>
              <a:t>Capacity Building of German Humanitarian Actors to Mainstream Disability (Seminars, Workshops &amp; Events, Coaching, Cooperation with Universities).</a:t>
            </a:r>
          </a:p>
          <a:p>
            <a:pPr marL="171450" marR="0" lvl="0"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b="1"/>
              <a:t>Phase 1 (2016-2018): </a:t>
            </a:r>
            <a:r>
              <a:rPr lang="en-US"/>
              <a:t>Capacity Building of German Humanitarian Actors to Mainstream Disability (Seminars, Workshops &amp; Events, Coaching, Cooperation with Universities).</a:t>
            </a:r>
          </a:p>
          <a:p>
            <a:pPr marL="171450" marR="0" lvl="0"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b="1"/>
              <a:t>Phase 3 (2022-2023): </a:t>
            </a:r>
            <a:r>
              <a:rPr lang="en-US"/>
              <a:t>Mainstreaming Disability in Global and Local Humanitarian Action in Line with the IASC Guidelines on Inclusion (Capacity development of international, regional and local humanitarian actors, Development and piloting of tools to identify and monitor disability-specific needs, barriers and enablers, Set up and support of technical support and surge capacity mechanisms at humanitarian response level, Documentation of good and promising practices and applied research on the operationalization of the IASC Guidelines).</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2</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482061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298450"/>
            <a:r>
              <a:rPr lang="en-US"/>
              <a:t>Since 2016, the LNOB-project series focuses on </a:t>
            </a:r>
            <a:r>
              <a:rPr lang="en-US" b="1"/>
              <a:t>mainstreaming disability </a:t>
            </a:r>
            <a:r>
              <a:rPr lang="en-US"/>
              <a:t>in humanitarian action in line with the IASC Guidelines on Inclusion of Persons with Disabilities in Humanitarian Action through four pillars. Further information can be found</a:t>
            </a:r>
            <a:r>
              <a:rPr lang="en-US" baseline="0"/>
              <a:t> with the following link: </a:t>
            </a:r>
            <a:r>
              <a:rPr lang="en-US">
                <a:solidFill>
                  <a:srgbClr val="444444"/>
                </a:solidFill>
                <a:hlinkClick r:id="rId3">
                  <a:extLst>
                    <a:ext uri="{A12FA001-AC4F-418D-AE19-62706E023703}">
                      <ahyp:hlinkClr xmlns:ahyp="http://schemas.microsoft.com/office/drawing/2018/hyperlinkcolor" val="tx"/>
                    </a:ext>
                  </a:extLst>
                </a:hlinkClick>
              </a:rPr>
              <a:t>About LNOB – Leave no one behind: Phase 4 (Handicap International Project Website)</a:t>
            </a:r>
            <a:r>
              <a:rPr lang="en-US" u="sng">
                <a:solidFill>
                  <a:schemeClr val="hlink"/>
                </a:solidFill>
              </a:rPr>
              <a:t>. </a:t>
            </a:r>
            <a:r>
              <a:rPr lang="en-US">
                <a:solidFill>
                  <a:srgbClr val="000000"/>
                </a:solidFill>
              </a:rPr>
              <a:t> In </a:t>
            </a:r>
            <a:r>
              <a:rPr lang="en-US"/>
              <a:t>Phase 4, the project consists of four interconnected results.</a:t>
            </a:r>
            <a:endParaRPr lang="en-US">
              <a:solidFill>
                <a:srgbClr val="444444"/>
              </a:solidFill>
            </a:endParaRPr>
          </a:p>
          <a:p>
            <a:r>
              <a:rPr lang="en-US" b="1"/>
              <a:t>The first pillar </a:t>
            </a:r>
            <a:r>
              <a:rPr lang="en-US"/>
              <a:t>focuses on strengthening disability-inclusion in humanitarian coordination through facilitating and strengthening </a:t>
            </a:r>
            <a:r>
              <a:rPr lang="en-US" err="1"/>
              <a:t>localised</a:t>
            </a:r>
            <a:r>
              <a:rPr lang="en-US"/>
              <a:t> technical support mechanisms and disability working groups, capacitating key stakeholders on humanitarian coordination, and supporting </a:t>
            </a:r>
            <a:r>
              <a:rPr lang="en-US" err="1"/>
              <a:t>Organisations</a:t>
            </a:r>
            <a:r>
              <a:rPr lang="en-US"/>
              <a:t> of Persons with Disabilities (OPDs) to meaningfully engage in humanitarian coordination.</a:t>
            </a:r>
            <a:endParaRPr lang="en-US">
              <a:solidFill>
                <a:srgbClr val="444444"/>
              </a:solidFill>
            </a:endParaRPr>
          </a:p>
          <a:p>
            <a:r>
              <a:rPr lang="en-US" b="1"/>
              <a:t>The second pillar </a:t>
            </a:r>
            <a:r>
              <a:rPr lang="en-US"/>
              <a:t>supports the development and uptake of sector-specific toolsets for Food Security, WASH, and Protection programming by </a:t>
            </a:r>
            <a:r>
              <a:rPr lang="en-US" err="1"/>
              <a:t>organising</a:t>
            </a:r>
            <a:r>
              <a:rPr lang="en-US"/>
              <a:t> sector-specific trainings and tool adaptations at regional, national, and local level and collaborating with selected OPDs on national and regional level to support uptake, development, and </a:t>
            </a:r>
            <a:r>
              <a:rPr lang="en-US" err="1"/>
              <a:t>localisation</a:t>
            </a:r>
            <a:r>
              <a:rPr lang="en-US"/>
              <a:t> of disability-inclusive programming tools.</a:t>
            </a:r>
            <a:endParaRPr lang="en-US">
              <a:solidFill>
                <a:srgbClr val="444444"/>
              </a:solidFill>
            </a:endParaRPr>
          </a:p>
          <a:p>
            <a:r>
              <a:rPr lang="en-US" b="1"/>
              <a:t>The third pillar </a:t>
            </a:r>
            <a:r>
              <a:rPr lang="en-US"/>
              <a:t>aims to strengthen the skills, knowledge, and technical confidence of OPDs in humanitarian action through training, coaching, and facilitating peer exchange as well as providing small-grants or collaboration agreements to enable meaningful participation in project activities.</a:t>
            </a:r>
            <a:endParaRPr lang="en-US">
              <a:solidFill>
                <a:srgbClr val="444444"/>
              </a:solidFill>
            </a:endParaRPr>
          </a:p>
          <a:p>
            <a:pPr marL="158750" indent="0"/>
            <a:r>
              <a:rPr lang="en-US" b="1"/>
              <a:t>The fourth pillar </a:t>
            </a:r>
            <a:r>
              <a:rPr lang="en-US"/>
              <a:t>advances disability inclusion at the global humanitarian system level through engagement with the Disability Reference Group (DRG) and Disability Advisory Group (DAG), sharing of good practices and tools at global events, and supporting the monitoring of Global Disability Summit 2025 commitments and a IASC Guidelines </a:t>
            </a:r>
            <a:r>
              <a:rPr lang="en-US" err="1"/>
              <a:t>stocktake</a:t>
            </a:r>
            <a:r>
              <a:rPr lang="en-US"/>
              <a:t>. </a:t>
            </a:r>
            <a:endParaRPr lang="en-US">
              <a:solidFill>
                <a:srgbClr val="444444"/>
              </a:solidFill>
            </a:endParaRPr>
          </a:p>
          <a:p>
            <a:pPr marR="0" lvl="0" indent="-298450" algn="l">
              <a:lnSpc>
                <a:spcPct val="100000"/>
              </a:lnSpc>
              <a:spcBef>
                <a:spcPts val="0"/>
              </a:spcBef>
              <a:spcAft>
                <a:spcPts val="0"/>
              </a:spcAft>
              <a:buFont typeface="Arial"/>
              <a:buNone/>
            </a:pPr>
            <a:endParaRPr lang="en-US" u="sng">
              <a:solidFill>
                <a:srgbClr val="0563C1"/>
              </a:solidFill>
            </a:endParaRP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3</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985745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just" rtl="0">
              <a:lnSpc>
                <a:spcPct val="150000"/>
              </a:lnSpc>
              <a:spcBef>
                <a:spcPts val="0"/>
              </a:spcBef>
              <a:spcAft>
                <a:spcPts val="0"/>
              </a:spcAft>
              <a:buClr>
                <a:schemeClr val="dk1"/>
              </a:buClr>
              <a:buSzPts val="1100"/>
              <a:buFont typeface="Arial"/>
              <a:buNone/>
            </a:pPr>
            <a:r>
              <a:rPr lang="en-IN" sz="1200" b="1">
                <a:latin typeface="Arial"/>
                <a:ea typeface="Arial"/>
                <a:cs typeface="Arial"/>
                <a:sym typeface="Arial"/>
              </a:rPr>
              <a:t>Facilitator Notes:</a:t>
            </a:r>
          </a:p>
          <a:p>
            <a:pPr marL="0" lvl="0" indent="0" algn="just" rtl="0">
              <a:lnSpc>
                <a:spcPct val="115000"/>
              </a:lnSpc>
              <a:spcBef>
                <a:spcPts val="0"/>
              </a:spcBef>
              <a:spcAft>
                <a:spcPts val="0"/>
              </a:spcAft>
              <a:buClr>
                <a:schemeClr val="dk1"/>
              </a:buClr>
              <a:buSzPts val="1100"/>
              <a:buFont typeface="Arial"/>
              <a:buNone/>
            </a:pPr>
            <a:r>
              <a:rPr lang="en-IN" sz="1200">
                <a:latin typeface="Arial"/>
                <a:ea typeface="Arial"/>
                <a:cs typeface="Arial"/>
                <a:sym typeface="Arial"/>
              </a:rPr>
              <a:t>Explain briefly (no need to go in detail) that the learning package is composed of 8 modules, 7 being an adaptation of the DRG modules to the Food Security sector. Module 8 focuses on Inclusive Cash &amp; Voucher Assistance in Food Security and the additional Orientation Module gives an Introduction to Food Security for participants new to food security programming.</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8</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944594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rtl="0" fontAlgn="base"/>
            <a:r>
              <a:rPr lang="en-US" sz="1200" b="1" i="0" u="none" strike="noStrike" cap="none">
                <a:solidFill>
                  <a:schemeClr val="dk1"/>
                </a:solidFill>
                <a:effectLst/>
                <a:latin typeface="Calibri"/>
                <a:ea typeface="Calibri"/>
                <a:cs typeface="Calibri"/>
                <a:sym typeface="Calibri"/>
              </a:rPr>
              <a:t>NOTE: </a:t>
            </a:r>
            <a:r>
              <a:rPr lang="en-US" sz="1200" b="0" i="0" u="none" strike="noStrike" cap="none">
                <a:solidFill>
                  <a:schemeClr val="dk1"/>
                </a:solidFill>
                <a:effectLst/>
                <a:latin typeface="Calibri"/>
                <a:ea typeface="Calibri"/>
                <a:cs typeface="Calibri"/>
                <a:sym typeface="Calibri"/>
              </a:rPr>
              <a:t>These are just example plans based on experiences. You are strongly advised to use the questions in the “Participant Application Form” to assess the existing knowledge, experience and interests to tailor and combine the relevant modules. Additionally, it is recommended to discuss the length, topics and depth of the training with relevant key stakeholders, incl. OPDs, cluster/working group co-leads and key IHA &amp; FS actors.</a:t>
            </a:r>
          </a:p>
          <a:p>
            <a:pPr rtl="0" fontAlgn="base"/>
            <a:endParaRPr lang="en-US" sz="1200" b="1" i="0" u="none" strike="noStrike" cap="none">
              <a:solidFill>
                <a:schemeClr val="dk1"/>
              </a:solidFill>
              <a:effectLst/>
              <a:latin typeface="Calibri"/>
              <a:ea typeface="Calibri"/>
              <a:cs typeface="Calibri"/>
              <a:sym typeface="Calibri"/>
            </a:endParaRPr>
          </a:p>
          <a:p>
            <a:pPr rtl="0" fontAlgn="base"/>
            <a:r>
              <a:rPr lang="en-US" sz="1200" b="1" i="0" u="none" strike="noStrike" cap="none">
                <a:solidFill>
                  <a:schemeClr val="dk1"/>
                </a:solidFill>
                <a:effectLst/>
                <a:latin typeface="Calibri"/>
                <a:ea typeface="Calibri"/>
                <a:cs typeface="Calibri"/>
                <a:sym typeface="Calibri"/>
              </a:rPr>
              <a:t>Half-Day Training/</a:t>
            </a:r>
            <a:r>
              <a:rPr lang="en-US" sz="1200" b="1" i="0" u="none" strike="noStrike" cap="none" err="1">
                <a:solidFill>
                  <a:schemeClr val="dk1"/>
                </a:solidFill>
                <a:effectLst/>
                <a:latin typeface="Calibri"/>
                <a:ea typeface="Calibri"/>
                <a:cs typeface="Calibri"/>
                <a:sym typeface="Calibri"/>
              </a:rPr>
              <a:t>Sensitisation</a:t>
            </a:r>
            <a:r>
              <a:rPr lang="en-US" sz="1200" b="1" i="0" u="none" strike="noStrike" cap="none">
                <a:solidFill>
                  <a:schemeClr val="dk1"/>
                </a:solidFill>
                <a:effectLst/>
                <a:latin typeface="Calibri"/>
                <a:ea typeface="Calibri"/>
                <a:cs typeface="Calibri"/>
                <a:sym typeface="Calibri"/>
              </a:rPr>
              <a:t> or Awareness Raising Session</a:t>
            </a:r>
            <a:br>
              <a:rPr lang="en-US" sz="1200" b="0" i="0" u="none" strike="noStrike" cap="none">
                <a:solidFill>
                  <a:schemeClr val="dk1"/>
                </a:solidFill>
                <a:effectLst/>
                <a:latin typeface="Calibri"/>
                <a:ea typeface="Calibri"/>
                <a:cs typeface="Calibri"/>
                <a:sym typeface="Calibri"/>
              </a:rPr>
            </a:br>
            <a:r>
              <a:rPr lang="en-US" sz="1200" b="0" i="0" u="none" strike="noStrike" cap="none">
                <a:solidFill>
                  <a:schemeClr val="dk1"/>
                </a:solidFill>
                <a:effectLst/>
                <a:latin typeface="Calibri"/>
                <a:ea typeface="Calibri"/>
                <a:cs typeface="Calibri"/>
                <a:sym typeface="Calibri"/>
              </a:rPr>
              <a:t>Prioritize Module 1 and select key content from Module 2. This provides participants with a basic understanding of disability inclusion concepts and an introduction to the IASC Guidelines and their relevance to Food Security programming. A half-day training is an awareness raising session. </a:t>
            </a:r>
          </a:p>
          <a:p>
            <a:pPr rtl="0" fontAlgn="base"/>
            <a:r>
              <a:rPr lang="en-US" sz="1200" b="1" i="0" u="none" strike="noStrike" cap="none">
                <a:solidFill>
                  <a:schemeClr val="dk1"/>
                </a:solidFill>
                <a:effectLst/>
                <a:latin typeface="Calibri"/>
                <a:ea typeface="Calibri"/>
                <a:cs typeface="Calibri"/>
                <a:sym typeface="Calibri"/>
              </a:rPr>
              <a:t>One-Day Training</a:t>
            </a:r>
            <a:br>
              <a:rPr lang="en-US" sz="1200" b="0" i="0" u="none" strike="noStrike" cap="none">
                <a:solidFill>
                  <a:schemeClr val="dk1"/>
                </a:solidFill>
                <a:effectLst/>
                <a:latin typeface="Calibri"/>
                <a:ea typeface="Calibri"/>
                <a:cs typeface="Calibri"/>
                <a:sym typeface="Calibri"/>
              </a:rPr>
            </a:br>
            <a:r>
              <a:rPr lang="en-US" sz="1200" b="0" i="0" u="none" strike="noStrike" cap="none">
                <a:solidFill>
                  <a:schemeClr val="dk1"/>
                </a:solidFill>
                <a:effectLst/>
                <a:latin typeface="Calibri"/>
                <a:ea typeface="Calibri"/>
                <a:cs typeface="Calibri"/>
                <a:sym typeface="Calibri"/>
              </a:rPr>
              <a:t>Prioritize Modules 1, 4, and 5. These are the essential foundational modules and provide participants with the core concepts needed to understand disability inclusion, accessibility, universal design, reasonable accommodation, the twin-track approach, and the Must-Do Actions.</a:t>
            </a:r>
          </a:p>
          <a:p>
            <a:pPr rtl="0" fontAlgn="base"/>
            <a:r>
              <a:rPr lang="en-US" sz="1200" b="1" i="0" u="none" strike="noStrike" cap="none">
                <a:solidFill>
                  <a:schemeClr val="dk1"/>
                </a:solidFill>
                <a:effectLst/>
                <a:latin typeface="Calibri"/>
                <a:ea typeface="Calibri"/>
                <a:cs typeface="Calibri"/>
                <a:sym typeface="Calibri"/>
              </a:rPr>
              <a:t>Two-Day Training</a:t>
            </a:r>
            <a:br>
              <a:rPr lang="en-US" sz="1200" b="0" i="0" u="none" strike="noStrike" cap="none">
                <a:solidFill>
                  <a:schemeClr val="dk1"/>
                </a:solidFill>
                <a:effectLst/>
                <a:latin typeface="Calibri"/>
                <a:ea typeface="Calibri"/>
                <a:cs typeface="Calibri"/>
                <a:sym typeface="Calibri"/>
              </a:rPr>
            </a:br>
            <a:r>
              <a:rPr lang="en-US" sz="1200" b="0" i="0" u="none" strike="noStrike" cap="none">
                <a:solidFill>
                  <a:schemeClr val="dk1"/>
                </a:solidFill>
                <a:effectLst/>
                <a:latin typeface="Calibri"/>
                <a:ea typeface="Calibri"/>
                <a:cs typeface="Calibri"/>
                <a:sym typeface="Calibri"/>
              </a:rPr>
              <a:t>Prioritize Modules 1, 2, 5, and 4.</a:t>
            </a:r>
            <a:br>
              <a:rPr lang="en-US" sz="1200" b="0" i="0" u="none" strike="noStrike" cap="none">
                <a:solidFill>
                  <a:schemeClr val="dk1"/>
                </a:solidFill>
                <a:effectLst/>
                <a:latin typeface="Calibri"/>
                <a:ea typeface="Calibri"/>
                <a:cs typeface="Calibri"/>
                <a:sym typeface="Calibri"/>
              </a:rPr>
            </a:br>
            <a:r>
              <a:rPr lang="en-US" sz="1200" b="0" i="0" u="none" strike="noStrike" cap="none">
                <a:solidFill>
                  <a:schemeClr val="dk1"/>
                </a:solidFill>
                <a:effectLst/>
                <a:latin typeface="Calibri"/>
                <a:ea typeface="Calibri"/>
                <a:cs typeface="Calibri"/>
                <a:sym typeface="Calibri"/>
              </a:rPr>
              <a:t>Module 2 and 5 should be presented as one module to avoid repetition between those two modules. Both modules should give a good introduction to the IASC Guidelines and their relevance to Food Security. Module 5 should be delivered before Module 4 because the twin-track approach and Must-Do Actions are foundational concepts that support understanding of accessibility, universal design, and reasonable accommodation in Module 4.</a:t>
            </a:r>
          </a:p>
          <a:p>
            <a:pPr rtl="0" fontAlgn="base"/>
            <a:r>
              <a:rPr lang="en-US" sz="1200" b="1" i="0" u="none" strike="noStrike" cap="none">
                <a:solidFill>
                  <a:schemeClr val="dk1"/>
                </a:solidFill>
                <a:effectLst/>
                <a:latin typeface="Calibri"/>
                <a:ea typeface="Calibri"/>
                <a:cs typeface="Calibri"/>
                <a:sym typeface="Calibri"/>
              </a:rPr>
              <a:t>Three to Four Day Training</a:t>
            </a:r>
            <a:br>
              <a:rPr lang="en-US" sz="1200" b="0" i="0" u="none" strike="noStrike" cap="none">
                <a:solidFill>
                  <a:schemeClr val="dk1"/>
                </a:solidFill>
                <a:effectLst/>
                <a:latin typeface="Calibri"/>
                <a:ea typeface="Calibri"/>
                <a:cs typeface="Calibri"/>
                <a:sym typeface="Calibri"/>
              </a:rPr>
            </a:br>
            <a:r>
              <a:rPr lang="en-US" sz="1200" b="0" i="0" u="none" strike="noStrike" cap="none">
                <a:solidFill>
                  <a:schemeClr val="dk1"/>
                </a:solidFill>
                <a:effectLst/>
                <a:latin typeface="Calibri"/>
                <a:ea typeface="Calibri"/>
                <a:cs typeface="Calibri"/>
                <a:sym typeface="Calibri"/>
              </a:rPr>
              <a:t>Follow the same schedule as the Two-Day Training and add 2–3 additional modules depending on the context, participant interests, and operational priorities. Suggested modules include Module 3, 6, 7, and/or 8.</a:t>
            </a:r>
            <a:br>
              <a:rPr lang="en-US" sz="1200" b="0" i="0" u="none" strike="noStrike" cap="none">
                <a:solidFill>
                  <a:schemeClr val="dk1"/>
                </a:solidFill>
                <a:effectLst/>
                <a:latin typeface="Calibri"/>
                <a:ea typeface="Calibri"/>
                <a:cs typeface="Calibri"/>
                <a:sym typeface="Calibri"/>
              </a:rPr>
            </a:br>
            <a:r>
              <a:rPr lang="en-US" sz="1200" b="0" i="0" u="none" strike="noStrike" cap="none">
                <a:solidFill>
                  <a:schemeClr val="dk1"/>
                </a:solidFill>
                <a:effectLst/>
                <a:latin typeface="Calibri"/>
                <a:ea typeface="Calibri"/>
                <a:cs typeface="Calibri"/>
                <a:sym typeface="Calibri"/>
              </a:rPr>
              <a:t>For example:</a:t>
            </a:r>
          </a:p>
          <a:p>
            <a:pPr lvl="1" rtl="0" fontAlgn="base"/>
            <a:r>
              <a:rPr lang="en-US" sz="1200" b="0" i="0" u="none" strike="noStrike" cap="none">
                <a:solidFill>
                  <a:schemeClr val="dk1"/>
                </a:solidFill>
                <a:effectLst/>
                <a:latin typeface="Calibri"/>
                <a:ea typeface="Calibri"/>
                <a:cs typeface="Calibri"/>
                <a:sym typeface="Calibri"/>
              </a:rPr>
              <a:t>Module 3 may be most relevant for senior management, policy, or coordination staff.</a:t>
            </a:r>
          </a:p>
          <a:p>
            <a:pPr lvl="1" rtl="0" fontAlgn="base"/>
            <a:r>
              <a:rPr lang="en-US" sz="1200" b="0" i="0" u="none" strike="noStrike" cap="none">
                <a:solidFill>
                  <a:schemeClr val="dk1"/>
                </a:solidFill>
                <a:effectLst/>
                <a:latin typeface="Calibri"/>
                <a:ea typeface="Calibri"/>
                <a:cs typeface="Calibri"/>
                <a:sym typeface="Calibri"/>
              </a:rPr>
              <a:t>Module 6 may be prioritized for </a:t>
            </a:r>
            <a:r>
              <a:rPr lang="en-US" sz="1200" b="0" i="0" u="none" strike="noStrike" cap="none" err="1">
                <a:solidFill>
                  <a:schemeClr val="dk1"/>
                </a:solidFill>
                <a:effectLst/>
                <a:latin typeface="Calibri"/>
                <a:ea typeface="Calibri"/>
                <a:cs typeface="Calibri"/>
                <a:sym typeface="Calibri"/>
              </a:rPr>
              <a:t>programme</a:t>
            </a:r>
            <a:r>
              <a:rPr lang="en-US" sz="1200" b="0" i="0" u="none" strike="noStrike" cap="none">
                <a:solidFill>
                  <a:schemeClr val="dk1"/>
                </a:solidFill>
                <a:effectLst/>
                <a:latin typeface="Calibri"/>
                <a:ea typeface="Calibri"/>
                <a:cs typeface="Calibri"/>
                <a:sym typeface="Calibri"/>
              </a:rPr>
              <a:t> and technical teams involved in assessments, </a:t>
            </a:r>
            <a:r>
              <a:rPr lang="en-US" sz="1200" b="0" i="0" u="none" strike="noStrike" cap="none" err="1">
                <a:solidFill>
                  <a:schemeClr val="dk1"/>
                </a:solidFill>
                <a:effectLst/>
                <a:latin typeface="Calibri"/>
                <a:ea typeface="Calibri"/>
                <a:cs typeface="Calibri"/>
                <a:sym typeface="Calibri"/>
              </a:rPr>
              <a:t>programme</a:t>
            </a:r>
            <a:r>
              <a:rPr lang="en-US" sz="1200" b="0" i="0" u="none" strike="noStrike" cap="none">
                <a:solidFill>
                  <a:schemeClr val="dk1"/>
                </a:solidFill>
                <a:effectLst/>
                <a:latin typeface="Calibri"/>
                <a:ea typeface="Calibri"/>
                <a:cs typeface="Calibri"/>
                <a:sym typeface="Calibri"/>
              </a:rPr>
              <a:t> design, monitoring, and evaluation.</a:t>
            </a:r>
          </a:p>
          <a:p>
            <a:pPr lvl="1" rtl="0" fontAlgn="base"/>
            <a:r>
              <a:rPr lang="en-US" sz="1200" b="0" i="0" u="none" strike="noStrike" cap="none">
                <a:solidFill>
                  <a:schemeClr val="dk1"/>
                </a:solidFill>
                <a:effectLst/>
                <a:latin typeface="Calibri"/>
                <a:ea typeface="Calibri"/>
                <a:cs typeface="Calibri"/>
                <a:sym typeface="Calibri"/>
              </a:rPr>
              <a:t>Module 7 may be particularly useful for teams focusing on Accountability to Affected People (AAP).</a:t>
            </a:r>
          </a:p>
          <a:p>
            <a:pPr lvl="1" rtl="0" fontAlgn="base"/>
            <a:r>
              <a:rPr lang="en-US" sz="1200" b="0" i="0" u="none" strike="noStrike" cap="none">
                <a:solidFill>
                  <a:schemeClr val="dk1"/>
                </a:solidFill>
                <a:effectLst/>
                <a:latin typeface="Calibri"/>
                <a:ea typeface="Calibri"/>
                <a:cs typeface="Calibri"/>
                <a:sym typeface="Calibri"/>
              </a:rPr>
              <a:t>Module 8 is recommended where Cash and Voucher Assistance (CVA) is commonly used in Food Security programming.</a:t>
            </a:r>
          </a:p>
          <a:p>
            <a:pPr rtl="0" fontAlgn="base"/>
            <a:r>
              <a:rPr lang="en-US" sz="1200" b="1" i="0" u="none" strike="noStrike" cap="none">
                <a:solidFill>
                  <a:schemeClr val="dk1"/>
                </a:solidFill>
                <a:effectLst/>
                <a:latin typeface="Calibri"/>
                <a:ea typeface="Calibri"/>
                <a:cs typeface="Calibri"/>
                <a:sym typeface="Calibri"/>
              </a:rPr>
              <a:t>Five-Day Training</a:t>
            </a:r>
            <a:br>
              <a:rPr lang="en-US" sz="1200" b="0" i="0" u="none" strike="noStrike" cap="none">
                <a:solidFill>
                  <a:schemeClr val="dk1"/>
                </a:solidFill>
                <a:effectLst/>
                <a:latin typeface="Calibri"/>
                <a:ea typeface="Calibri"/>
                <a:cs typeface="Calibri"/>
                <a:sym typeface="Calibri"/>
              </a:rPr>
            </a:br>
            <a:r>
              <a:rPr lang="en-US" sz="1200" b="0" i="0" u="none" strike="noStrike" cap="none">
                <a:solidFill>
                  <a:schemeClr val="dk1"/>
                </a:solidFill>
                <a:effectLst/>
                <a:latin typeface="Calibri"/>
                <a:ea typeface="Calibri"/>
                <a:cs typeface="Calibri"/>
                <a:sym typeface="Calibri"/>
              </a:rPr>
              <a:t>Deliver the full training package, including all modules, activities, discussions, and contextualized exercises.</a:t>
            </a:r>
          </a:p>
          <a:p>
            <a:endParaRPr lang="fr-BE"/>
          </a:p>
          <a:p>
            <a:endParaRPr lang="en-IN"/>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10</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583609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a:t>Handicap International / Humanity &amp; </a:t>
            </a:r>
            <a:r>
              <a:rPr lang="de-DE" err="1"/>
              <a:t>Inclusion</a:t>
            </a:r>
            <a:r>
              <a:rPr lang="de-DE"/>
              <a:t> (HI) </a:t>
            </a:r>
            <a:r>
              <a:rPr lang="de-DE" err="1"/>
              <a:t>piloted</a:t>
            </a:r>
            <a:r>
              <a:rPr lang="de-DE"/>
              <a:t> the </a:t>
            </a:r>
            <a:r>
              <a:rPr lang="de-DE" err="1"/>
              <a:t>training</a:t>
            </a:r>
            <a:r>
              <a:rPr lang="de-DE"/>
              <a:t> </a:t>
            </a:r>
            <a:r>
              <a:rPr lang="de-DE" err="1"/>
              <a:t>materials</a:t>
            </a:r>
            <a:r>
              <a:rPr lang="de-DE"/>
              <a:t> in Uganda, </a:t>
            </a:r>
            <a:r>
              <a:rPr lang="de-DE" sz="1200" b="0" i="0" u="none" strike="noStrike" cap="none">
                <a:solidFill>
                  <a:schemeClr val="dk1"/>
                </a:solidFill>
                <a:effectLst/>
                <a:latin typeface="Calibri"/>
                <a:ea typeface="Calibri"/>
                <a:cs typeface="Calibri"/>
                <a:sym typeface="Calibri"/>
              </a:rPr>
              <a:t>March 16-19, 2026, and </a:t>
            </a:r>
            <a:r>
              <a:rPr lang="de-DE" sz="1200" b="0" i="0" u="none" strike="noStrike" cap="none" err="1">
                <a:solidFill>
                  <a:schemeClr val="dk1"/>
                </a:solidFill>
                <a:effectLst/>
                <a:latin typeface="Calibri"/>
                <a:ea typeface="Calibri"/>
                <a:cs typeface="Calibri"/>
                <a:sym typeface="Calibri"/>
              </a:rPr>
              <a:t>used</a:t>
            </a:r>
            <a:r>
              <a:rPr lang="de-DE" sz="1200" b="0" i="0" u="none" strike="noStrike" cap="none">
                <a:solidFill>
                  <a:schemeClr val="dk1"/>
                </a:solidFill>
                <a:effectLst/>
                <a:latin typeface="Calibri"/>
                <a:ea typeface="Calibri"/>
                <a:cs typeface="Calibri"/>
                <a:sym typeface="Calibri"/>
              </a:rPr>
              <a:t> the </a:t>
            </a:r>
            <a:r>
              <a:rPr lang="de-DE" sz="1200" b="0" i="0" u="none" strike="noStrike" cap="none" err="1">
                <a:solidFill>
                  <a:schemeClr val="dk1"/>
                </a:solidFill>
                <a:effectLst/>
                <a:latin typeface="Calibri"/>
                <a:ea typeface="Calibri"/>
                <a:cs typeface="Calibri"/>
                <a:sym typeface="Calibri"/>
              </a:rPr>
              <a:t>feedback</a:t>
            </a:r>
            <a:r>
              <a:rPr lang="de-DE" sz="1200" b="0" i="0" u="none" strike="noStrike" cap="none">
                <a:solidFill>
                  <a:schemeClr val="dk1"/>
                </a:solidFill>
                <a:effectLst/>
                <a:latin typeface="Calibri"/>
                <a:ea typeface="Calibri"/>
                <a:cs typeface="Calibri"/>
                <a:sym typeface="Calibri"/>
              </a:rPr>
              <a:t> and </a:t>
            </a:r>
            <a:r>
              <a:rPr lang="de-DE" sz="1200" b="0" i="0" u="none" strike="noStrike" cap="none" err="1">
                <a:solidFill>
                  <a:schemeClr val="dk1"/>
                </a:solidFill>
                <a:effectLst/>
                <a:latin typeface="Calibri"/>
                <a:ea typeface="Calibri"/>
                <a:cs typeface="Calibri"/>
                <a:sym typeface="Calibri"/>
              </a:rPr>
              <a:t>experience</a:t>
            </a:r>
            <a:r>
              <a:rPr lang="de-DE" sz="1200" b="0" i="0" u="none" strike="noStrike" cap="none">
                <a:solidFill>
                  <a:schemeClr val="dk1"/>
                </a:solidFill>
                <a:effectLst/>
                <a:latin typeface="Calibri"/>
                <a:ea typeface="Calibri"/>
                <a:cs typeface="Calibri"/>
                <a:sym typeface="Calibri"/>
              </a:rPr>
              <a:t> to </a:t>
            </a:r>
            <a:r>
              <a:rPr lang="de-DE" sz="1200" b="0" i="0" u="none" strike="noStrike" cap="none" err="1">
                <a:solidFill>
                  <a:schemeClr val="dk1"/>
                </a:solidFill>
                <a:effectLst/>
                <a:latin typeface="Calibri"/>
                <a:ea typeface="Calibri"/>
                <a:cs typeface="Calibri"/>
                <a:sym typeface="Calibri"/>
              </a:rPr>
              <a:t>finalise</a:t>
            </a:r>
            <a:r>
              <a:rPr lang="de-DE" sz="1200" b="0" i="0" u="none" strike="noStrike" cap="none">
                <a:solidFill>
                  <a:schemeClr val="dk1"/>
                </a:solidFill>
                <a:effectLst/>
                <a:latin typeface="Calibri"/>
                <a:ea typeface="Calibri"/>
                <a:cs typeface="Calibri"/>
                <a:sym typeface="Calibri"/>
              </a:rPr>
              <a:t> the </a:t>
            </a:r>
            <a:r>
              <a:rPr lang="de-DE" sz="1200" b="0" i="0" u="none" strike="noStrike" cap="none" err="1">
                <a:solidFill>
                  <a:schemeClr val="dk1"/>
                </a:solidFill>
                <a:effectLst/>
                <a:latin typeface="Calibri"/>
                <a:ea typeface="Calibri"/>
                <a:cs typeface="Calibri"/>
                <a:sym typeface="Calibri"/>
              </a:rPr>
              <a:t>package</a:t>
            </a:r>
            <a:r>
              <a:rPr lang="de-DE" sz="1200" b="0" i="0" u="none" strike="noStrike" cap="none">
                <a:solidFill>
                  <a:schemeClr val="dk1"/>
                </a:solidFill>
                <a:effectLst/>
                <a:latin typeface="Calibri"/>
                <a:ea typeface="Calibri"/>
                <a:cs typeface="Calibri"/>
                <a:sym typeface="Calibri"/>
              </a:rPr>
              <a:t>. </a:t>
            </a:r>
          </a:p>
          <a:p>
            <a:r>
              <a:rPr lang="de-DE" sz="1200" b="0" i="0" u="none" strike="noStrike" cap="none" err="1">
                <a:solidFill>
                  <a:schemeClr val="dk1"/>
                </a:solidFill>
                <a:effectLst/>
                <a:latin typeface="Calibri"/>
                <a:ea typeface="Calibri"/>
                <a:cs typeface="Calibri"/>
                <a:sym typeface="Calibri"/>
              </a:rPr>
              <a:t>Depending</a:t>
            </a:r>
            <a:r>
              <a:rPr lang="de-DE" sz="1200" b="0" i="0" u="none" strike="noStrike" cap="none">
                <a:solidFill>
                  <a:schemeClr val="dk1"/>
                </a:solidFill>
                <a:effectLst/>
                <a:latin typeface="Calibri"/>
                <a:ea typeface="Calibri"/>
                <a:cs typeface="Calibri"/>
                <a:sym typeface="Calibri"/>
              </a:rPr>
              <a:t> on </a:t>
            </a:r>
            <a:r>
              <a:rPr lang="de-DE" sz="1200" b="0" i="0" u="none" strike="noStrike" cap="none" err="1">
                <a:solidFill>
                  <a:schemeClr val="dk1"/>
                </a:solidFill>
                <a:effectLst/>
                <a:latin typeface="Calibri"/>
                <a:ea typeface="Calibri"/>
                <a:cs typeface="Calibri"/>
                <a:sym typeface="Calibri"/>
              </a:rPr>
              <a:t>how</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you</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use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this</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presentation</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you</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can</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use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this</a:t>
            </a:r>
            <a:r>
              <a:rPr lang="de-DE" sz="1200" b="0" i="0" u="none" strike="noStrike" cap="none">
                <a:solidFill>
                  <a:schemeClr val="dk1"/>
                </a:solidFill>
                <a:effectLst/>
                <a:latin typeface="Calibri"/>
                <a:ea typeface="Calibri"/>
                <a:cs typeface="Calibri"/>
                <a:sym typeface="Calibri"/>
              </a:rPr>
              <a:t> as an </a:t>
            </a:r>
            <a:r>
              <a:rPr lang="de-DE" sz="1200" b="0" i="0" u="none" strike="noStrike" cap="none" err="1">
                <a:solidFill>
                  <a:schemeClr val="dk1"/>
                </a:solidFill>
                <a:effectLst/>
                <a:latin typeface="Calibri"/>
                <a:ea typeface="Calibri"/>
                <a:cs typeface="Calibri"/>
                <a:sym typeface="Calibri"/>
              </a:rPr>
              <a:t>example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swap</a:t>
            </a:r>
            <a:r>
              <a:rPr lang="de-DE" sz="1200" b="0" i="0" u="none" strike="noStrike" cap="none">
                <a:solidFill>
                  <a:schemeClr val="dk1"/>
                </a:solidFill>
                <a:effectLst/>
                <a:latin typeface="Calibri"/>
                <a:ea typeface="Calibri"/>
                <a:cs typeface="Calibri"/>
                <a:sym typeface="Calibri"/>
              </a:rPr>
              <a:t> for an own </a:t>
            </a:r>
            <a:r>
              <a:rPr lang="de-DE" sz="1200" b="0" i="0" u="none" strike="noStrike" cap="none" err="1">
                <a:solidFill>
                  <a:schemeClr val="dk1"/>
                </a:solidFill>
                <a:effectLst/>
                <a:latin typeface="Calibri"/>
                <a:ea typeface="Calibri"/>
                <a:cs typeface="Calibri"/>
                <a:sym typeface="Calibri"/>
              </a:rPr>
              <a:t>training</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example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using</a:t>
            </a:r>
            <a:r>
              <a:rPr lang="de-DE" sz="1200" b="0" i="0" u="none" strike="noStrike" cap="none">
                <a:solidFill>
                  <a:schemeClr val="dk1"/>
                </a:solidFill>
                <a:effectLst/>
                <a:latin typeface="Calibri"/>
                <a:ea typeface="Calibri"/>
                <a:cs typeface="Calibri"/>
                <a:sym typeface="Calibri"/>
              </a:rPr>
              <a:t> the </a:t>
            </a:r>
            <a:r>
              <a:rPr lang="de-DE" sz="1200" b="0" i="0" u="none" strike="noStrike" cap="none" err="1">
                <a:solidFill>
                  <a:schemeClr val="dk1"/>
                </a:solidFill>
                <a:effectLst/>
                <a:latin typeface="Calibri"/>
                <a:ea typeface="Calibri"/>
                <a:cs typeface="Calibri"/>
                <a:sym typeface="Calibri"/>
              </a:rPr>
              <a:t>package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or</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delete</a:t>
            </a:r>
            <a:r>
              <a:rPr lang="de-DE" sz="1200" b="0" i="0" u="none" strike="noStrike" cap="none">
                <a:solidFill>
                  <a:schemeClr val="dk1"/>
                </a:solidFill>
                <a:effectLst/>
                <a:latin typeface="Calibri"/>
                <a:ea typeface="Calibri"/>
                <a:cs typeface="Calibri"/>
                <a:sym typeface="Calibri"/>
              </a:rPr>
              <a:t> </a:t>
            </a:r>
            <a:r>
              <a:rPr lang="de-DE" sz="1200" b="0" i="0" u="none" strike="noStrike" cap="none" err="1">
                <a:solidFill>
                  <a:schemeClr val="dk1"/>
                </a:solidFill>
                <a:effectLst/>
                <a:latin typeface="Calibri"/>
                <a:ea typeface="Calibri"/>
                <a:cs typeface="Calibri"/>
                <a:sym typeface="Calibri"/>
              </a:rPr>
              <a:t>altogether</a:t>
            </a:r>
            <a:r>
              <a:rPr lang="de-DE" sz="1200" b="0" i="0" u="none" strike="noStrike" cap="none">
                <a:solidFill>
                  <a:schemeClr val="dk1"/>
                </a:solidFill>
                <a:effectLst/>
                <a:latin typeface="Calibri"/>
                <a:ea typeface="Calibri"/>
                <a:cs typeface="Calibri"/>
                <a:sym typeface="Calibri"/>
              </a:rPr>
              <a:t>.</a:t>
            </a:r>
            <a:endParaRPr lang="de-DE"/>
          </a:p>
          <a:p>
            <a:endParaRPr lang="en-IN"/>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12</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851961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15000"/>
              </a:lnSpc>
              <a:spcBef>
                <a:spcPts val="1000"/>
              </a:spcBef>
              <a:spcAft>
                <a:spcPts val="0"/>
              </a:spcAft>
              <a:buNone/>
            </a:pPr>
            <a:r>
              <a:rPr lang="en-IN" b="1">
                <a:latin typeface="Arial"/>
                <a:ea typeface="Arial"/>
                <a:cs typeface="Arial"/>
                <a:sym typeface="Arial"/>
              </a:rPr>
              <a:t>Purpose: </a:t>
            </a:r>
            <a:r>
              <a:rPr lang="en-IN">
                <a:latin typeface="Arial"/>
                <a:ea typeface="Arial"/>
                <a:cs typeface="Arial"/>
                <a:sym typeface="Arial"/>
              </a:rPr>
              <a:t>To pilot the </a:t>
            </a:r>
            <a:r>
              <a:rPr lang="en-IN" err="1">
                <a:latin typeface="Arial"/>
                <a:ea typeface="Arial"/>
                <a:cs typeface="Arial"/>
                <a:sym typeface="Arial"/>
              </a:rPr>
              <a:t>iFS</a:t>
            </a:r>
            <a:r>
              <a:rPr lang="en-IN">
                <a:latin typeface="Arial"/>
                <a:ea typeface="Arial"/>
                <a:cs typeface="Arial"/>
                <a:sym typeface="Arial"/>
              </a:rPr>
              <a:t> training package with food security actors particularly with technical and program staff.  </a:t>
            </a:r>
          </a:p>
          <a:p>
            <a:pPr marL="0" lvl="0" indent="0" algn="l" rtl="0">
              <a:lnSpc>
                <a:spcPct val="115000"/>
              </a:lnSpc>
              <a:spcBef>
                <a:spcPts val="0"/>
              </a:spcBef>
              <a:spcAft>
                <a:spcPts val="0"/>
              </a:spcAft>
              <a:buNone/>
            </a:pPr>
            <a:r>
              <a:rPr lang="en-IN" b="1">
                <a:latin typeface="Arial"/>
                <a:ea typeface="Arial"/>
                <a:cs typeface="Arial"/>
                <a:sym typeface="Arial"/>
              </a:rPr>
              <a:t>When: </a:t>
            </a:r>
            <a:r>
              <a:rPr lang="en-IN">
                <a:latin typeface="Arial"/>
                <a:ea typeface="Arial"/>
                <a:cs typeface="Arial"/>
                <a:sym typeface="Arial"/>
              </a:rPr>
              <a:t>March 16-19</a:t>
            </a:r>
          </a:p>
          <a:p>
            <a:pPr marL="0" lvl="0" indent="0" algn="l" rtl="0">
              <a:lnSpc>
                <a:spcPct val="115000"/>
              </a:lnSpc>
              <a:spcBef>
                <a:spcPts val="0"/>
              </a:spcBef>
              <a:spcAft>
                <a:spcPts val="0"/>
              </a:spcAft>
              <a:buNone/>
            </a:pPr>
            <a:r>
              <a:rPr lang="en-IN" b="1">
                <a:latin typeface="Arial"/>
                <a:ea typeface="Arial"/>
                <a:cs typeface="Arial"/>
                <a:sym typeface="Arial"/>
              </a:rPr>
              <a:t>Where: </a:t>
            </a:r>
            <a:r>
              <a:rPr lang="en-IN">
                <a:latin typeface="Arial"/>
                <a:ea typeface="Arial"/>
                <a:cs typeface="Arial"/>
                <a:sym typeface="Arial"/>
              </a:rPr>
              <a:t>Kampala, Uganda </a:t>
            </a:r>
          </a:p>
          <a:p>
            <a:pPr marL="0" lvl="0" indent="0" algn="l" rtl="0">
              <a:lnSpc>
                <a:spcPct val="115000"/>
              </a:lnSpc>
              <a:spcBef>
                <a:spcPts val="0"/>
              </a:spcBef>
              <a:spcAft>
                <a:spcPts val="0"/>
              </a:spcAft>
              <a:buNone/>
            </a:pPr>
            <a:r>
              <a:rPr lang="en-IN" b="1">
                <a:latin typeface="Arial"/>
                <a:ea typeface="Arial"/>
                <a:cs typeface="Arial"/>
                <a:sym typeface="Arial"/>
              </a:rPr>
              <a:t>Who: </a:t>
            </a:r>
            <a:r>
              <a:rPr lang="en-IN">
                <a:latin typeface="Arial"/>
                <a:ea typeface="Arial"/>
                <a:cs typeface="Arial"/>
                <a:sym typeface="Arial"/>
              </a:rPr>
              <a:t>Humanitarian staff working in Food Security from international or local NGOs and OPDs</a:t>
            </a:r>
          </a:p>
          <a:p>
            <a:endParaRPr lang="en-IN"/>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13</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25373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16</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177424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b="1"/>
              <a:t>Facilitator</a:t>
            </a:r>
            <a:r>
              <a:rPr lang="de-DE" b="1" baseline="0"/>
              <a:t> note:</a:t>
            </a:r>
          </a:p>
          <a:p>
            <a:r>
              <a:rPr lang="de-DE" baseline="0"/>
              <a:t>Link to training package: https://www.hi-deutschland-projekte.de/lnob/training-package-for-inclusive-food-security/</a:t>
            </a:r>
            <a:endParaRPr lang="de-DE"/>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19</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56577178"/>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jpeg"/><Relationship Id="rId5" Type="http://schemas.openxmlformats.org/officeDocument/2006/relationships/image" Target="../media/image5.png"/><Relationship Id="rId10" Type="http://schemas.openxmlformats.org/officeDocument/2006/relationships/image" Target="../media/image10.jpeg"/><Relationship Id="rId4" Type="http://schemas.openxmlformats.org/officeDocument/2006/relationships/image" Target="../media/image4.jpeg"/><Relationship Id="rId9" Type="http://schemas.openxmlformats.org/officeDocument/2006/relationships/image" Target="../media/image9.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En blanco" userDrawn="1">
  <p:cSld name="En blanco">
    <p:spTree>
      <p:nvGrpSpPr>
        <p:cNvPr id="1" name="Shape 13"/>
        <p:cNvGrpSpPr/>
        <p:nvPr/>
      </p:nvGrpSpPr>
      <p:grpSpPr>
        <a:xfrm>
          <a:off x="0" y="0"/>
          <a:ext cx="0" cy="0"/>
          <a:chOff x="0" y="0"/>
          <a:chExt cx="0" cy="0"/>
        </a:xfrm>
      </p:grpSpPr>
      <p:pic>
        <p:nvPicPr>
          <p:cNvPr id="17" name="Google Shape;17;p2">
            <a:extLst>
              <a:ext uri="{C183D7F6-B498-43B3-948B-1728B52AA6E4}">
                <adec:decorative xmlns:adec="http://schemas.microsoft.com/office/drawing/2017/decorative" val="1"/>
              </a:ext>
            </a:extLst>
          </p:cNvPr>
          <p:cNvPicPr preferRelativeResize="0"/>
          <p:nvPr/>
        </p:nvPicPr>
        <p:blipFill rotWithShape="1">
          <a:blip r:embed="rId2">
            <a:alphaModFix/>
            <a:extLst>
              <a:ext uri="{28A0092B-C50C-407E-A947-70E740481C1C}">
                <a14:useLocalDpi xmlns:a14="http://schemas.microsoft.com/office/drawing/2010/main" val="0"/>
              </a:ext>
            </a:extLst>
          </a:blip>
          <a:srcRect/>
          <a:stretch/>
        </p:blipFill>
        <p:spPr>
          <a:xfrm>
            <a:off x="0" y="4886748"/>
            <a:ext cx="12192000" cy="365125"/>
          </a:xfrm>
          <a:prstGeom prst="rect">
            <a:avLst/>
          </a:prstGeom>
          <a:noFill/>
          <a:ln>
            <a:noFill/>
          </a:ln>
        </p:spPr>
      </p:pic>
      <p:sp>
        <p:nvSpPr>
          <p:cNvPr id="38" name="Title 1">
            <a:extLst>
              <a:ext uri="{FF2B5EF4-FFF2-40B4-BE49-F238E27FC236}">
                <a16:creationId xmlns:a16="http://schemas.microsoft.com/office/drawing/2014/main" id="{66EA066B-9770-E7A8-FCF7-095A5E45689C}"/>
              </a:ext>
            </a:extLst>
          </p:cNvPr>
          <p:cNvSpPr>
            <a:spLocks noGrp="1"/>
          </p:cNvSpPr>
          <p:nvPr>
            <p:ph type="ctrTitle"/>
          </p:nvPr>
        </p:nvSpPr>
        <p:spPr>
          <a:xfrm>
            <a:off x="1524000" y="1122363"/>
            <a:ext cx="9144000" cy="2387600"/>
          </a:xfrm>
          <a:solidFill>
            <a:srgbClr val="0070C0"/>
          </a:solidFill>
        </p:spPr>
        <p:txBody>
          <a:bodyPr anchor="ctr">
            <a:normAutofit/>
          </a:bodyPr>
          <a:lstStyle>
            <a:lvl1pPr algn="ctr">
              <a:defRPr sz="3600">
                <a:solidFill>
                  <a:schemeClr val="bg1"/>
                </a:solidFill>
              </a:defRPr>
            </a:lvl1pPr>
          </a:lstStyle>
          <a:p>
            <a:r>
              <a:rPr lang="en-US"/>
              <a:t>Click to edit Master title style</a:t>
            </a:r>
            <a:endParaRPr lang="de-DE"/>
          </a:p>
        </p:txBody>
      </p:sp>
      <p:sp>
        <p:nvSpPr>
          <p:cNvPr id="39" name="Subtitle 2">
            <a:extLst>
              <a:ext uri="{FF2B5EF4-FFF2-40B4-BE49-F238E27FC236}">
                <a16:creationId xmlns:a16="http://schemas.microsoft.com/office/drawing/2014/main" id="{B57013B3-8B24-4292-7DD8-CA75FABF55E9}"/>
              </a:ext>
            </a:extLst>
          </p:cNvPr>
          <p:cNvSpPr>
            <a:spLocks noGrp="1"/>
          </p:cNvSpPr>
          <p:nvPr>
            <p:ph type="subTitle" idx="1"/>
          </p:nvPr>
        </p:nvSpPr>
        <p:spPr>
          <a:xfrm>
            <a:off x="1524000" y="3602038"/>
            <a:ext cx="9144000" cy="1001860"/>
          </a:xfrm>
        </p:spPr>
        <p:txBody>
          <a:bodyPr anchor="ctr">
            <a:normAutofit/>
          </a:bodyPr>
          <a:lstStyle>
            <a:lvl1pPr marL="0" indent="0" algn="ctr">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de-DE"/>
          </a:p>
        </p:txBody>
      </p:sp>
      <p:sp>
        <p:nvSpPr>
          <p:cNvPr id="41" name="TextBox 40">
            <a:extLst>
              <a:ext uri="{FF2B5EF4-FFF2-40B4-BE49-F238E27FC236}">
                <a16:creationId xmlns:a16="http://schemas.microsoft.com/office/drawing/2014/main" id="{395F56E3-CAAC-E141-2CFE-03065192F3B5}"/>
              </a:ext>
            </a:extLst>
          </p:cNvPr>
          <p:cNvSpPr txBox="1"/>
          <p:nvPr userDrawn="1"/>
        </p:nvSpPr>
        <p:spPr>
          <a:xfrm>
            <a:off x="190232" y="5306582"/>
            <a:ext cx="409791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200" b="0" i="0" u="none" strike="noStrike" cap="none">
                <a:solidFill>
                  <a:srgbClr val="000000"/>
                </a:solidFill>
                <a:latin typeface="Arial"/>
                <a:ea typeface="Arial"/>
                <a:cs typeface="Arial"/>
                <a:sym typeface="Arial"/>
              </a:rPr>
              <a:t>Developed through an inter-agency collaboration of: </a:t>
            </a:r>
            <a:endParaRPr lang="en-US" sz="1200" b="0"/>
          </a:p>
        </p:txBody>
      </p:sp>
      <p:pic>
        <p:nvPicPr>
          <p:cNvPr id="63" name="Google Shape;907;g3b89cd4c576_2_135" descr="Action Against Hunger logo">
            <a:extLst>
              <a:ext uri="{FF2B5EF4-FFF2-40B4-BE49-F238E27FC236}">
                <a16:creationId xmlns:a16="http://schemas.microsoft.com/office/drawing/2014/main" id="{F775158D-E566-569E-DC8D-F8AF4941AAA3}"/>
              </a:ext>
            </a:extLst>
          </p:cNvPr>
          <p:cNvPicPr preferRelativeResize="0"/>
          <p:nvPr userDrawn="1"/>
        </p:nvPicPr>
        <p:blipFill rotWithShape="1">
          <a:blip r:embed="rId3">
            <a:alphaModFix/>
          </a:blip>
          <a:srcRect/>
          <a:stretch/>
        </p:blipFill>
        <p:spPr>
          <a:xfrm>
            <a:off x="297459" y="5942243"/>
            <a:ext cx="819740" cy="516778"/>
          </a:xfrm>
          <a:prstGeom prst="rect">
            <a:avLst/>
          </a:prstGeom>
          <a:noFill/>
          <a:ln>
            <a:noFill/>
          </a:ln>
        </p:spPr>
      </p:pic>
      <p:pic>
        <p:nvPicPr>
          <p:cNvPr id="73" name="Picture 72" descr="African Disabiltiy Forum logo.">
            <a:extLst>
              <a:ext uri="{FF2B5EF4-FFF2-40B4-BE49-F238E27FC236}">
                <a16:creationId xmlns:a16="http://schemas.microsoft.com/office/drawing/2014/main" id="{90F37B8E-E397-BDE7-4B43-7EAC73B6A280}"/>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264147" y="5954557"/>
            <a:ext cx="999449" cy="516778"/>
          </a:xfrm>
          <a:prstGeom prst="rect">
            <a:avLst/>
          </a:prstGeom>
        </p:spPr>
      </p:pic>
      <p:pic>
        <p:nvPicPr>
          <p:cNvPr id="65" name="Google Shape;908;g3b89cd4c576_2_135" descr="Global Food Security Cluster Logo.">
            <a:extLst>
              <a:ext uri="{FF2B5EF4-FFF2-40B4-BE49-F238E27FC236}">
                <a16:creationId xmlns:a16="http://schemas.microsoft.com/office/drawing/2014/main" id="{14598316-452E-50EE-B9B1-2ED9913EC9F3}"/>
              </a:ext>
            </a:extLst>
          </p:cNvPr>
          <p:cNvPicPr preferRelativeResize="0"/>
          <p:nvPr userDrawn="1"/>
        </p:nvPicPr>
        <p:blipFill rotWithShape="1">
          <a:blip r:embed="rId5">
            <a:alphaModFix/>
          </a:blip>
          <a:srcRect/>
          <a:stretch/>
        </p:blipFill>
        <p:spPr>
          <a:xfrm>
            <a:off x="2447791" y="5862351"/>
            <a:ext cx="1156117" cy="516778"/>
          </a:xfrm>
          <a:prstGeom prst="rect">
            <a:avLst/>
          </a:prstGeom>
          <a:noFill/>
          <a:ln>
            <a:noFill/>
          </a:ln>
        </p:spPr>
      </p:pic>
      <p:pic>
        <p:nvPicPr>
          <p:cNvPr id="71" name="Picture 70" descr="Handicap International / Humanity &amp; Inclusion logo.">
            <a:extLst>
              <a:ext uri="{FF2B5EF4-FFF2-40B4-BE49-F238E27FC236}">
                <a16:creationId xmlns:a16="http://schemas.microsoft.com/office/drawing/2014/main" id="{D455181E-3179-A1F4-0EBC-3077FB71423F}"/>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3710705" y="5887329"/>
            <a:ext cx="1154892" cy="651583"/>
          </a:xfrm>
          <a:prstGeom prst="rect">
            <a:avLst/>
          </a:prstGeom>
        </p:spPr>
      </p:pic>
      <p:pic>
        <p:nvPicPr>
          <p:cNvPr id="75" name="Picture 74" descr="Malteser International logo.">
            <a:extLst>
              <a:ext uri="{FF2B5EF4-FFF2-40B4-BE49-F238E27FC236}">
                <a16:creationId xmlns:a16="http://schemas.microsoft.com/office/drawing/2014/main" id="{D756B282-652A-F587-8B44-C60FDD9F14FA}"/>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993158" y="5967113"/>
            <a:ext cx="1537213" cy="491908"/>
          </a:xfrm>
          <a:prstGeom prst="rect">
            <a:avLst/>
          </a:prstGeom>
        </p:spPr>
      </p:pic>
      <p:pic>
        <p:nvPicPr>
          <p:cNvPr id="77" name="Google Shape;906;g3b89cd4c576_2_135" descr="Welthungerhilfe Logo">
            <a:extLst>
              <a:ext uri="{FF2B5EF4-FFF2-40B4-BE49-F238E27FC236}">
                <a16:creationId xmlns:a16="http://schemas.microsoft.com/office/drawing/2014/main" id="{9FFC666A-EBBA-8D93-3E59-65DB028F845C}"/>
              </a:ext>
            </a:extLst>
          </p:cNvPr>
          <p:cNvPicPr preferRelativeResize="0"/>
          <p:nvPr userDrawn="1"/>
        </p:nvPicPr>
        <p:blipFill rotWithShape="1">
          <a:blip r:embed="rId8">
            <a:alphaModFix/>
          </a:blip>
          <a:srcRect t="23536" b="24343"/>
          <a:stretch/>
        </p:blipFill>
        <p:spPr>
          <a:xfrm>
            <a:off x="6642568" y="5942243"/>
            <a:ext cx="1014840" cy="586446"/>
          </a:xfrm>
          <a:prstGeom prst="rect">
            <a:avLst/>
          </a:prstGeom>
          <a:noFill/>
          <a:ln>
            <a:noFill/>
          </a:ln>
        </p:spPr>
      </p:pic>
      <p:pic>
        <p:nvPicPr>
          <p:cNvPr id="79" name="Picture 78" descr="World Food Programme logo.">
            <a:extLst>
              <a:ext uri="{FF2B5EF4-FFF2-40B4-BE49-F238E27FC236}">
                <a16:creationId xmlns:a16="http://schemas.microsoft.com/office/drawing/2014/main" id="{F5C6FC5E-8087-D8E4-C0F0-2B73AAFC6438}"/>
              </a:ext>
            </a:extLst>
          </p:cNvPr>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7737940" y="5862351"/>
            <a:ext cx="552712" cy="840758"/>
          </a:xfrm>
          <a:prstGeom prst="rect">
            <a:avLst/>
          </a:prstGeom>
        </p:spPr>
      </p:pic>
      <p:sp>
        <p:nvSpPr>
          <p:cNvPr id="42" name="TextBox 41">
            <a:extLst>
              <a:ext uri="{FF2B5EF4-FFF2-40B4-BE49-F238E27FC236}">
                <a16:creationId xmlns:a16="http://schemas.microsoft.com/office/drawing/2014/main" id="{938DEE24-DCC7-20C7-EDA4-639B37424958}"/>
              </a:ext>
            </a:extLst>
          </p:cNvPr>
          <p:cNvSpPr txBox="1"/>
          <p:nvPr userDrawn="1"/>
        </p:nvSpPr>
        <p:spPr>
          <a:xfrm>
            <a:off x="8767839" y="5303938"/>
            <a:ext cx="3175760" cy="499047"/>
          </a:xfrm>
          <a:prstGeom prst="rect">
            <a:avLst/>
          </a:prstGeom>
          <a:noFill/>
        </p:spPr>
        <p:txBody>
          <a:bodyPr wrap="square" rtlCol="0">
            <a:spAutoFit/>
          </a:bodyPr>
          <a:lstStyle/>
          <a:p>
            <a:pPr marL="0" marR="0" lvl="0" indent="0" algn="l" rtl="0">
              <a:lnSpc>
                <a:spcPct val="115000"/>
              </a:lnSpc>
              <a:spcBef>
                <a:spcPts val="0"/>
              </a:spcBef>
              <a:spcAft>
                <a:spcPts val="0"/>
              </a:spcAft>
              <a:buClr>
                <a:srgbClr val="000000"/>
              </a:buClr>
              <a:buSzPts val="1400"/>
              <a:buFont typeface="Arial"/>
              <a:buNone/>
            </a:pPr>
            <a:r>
              <a:rPr lang="en-US" sz="1200" b="0" i="0" u="none" strike="noStrike" cap="none">
                <a:solidFill>
                  <a:srgbClr val="212121"/>
                </a:solidFill>
                <a:latin typeface="Arial"/>
                <a:ea typeface="Arial"/>
                <a:cs typeface="Arial"/>
                <a:sym typeface="Arial"/>
              </a:rPr>
              <a:t>The training package was financed by the German Federal Foreign Office.</a:t>
            </a:r>
          </a:p>
        </p:txBody>
      </p:sp>
      <p:pic>
        <p:nvPicPr>
          <p:cNvPr id="67" name="Picture 66" descr="Logo of German Humanitarian Assistance.">
            <a:extLst>
              <a:ext uri="{FF2B5EF4-FFF2-40B4-BE49-F238E27FC236}">
                <a16:creationId xmlns:a16="http://schemas.microsoft.com/office/drawing/2014/main" id="{F2A6A4D9-D9CD-5E2E-BEC7-9B17A29EBFDD}"/>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10528120" y="5720891"/>
            <a:ext cx="1415479" cy="1030940"/>
          </a:xfrm>
          <a:prstGeom prst="rect">
            <a:avLst/>
          </a:prstGeom>
        </p:spPr>
      </p:pic>
      <p:sp>
        <p:nvSpPr>
          <p:cNvPr id="59" name="Slide Number Placeholder 5">
            <a:extLst>
              <a:ext uri="{FF2B5EF4-FFF2-40B4-BE49-F238E27FC236}">
                <a16:creationId xmlns:a16="http://schemas.microsoft.com/office/drawing/2014/main" id="{21AE1EC3-46FA-2F2F-90B9-7E5122B35039}"/>
              </a:ext>
            </a:extLst>
          </p:cNvPr>
          <p:cNvSpPr>
            <a:spLocks noGrp="1"/>
          </p:cNvSpPr>
          <p:nvPr>
            <p:ph type="sldNum" sz="quarter" idx="12"/>
          </p:nvPr>
        </p:nvSpPr>
        <p:spPr>
          <a:xfrm>
            <a:off x="8610600" y="6356350"/>
            <a:ext cx="2743200" cy="365125"/>
          </a:xfrm>
        </p:spPr>
        <p:txBody>
          <a:bodyPr/>
          <a:lstStyle>
            <a:lvl1pPr>
              <a:defRPr sz="1100">
                <a:solidFill>
                  <a:schemeClr val="bg1"/>
                </a:solidFill>
              </a:defRPr>
            </a:lvl1pPr>
          </a:lstStyle>
          <a:p>
            <a:fld id="{FBC7A862-7147-4493-B488-4E46DC49905D}" type="slidenum">
              <a:rPr lang="de-DE" smtClean="0"/>
              <a:pPr/>
              <a:t>‹#›</a:t>
            </a:fld>
            <a:endParaRPr lang="de-D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FA025C-03D0-1377-3E1E-D8661C48FB7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de-DE"/>
          </a:p>
        </p:txBody>
      </p:sp>
      <p:sp>
        <p:nvSpPr>
          <p:cNvPr id="4" name="Text Placeholder 3">
            <a:extLst>
              <a:ext uri="{FF2B5EF4-FFF2-40B4-BE49-F238E27FC236}">
                <a16:creationId xmlns:a16="http://schemas.microsoft.com/office/drawing/2014/main" id="{129F46E5-50A8-5083-14BA-B8F61CBCE8C4}"/>
              </a:ext>
            </a:extLst>
          </p:cNvPr>
          <p:cNvSpPr>
            <a:spLocks noGrp="1"/>
          </p:cNvSpPr>
          <p:nvPr>
            <p:ph type="body" sz="half" idx="2"/>
          </p:nvPr>
        </p:nvSpPr>
        <p:spPr>
          <a:xfrm>
            <a:off x="839788" y="2057400"/>
            <a:ext cx="3932237" cy="3811588"/>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3" name="Picture Placeholder 2">
            <a:extLst>
              <a:ext uri="{FF2B5EF4-FFF2-40B4-BE49-F238E27FC236}">
                <a16:creationId xmlns:a16="http://schemas.microsoft.com/office/drawing/2014/main" id="{1B54D3A1-635A-96A1-F7AD-42D5005A648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7" name="Slide Number Placeholder 6">
            <a:extLst>
              <a:ext uri="{FF2B5EF4-FFF2-40B4-BE49-F238E27FC236}">
                <a16:creationId xmlns:a16="http://schemas.microsoft.com/office/drawing/2014/main" id="{CD3C4F51-2D86-C852-E79D-EFE12E34DF8B}"/>
              </a:ext>
            </a:extLst>
          </p:cNvPr>
          <p:cNvSpPr>
            <a:spLocks noGrp="1"/>
          </p:cNvSpPr>
          <p:nvPr>
            <p:ph type="sldNum" sz="quarter" idx="12"/>
          </p:nvPr>
        </p:nvSpPr>
        <p:spPr/>
        <p:txBody>
          <a:bodyPr/>
          <a:lstStyle/>
          <a:p>
            <a:fld id="{FBC7A862-7147-4493-B488-4E46DC49905D}" type="slidenum">
              <a:rPr lang="de-DE" smtClean="0"/>
              <a:t>‹#›</a:t>
            </a:fld>
            <a:endParaRPr lang="de-DE"/>
          </a:p>
        </p:txBody>
      </p:sp>
    </p:spTree>
    <p:extLst>
      <p:ext uri="{BB962C8B-B14F-4D97-AF65-F5344CB8AC3E}">
        <p14:creationId xmlns:p14="http://schemas.microsoft.com/office/powerpoint/2010/main" val="25449354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En blanco" preserve="1" userDrawn="1">
  <p:cSld name="1_En blanco">
    <p:spTree>
      <p:nvGrpSpPr>
        <p:cNvPr id="1" name="Shape 13"/>
        <p:cNvGrpSpPr/>
        <p:nvPr/>
      </p:nvGrpSpPr>
      <p:grpSpPr>
        <a:xfrm>
          <a:off x="0" y="0"/>
          <a:ext cx="0" cy="0"/>
          <a:chOff x="0" y="0"/>
          <a:chExt cx="0" cy="0"/>
        </a:xfrm>
      </p:grpSpPr>
      <p:pic>
        <p:nvPicPr>
          <p:cNvPr id="17" name="Google Shape;17;p2">
            <a:extLst>
              <a:ext uri="{C183D7F6-B498-43B3-948B-1728B52AA6E4}">
                <adec:decorative xmlns:adec="http://schemas.microsoft.com/office/drawing/2017/decorative" val="1"/>
              </a:ext>
            </a:extLst>
          </p:cNvPr>
          <p:cNvPicPr preferRelativeResize="0"/>
          <p:nvPr/>
        </p:nvPicPr>
        <p:blipFill rotWithShape="1">
          <a:blip r:embed="rId2">
            <a:alphaModFix/>
            <a:extLst>
              <a:ext uri="{28A0092B-C50C-407E-A947-70E740481C1C}">
                <a14:useLocalDpi xmlns:a14="http://schemas.microsoft.com/office/drawing/2010/main" val="0"/>
              </a:ext>
            </a:extLst>
          </a:blip>
          <a:srcRect/>
          <a:stretch/>
        </p:blipFill>
        <p:spPr>
          <a:xfrm>
            <a:off x="0" y="4886748"/>
            <a:ext cx="12192000" cy="365125"/>
          </a:xfrm>
          <a:prstGeom prst="rect">
            <a:avLst/>
          </a:prstGeom>
          <a:noFill/>
          <a:ln>
            <a:noFill/>
          </a:ln>
        </p:spPr>
      </p:pic>
      <p:sp>
        <p:nvSpPr>
          <p:cNvPr id="38" name="Title 1">
            <a:extLst>
              <a:ext uri="{FF2B5EF4-FFF2-40B4-BE49-F238E27FC236}">
                <a16:creationId xmlns:a16="http://schemas.microsoft.com/office/drawing/2014/main" id="{66EA066B-9770-E7A8-FCF7-095A5E45689C}"/>
              </a:ext>
            </a:extLst>
          </p:cNvPr>
          <p:cNvSpPr>
            <a:spLocks noGrp="1"/>
          </p:cNvSpPr>
          <p:nvPr>
            <p:ph type="ctrTitle"/>
          </p:nvPr>
        </p:nvSpPr>
        <p:spPr>
          <a:xfrm>
            <a:off x="1524000" y="1122363"/>
            <a:ext cx="9144000" cy="2387600"/>
          </a:xfrm>
        </p:spPr>
        <p:txBody>
          <a:bodyPr anchor="b">
            <a:normAutofit/>
          </a:bodyPr>
          <a:lstStyle>
            <a:lvl1pPr algn="ctr">
              <a:defRPr sz="4800"/>
            </a:lvl1pPr>
          </a:lstStyle>
          <a:p>
            <a:r>
              <a:rPr lang="en-US"/>
              <a:t>Click to edit Master title style</a:t>
            </a:r>
            <a:endParaRPr lang="de-DE"/>
          </a:p>
        </p:txBody>
      </p:sp>
      <p:sp>
        <p:nvSpPr>
          <p:cNvPr id="39" name="Subtitle 2">
            <a:extLst>
              <a:ext uri="{FF2B5EF4-FFF2-40B4-BE49-F238E27FC236}">
                <a16:creationId xmlns:a16="http://schemas.microsoft.com/office/drawing/2014/main" id="{B57013B3-8B24-4292-7DD8-CA75FABF55E9}"/>
              </a:ext>
            </a:extLst>
          </p:cNvPr>
          <p:cNvSpPr>
            <a:spLocks noGrp="1"/>
          </p:cNvSpPr>
          <p:nvPr>
            <p:ph type="subTitle" idx="1"/>
          </p:nvPr>
        </p:nvSpPr>
        <p:spPr>
          <a:xfrm>
            <a:off x="1524000" y="3602038"/>
            <a:ext cx="9144000" cy="1001860"/>
          </a:xfrm>
        </p:spPr>
        <p:txBody>
          <a:bodyPr>
            <a:normAutofit/>
          </a:bodyPr>
          <a:lstStyle>
            <a:lvl1pPr marL="0" indent="0" algn="ctr">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de-DE"/>
          </a:p>
        </p:txBody>
      </p:sp>
      <p:sp>
        <p:nvSpPr>
          <p:cNvPr id="59" name="Slide Number Placeholder 5">
            <a:extLst>
              <a:ext uri="{FF2B5EF4-FFF2-40B4-BE49-F238E27FC236}">
                <a16:creationId xmlns:a16="http://schemas.microsoft.com/office/drawing/2014/main" id="{21AE1EC3-46FA-2F2F-90B9-7E5122B35039}"/>
              </a:ext>
            </a:extLst>
          </p:cNvPr>
          <p:cNvSpPr>
            <a:spLocks noGrp="1"/>
          </p:cNvSpPr>
          <p:nvPr>
            <p:ph type="sldNum" sz="quarter" idx="12"/>
          </p:nvPr>
        </p:nvSpPr>
        <p:spPr>
          <a:xfrm>
            <a:off x="8610600" y="6356350"/>
            <a:ext cx="2743200" cy="365125"/>
          </a:xfrm>
        </p:spPr>
        <p:txBody>
          <a:bodyPr/>
          <a:lstStyle>
            <a:lvl1pPr>
              <a:defRPr sz="1100">
                <a:solidFill>
                  <a:schemeClr val="tx1"/>
                </a:solidFill>
              </a:defRPr>
            </a:lvl1pPr>
          </a:lstStyle>
          <a:p>
            <a:fld id="{FBC7A862-7147-4493-B488-4E46DC49905D}" type="slidenum">
              <a:rPr lang="de-DE" smtClean="0"/>
              <a:pPr/>
              <a:t>‹#›</a:t>
            </a:fld>
            <a:endParaRPr lang="de-DE"/>
          </a:p>
        </p:txBody>
      </p:sp>
    </p:spTree>
    <p:extLst>
      <p:ext uri="{BB962C8B-B14F-4D97-AF65-F5344CB8AC3E}">
        <p14:creationId xmlns:p14="http://schemas.microsoft.com/office/powerpoint/2010/main" val="3017092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F8393A-B9C8-6663-D18A-91A03D5546B9}"/>
              </a:ext>
            </a:extLst>
          </p:cNvPr>
          <p:cNvSpPr>
            <a:spLocks noGrp="1"/>
          </p:cNvSpPr>
          <p:nvPr>
            <p:ph type="ctrTitle"/>
          </p:nvPr>
        </p:nvSpPr>
        <p:spPr>
          <a:xfrm>
            <a:off x="1524000" y="1122363"/>
            <a:ext cx="9144000" cy="2387600"/>
          </a:xfrm>
        </p:spPr>
        <p:txBody>
          <a:bodyPr anchor="b"/>
          <a:lstStyle>
            <a:lvl1pPr algn="ctr">
              <a:defRPr sz="4800"/>
            </a:lvl1pPr>
          </a:lstStyle>
          <a:p>
            <a:r>
              <a:rPr lang="en-US"/>
              <a:t>Click to edit Master title style</a:t>
            </a:r>
            <a:endParaRPr lang="de-DE"/>
          </a:p>
        </p:txBody>
      </p:sp>
      <p:sp>
        <p:nvSpPr>
          <p:cNvPr id="3" name="Subtitle 2">
            <a:extLst>
              <a:ext uri="{FF2B5EF4-FFF2-40B4-BE49-F238E27FC236}">
                <a16:creationId xmlns:a16="http://schemas.microsoft.com/office/drawing/2014/main" id="{686B29E1-C7B7-CDC9-6E03-E391CAC9957C}"/>
              </a:ext>
            </a:extLst>
          </p:cNvPr>
          <p:cNvSpPr>
            <a:spLocks noGrp="1"/>
          </p:cNvSpPr>
          <p:nvPr>
            <p:ph type="subTitle" idx="1"/>
          </p:nvPr>
        </p:nvSpPr>
        <p:spPr>
          <a:xfrm>
            <a:off x="1524000" y="3602038"/>
            <a:ext cx="9144000" cy="1655762"/>
          </a:xfrm>
        </p:spPr>
        <p:txBody>
          <a:bodyPr>
            <a:normAutofit/>
          </a:bodyPr>
          <a:lstStyle>
            <a:lvl1pPr marL="0" indent="0" algn="ctr">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de-DE"/>
          </a:p>
        </p:txBody>
      </p:sp>
      <p:sp>
        <p:nvSpPr>
          <p:cNvPr id="6" name="Slide Number Placeholder 5">
            <a:extLst>
              <a:ext uri="{FF2B5EF4-FFF2-40B4-BE49-F238E27FC236}">
                <a16:creationId xmlns:a16="http://schemas.microsoft.com/office/drawing/2014/main" id="{BC8054E8-0668-8AF5-3D8C-7A93E3F848B0}"/>
              </a:ext>
            </a:extLst>
          </p:cNvPr>
          <p:cNvSpPr>
            <a:spLocks noGrp="1"/>
          </p:cNvSpPr>
          <p:nvPr>
            <p:ph type="sldNum" sz="quarter" idx="12"/>
          </p:nvPr>
        </p:nvSpPr>
        <p:spPr/>
        <p:txBody>
          <a:bodyPr/>
          <a:lstStyle/>
          <a:p>
            <a:fld id="{FBC7A862-7147-4493-B488-4E46DC49905D}" type="slidenum">
              <a:rPr lang="de-DE" smtClean="0"/>
              <a:t>‹#›</a:t>
            </a:fld>
            <a:endParaRPr lang="de-DE"/>
          </a:p>
        </p:txBody>
      </p:sp>
    </p:spTree>
    <p:extLst>
      <p:ext uri="{BB962C8B-B14F-4D97-AF65-F5344CB8AC3E}">
        <p14:creationId xmlns:p14="http://schemas.microsoft.com/office/powerpoint/2010/main" val="14919989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33F76A-F06E-D03B-1A28-DF1B201C1163}"/>
              </a:ext>
            </a:extLst>
          </p:cNvPr>
          <p:cNvSpPr>
            <a:spLocks noGrp="1"/>
          </p:cNvSpPr>
          <p:nvPr>
            <p:ph type="title"/>
          </p:nvPr>
        </p:nvSpPr>
        <p:spPr>
          <a:xfrm>
            <a:off x="831850" y="1709738"/>
            <a:ext cx="10515600" cy="2852737"/>
          </a:xfrm>
        </p:spPr>
        <p:txBody>
          <a:bodyPr anchor="b">
            <a:normAutofit/>
          </a:bodyPr>
          <a:lstStyle>
            <a:lvl1pPr>
              <a:defRPr sz="4800"/>
            </a:lvl1pPr>
          </a:lstStyle>
          <a:p>
            <a:r>
              <a:rPr lang="en-US"/>
              <a:t>Click to edit Master title style</a:t>
            </a:r>
            <a:endParaRPr lang="de-DE"/>
          </a:p>
        </p:txBody>
      </p:sp>
      <p:sp>
        <p:nvSpPr>
          <p:cNvPr id="7" name="Subtitle 2">
            <a:extLst>
              <a:ext uri="{FF2B5EF4-FFF2-40B4-BE49-F238E27FC236}">
                <a16:creationId xmlns:a16="http://schemas.microsoft.com/office/drawing/2014/main" id="{C6263BA7-D5DA-7926-A864-69BB42EE97FF}"/>
              </a:ext>
            </a:extLst>
          </p:cNvPr>
          <p:cNvSpPr>
            <a:spLocks noGrp="1"/>
          </p:cNvSpPr>
          <p:nvPr>
            <p:ph type="subTitle" idx="1"/>
          </p:nvPr>
        </p:nvSpPr>
        <p:spPr>
          <a:xfrm>
            <a:off x="831850" y="4562474"/>
            <a:ext cx="10515600" cy="1306697"/>
          </a:xfrm>
        </p:spPr>
        <p:txBody>
          <a:bodyPr>
            <a:normAutofit/>
          </a:bodyPr>
          <a:lstStyle>
            <a:lvl1pPr marL="0" indent="0" algn="l">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de-DE"/>
          </a:p>
        </p:txBody>
      </p:sp>
      <p:sp>
        <p:nvSpPr>
          <p:cNvPr id="6" name="Slide Number Placeholder 5">
            <a:extLst>
              <a:ext uri="{FF2B5EF4-FFF2-40B4-BE49-F238E27FC236}">
                <a16:creationId xmlns:a16="http://schemas.microsoft.com/office/drawing/2014/main" id="{7A896EDE-0919-10D7-B14B-8E6C1542E743}"/>
              </a:ext>
            </a:extLst>
          </p:cNvPr>
          <p:cNvSpPr>
            <a:spLocks noGrp="1"/>
          </p:cNvSpPr>
          <p:nvPr>
            <p:ph type="sldNum" sz="quarter" idx="12"/>
          </p:nvPr>
        </p:nvSpPr>
        <p:spPr/>
        <p:txBody>
          <a:bodyPr/>
          <a:lstStyle/>
          <a:p>
            <a:fld id="{FBC7A862-7147-4493-B488-4E46DC49905D}" type="slidenum">
              <a:rPr lang="de-DE" smtClean="0"/>
              <a:t>‹#›</a:t>
            </a:fld>
            <a:endParaRPr lang="de-DE"/>
          </a:p>
        </p:txBody>
      </p:sp>
    </p:spTree>
    <p:extLst>
      <p:ext uri="{BB962C8B-B14F-4D97-AF65-F5344CB8AC3E}">
        <p14:creationId xmlns:p14="http://schemas.microsoft.com/office/powerpoint/2010/main" val="25384655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6352B5-E158-913B-433A-0CCCDEA82B5D}"/>
              </a:ext>
            </a:extLst>
          </p:cNvPr>
          <p:cNvSpPr>
            <a:spLocks noGrp="1"/>
          </p:cNvSpPr>
          <p:nvPr>
            <p:ph type="title"/>
          </p:nvPr>
        </p:nvSpPr>
        <p:spPr/>
        <p:txBody>
          <a:bodyPr/>
          <a:lstStyle/>
          <a:p>
            <a:r>
              <a:rPr lang="en-US"/>
              <a:t>Click to edit Master title style</a:t>
            </a:r>
            <a:endParaRPr lang="de-DE"/>
          </a:p>
        </p:txBody>
      </p:sp>
      <p:sp>
        <p:nvSpPr>
          <p:cNvPr id="3" name="Content Placeholder 2">
            <a:extLst>
              <a:ext uri="{FF2B5EF4-FFF2-40B4-BE49-F238E27FC236}">
                <a16:creationId xmlns:a16="http://schemas.microsoft.com/office/drawing/2014/main" id="{35FD774A-D378-8153-49A9-AE006164F2D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Slide Number Placeholder 5">
            <a:extLst>
              <a:ext uri="{FF2B5EF4-FFF2-40B4-BE49-F238E27FC236}">
                <a16:creationId xmlns:a16="http://schemas.microsoft.com/office/drawing/2014/main" id="{9178D21D-79AB-2FF2-DA26-81A783B59355}"/>
              </a:ext>
            </a:extLst>
          </p:cNvPr>
          <p:cNvSpPr>
            <a:spLocks noGrp="1"/>
          </p:cNvSpPr>
          <p:nvPr>
            <p:ph type="sldNum" sz="quarter" idx="12"/>
          </p:nvPr>
        </p:nvSpPr>
        <p:spPr/>
        <p:txBody>
          <a:bodyPr/>
          <a:lstStyle/>
          <a:p>
            <a:fld id="{FBC7A862-7147-4493-B488-4E46DC49905D}" type="slidenum">
              <a:rPr lang="de-DE" smtClean="0"/>
              <a:t>‹#›</a:t>
            </a:fld>
            <a:endParaRPr lang="de-DE"/>
          </a:p>
        </p:txBody>
      </p:sp>
    </p:spTree>
    <p:extLst>
      <p:ext uri="{BB962C8B-B14F-4D97-AF65-F5344CB8AC3E}">
        <p14:creationId xmlns:p14="http://schemas.microsoft.com/office/powerpoint/2010/main" val="23331095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AF3E56-8C1A-CD59-6F53-49C46713D4F2}"/>
              </a:ext>
            </a:extLst>
          </p:cNvPr>
          <p:cNvSpPr>
            <a:spLocks noGrp="1"/>
          </p:cNvSpPr>
          <p:nvPr>
            <p:ph type="title"/>
          </p:nvPr>
        </p:nvSpPr>
        <p:spPr/>
        <p:txBody>
          <a:bodyPr/>
          <a:lstStyle/>
          <a:p>
            <a:r>
              <a:rPr lang="en-US"/>
              <a:t>Click to edit Master title style</a:t>
            </a:r>
            <a:endParaRPr lang="de-DE"/>
          </a:p>
        </p:txBody>
      </p:sp>
      <p:sp>
        <p:nvSpPr>
          <p:cNvPr id="3" name="Content Placeholder 2">
            <a:extLst>
              <a:ext uri="{FF2B5EF4-FFF2-40B4-BE49-F238E27FC236}">
                <a16:creationId xmlns:a16="http://schemas.microsoft.com/office/drawing/2014/main" id="{9593AEB5-1243-F3CE-3A6F-80B25C1A458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a:extLst>
              <a:ext uri="{FF2B5EF4-FFF2-40B4-BE49-F238E27FC236}">
                <a16:creationId xmlns:a16="http://schemas.microsoft.com/office/drawing/2014/main" id="{D70E25AD-D8C4-006C-B886-2E4E6B680CD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7" name="Slide Number Placeholder 6">
            <a:extLst>
              <a:ext uri="{FF2B5EF4-FFF2-40B4-BE49-F238E27FC236}">
                <a16:creationId xmlns:a16="http://schemas.microsoft.com/office/drawing/2014/main" id="{B671FBF5-DD81-89CD-1A23-07E876814529}"/>
              </a:ext>
            </a:extLst>
          </p:cNvPr>
          <p:cNvSpPr>
            <a:spLocks noGrp="1"/>
          </p:cNvSpPr>
          <p:nvPr>
            <p:ph type="sldNum" sz="quarter" idx="12"/>
          </p:nvPr>
        </p:nvSpPr>
        <p:spPr/>
        <p:txBody>
          <a:bodyPr/>
          <a:lstStyle/>
          <a:p>
            <a:fld id="{FBC7A862-7147-4493-B488-4E46DC49905D}" type="slidenum">
              <a:rPr lang="de-DE" smtClean="0"/>
              <a:t>‹#›</a:t>
            </a:fld>
            <a:endParaRPr lang="de-DE"/>
          </a:p>
        </p:txBody>
      </p:sp>
    </p:spTree>
    <p:extLst>
      <p:ext uri="{BB962C8B-B14F-4D97-AF65-F5344CB8AC3E}">
        <p14:creationId xmlns:p14="http://schemas.microsoft.com/office/powerpoint/2010/main" val="37317089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D7FD57-BF80-3A64-5EDB-79C6DFE1B6CC}"/>
              </a:ext>
            </a:extLst>
          </p:cNvPr>
          <p:cNvSpPr>
            <a:spLocks noGrp="1"/>
          </p:cNvSpPr>
          <p:nvPr>
            <p:ph type="title"/>
          </p:nvPr>
        </p:nvSpPr>
        <p:spPr/>
        <p:txBody>
          <a:bodyPr/>
          <a:lstStyle/>
          <a:p>
            <a:r>
              <a:rPr lang="en-US"/>
              <a:t>Click to edit Master title style</a:t>
            </a:r>
            <a:endParaRPr lang="de-DE"/>
          </a:p>
        </p:txBody>
      </p:sp>
      <p:sp>
        <p:nvSpPr>
          <p:cNvPr id="5" name="Slide Number Placeholder 4">
            <a:extLst>
              <a:ext uri="{FF2B5EF4-FFF2-40B4-BE49-F238E27FC236}">
                <a16:creationId xmlns:a16="http://schemas.microsoft.com/office/drawing/2014/main" id="{61392DD9-A585-73A0-3F1D-7DC995FFA716}"/>
              </a:ext>
            </a:extLst>
          </p:cNvPr>
          <p:cNvSpPr>
            <a:spLocks noGrp="1"/>
          </p:cNvSpPr>
          <p:nvPr>
            <p:ph type="sldNum" sz="quarter" idx="12"/>
          </p:nvPr>
        </p:nvSpPr>
        <p:spPr/>
        <p:txBody>
          <a:bodyPr/>
          <a:lstStyle/>
          <a:p>
            <a:fld id="{FBC7A862-7147-4493-B488-4E46DC49905D}" type="slidenum">
              <a:rPr lang="de-DE" smtClean="0"/>
              <a:t>‹#›</a:t>
            </a:fld>
            <a:endParaRPr lang="de-DE"/>
          </a:p>
        </p:txBody>
      </p:sp>
    </p:spTree>
    <p:extLst>
      <p:ext uri="{BB962C8B-B14F-4D97-AF65-F5344CB8AC3E}">
        <p14:creationId xmlns:p14="http://schemas.microsoft.com/office/powerpoint/2010/main" val="24830362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D68C730C-7B88-5A9A-C7F8-EB8FC767C38E}"/>
              </a:ext>
            </a:extLst>
          </p:cNvPr>
          <p:cNvSpPr>
            <a:spLocks noGrp="1"/>
          </p:cNvSpPr>
          <p:nvPr>
            <p:ph type="sldNum" sz="quarter" idx="12"/>
          </p:nvPr>
        </p:nvSpPr>
        <p:spPr/>
        <p:txBody>
          <a:bodyPr/>
          <a:lstStyle/>
          <a:p>
            <a:fld id="{FBC7A862-7147-4493-B488-4E46DC49905D}" type="slidenum">
              <a:rPr lang="de-DE" smtClean="0"/>
              <a:t>‹#›</a:t>
            </a:fld>
            <a:endParaRPr lang="de-DE"/>
          </a:p>
        </p:txBody>
      </p:sp>
    </p:spTree>
    <p:extLst>
      <p:ext uri="{BB962C8B-B14F-4D97-AF65-F5344CB8AC3E}">
        <p14:creationId xmlns:p14="http://schemas.microsoft.com/office/powerpoint/2010/main" val="14818640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37CB35-5426-4FCE-9B30-7856DF8DD39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de-DE"/>
          </a:p>
        </p:txBody>
      </p:sp>
      <p:sp>
        <p:nvSpPr>
          <p:cNvPr id="4" name="Text Placeholder 3">
            <a:extLst>
              <a:ext uri="{FF2B5EF4-FFF2-40B4-BE49-F238E27FC236}">
                <a16:creationId xmlns:a16="http://schemas.microsoft.com/office/drawing/2014/main" id="{EC758E6B-988E-C359-8B76-8C4E8BF3D54D}"/>
              </a:ext>
            </a:extLst>
          </p:cNvPr>
          <p:cNvSpPr>
            <a:spLocks noGrp="1"/>
          </p:cNvSpPr>
          <p:nvPr>
            <p:ph type="body" sz="half" idx="2"/>
          </p:nvPr>
        </p:nvSpPr>
        <p:spPr>
          <a:xfrm>
            <a:off x="839788" y="2057400"/>
            <a:ext cx="3932237" cy="3811588"/>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3" name="Content Placeholder 2">
            <a:extLst>
              <a:ext uri="{FF2B5EF4-FFF2-40B4-BE49-F238E27FC236}">
                <a16:creationId xmlns:a16="http://schemas.microsoft.com/office/drawing/2014/main" id="{4EDCF4D0-6623-AA3B-BB22-255D5E5FB864}"/>
              </a:ext>
            </a:extLst>
          </p:cNvPr>
          <p:cNvSpPr>
            <a:spLocks noGrp="1"/>
          </p:cNvSpPr>
          <p:nvPr>
            <p:ph idx="1"/>
          </p:nvPr>
        </p:nvSpPr>
        <p:spPr>
          <a:xfrm>
            <a:off x="5183188" y="987425"/>
            <a:ext cx="6172200" cy="4873625"/>
          </a:xfrm>
        </p:spPr>
        <p:txBody>
          <a:bodyPr/>
          <a:lstStyle>
            <a:lvl1pPr>
              <a:defRPr sz="2800"/>
            </a:lvl1pPr>
            <a:lvl2pPr>
              <a:defRPr sz="2400"/>
            </a:lvl2pPr>
            <a:lvl3pPr>
              <a:defRPr sz="22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7" name="Slide Number Placeholder 6">
            <a:extLst>
              <a:ext uri="{FF2B5EF4-FFF2-40B4-BE49-F238E27FC236}">
                <a16:creationId xmlns:a16="http://schemas.microsoft.com/office/drawing/2014/main" id="{BA88BA3B-7F83-C239-DAB2-D812785B8303}"/>
              </a:ext>
            </a:extLst>
          </p:cNvPr>
          <p:cNvSpPr>
            <a:spLocks noGrp="1"/>
          </p:cNvSpPr>
          <p:nvPr>
            <p:ph type="sldNum" sz="quarter" idx="12"/>
          </p:nvPr>
        </p:nvSpPr>
        <p:spPr/>
        <p:txBody>
          <a:bodyPr/>
          <a:lstStyle/>
          <a:p>
            <a:fld id="{FBC7A862-7147-4493-B488-4E46DC49905D}" type="slidenum">
              <a:rPr lang="de-DE" smtClean="0"/>
              <a:t>‹#›</a:t>
            </a:fld>
            <a:endParaRPr lang="de-DE"/>
          </a:p>
        </p:txBody>
      </p:sp>
    </p:spTree>
    <p:extLst>
      <p:ext uri="{BB962C8B-B14F-4D97-AF65-F5344CB8AC3E}">
        <p14:creationId xmlns:p14="http://schemas.microsoft.com/office/powerpoint/2010/main" val="17839058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8D3C8A7-B5FB-CF6E-1B6A-6CCDFBBA5755}"/>
              </a:ext>
            </a:extLst>
          </p:cNvPr>
          <p:cNvSpPr>
            <a:spLocks noGrp="1"/>
          </p:cNvSpPr>
          <p:nvPr>
            <p:ph type="title"/>
          </p:nvPr>
        </p:nvSpPr>
        <p:spPr>
          <a:xfrm>
            <a:off x="838200" y="365125"/>
            <a:ext cx="10515600" cy="1058233"/>
          </a:xfrm>
          <a:prstGeom prst="rect">
            <a:avLst/>
          </a:prstGeom>
        </p:spPr>
        <p:txBody>
          <a:bodyPr vert="horz" lIns="91440" tIns="45720" rIns="91440" bIns="45720" rtlCol="0" anchor="ctr">
            <a:normAutofit/>
          </a:bodyPr>
          <a:lstStyle/>
          <a:p>
            <a:r>
              <a:rPr lang="en-US"/>
              <a:t>Click to edit Master title style</a:t>
            </a:r>
            <a:endParaRPr lang="de-DE"/>
          </a:p>
        </p:txBody>
      </p:sp>
      <p:sp>
        <p:nvSpPr>
          <p:cNvPr id="3" name="Text Placeholder 2">
            <a:extLst>
              <a:ext uri="{FF2B5EF4-FFF2-40B4-BE49-F238E27FC236}">
                <a16:creationId xmlns:a16="http://schemas.microsoft.com/office/drawing/2014/main" id="{416CCC28-28DC-84EE-E2F4-71388F681A90}"/>
              </a:ext>
            </a:extLst>
          </p:cNvPr>
          <p:cNvSpPr>
            <a:spLocks noGrp="1"/>
          </p:cNvSpPr>
          <p:nvPr>
            <p:ph type="body" idx="1"/>
          </p:nvPr>
        </p:nvSpPr>
        <p:spPr>
          <a:xfrm>
            <a:off x="838200" y="1578634"/>
            <a:ext cx="10515600" cy="459832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Slide Number Placeholder 5">
            <a:extLst>
              <a:ext uri="{FF2B5EF4-FFF2-40B4-BE49-F238E27FC236}">
                <a16:creationId xmlns:a16="http://schemas.microsoft.com/office/drawing/2014/main" id="{35718F60-8FF7-AC67-B0E4-5C112074DE3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100">
                <a:solidFill>
                  <a:schemeClr val="tx1">
                    <a:tint val="82000"/>
                  </a:schemeClr>
                </a:solidFill>
              </a:defRPr>
            </a:lvl1pPr>
          </a:lstStyle>
          <a:p>
            <a:fld id="{FBC7A862-7147-4493-B488-4E46DC49905D}" type="slidenum">
              <a:rPr lang="de-DE" smtClean="0"/>
              <a:pPr/>
              <a:t>‹#›</a:t>
            </a:fld>
            <a:endParaRPr lang="de-DE"/>
          </a:p>
        </p:txBody>
      </p:sp>
      <p:pic>
        <p:nvPicPr>
          <p:cNvPr id="8" name="Google Shape;10;p1">
            <a:extLst>
              <a:ext uri="{FF2B5EF4-FFF2-40B4-BE49-F238E27FC236}">
                <a16:creationId xmlns:a16="http://schemas.microsoft.com/office/drawing/2014/main" id="{B0A330B7-F4CF-BC96-3D7C-17B785C7001C}"/>
              </a:ext>
              <a:ext uri="{C183D7F6-B498-43B3-948B-1728B52AA6E4}">
                <adec:decorative xmlns:adec="http://schemas.microsoft.com/office/drawing/2017/decorative" val="1"/>
              </a:ext>
            </a:extLst>
          </p:cNvPr>
          <p:cNvPicPr preferRelativeResize="0"/>
          <p:nvPr userDrawn="1"/>
        </p:nvPicPr>
        <p:blipFill rotWithShape="1">
          <a:blip r:embed="rId12" cstate="screen">
            <a:alphaModFix/>
            <a:extLst>
              <a:ext uri="{28A0092B-C50C-407E-A947-70E740481C1C}">
                <a14:useLocalDpi xmlns:a14="http://schemas.microsoft.com/office/drawing/2010/main" val="0"/>
              </a:ext>
            </a:extLst>
          </a:blip>
          <a:srcRect l="-4"/>
          <a:stretch>
            <a:fillRect/>
          </a:stretch>
        </p:blipFill>
        <p:spPr>
          <a:xfrm rot="16200000">
            <a:off x="-3048001" y="3213101"/>
            <a:ext cx="6858002" cy="431800"/>
          </a:xfrm>
          <a:prstGeom prst="rect">
            <a:avLst/>
          </a:prstGeom>
          <a:noFill/>
          <a:ln>
            <a:noFill/>
          </a:ln>
        </p:spPr>
      </p:pic>
    </p:spTree>
    <p:extLst>
      <p:ext uri="{BB962C8B-B14F-4D97-AF65-F5344CB8AC3E}">
        <p14:creationId xmlns:p14="http://schemas.microsoft.com/office/powerpoint/2010/main" val="71527507"/>
      </p:ext>
    </p:extLst>
  </p:cSld>
  <p:clrMap bg1="lt1" tx1="dk1" bg2="lt2" tx2="dk2" accent1="accent1" accent2="accent2" accent3="accent3" accent4="accent4" accent5="accent5" accent6="accent6" hlink="hlink" folHlink="folHlink"/>
  <p:sldLayoutIdLst>
    <p:sldLayoutId id="2147483648" r:id="rId1"/>
    <p:sldLayoutId id="2147483705" r:id="rId2"/>
    <p:sldLayoutId id="2147483695" r:id="rId3"/>
    <p:sldLayoutId id="2147483697" r:id="rId4"/>
    <p:sldLayoutId id="2147483696" r:id="rId5"/>
    <p:sldLayoutId id="2147483698" r:id="rId6"/>
    <p:sldLayoutId id="2147483700" r:id="rId7"/>
    <p:sldLayoutId id="2147483701" r:id="rId8"/>
    <p:sldLayoutId id="2147483702" r:id="rId9"/>
    <p:sldLayoutId id="2147483703" r:id="rId10"/>
  </p:sldLayoutIdLst>
  <p:hf hdr="0" ftr="0" dt="0"/>
  <p:txStyles>
    <p:titleStyle>
      <a:lvl1pPr algn="l" defTabSz="914400" rtl="0" eaLnBrk="1" latinLnBrk="0" hangingPunct="1">
        <a:lnSpc>
          <a:spcPct val="90000"/>
        </a:lnSpc>
        <a:spcBef>
          <a:spcPct val="0"/>
        </a:spcBef>
        <a:buNone/>
        <a:defRPr sz="3600" b="1" kern="1200">
          <a:solidFill>
            <a:srgbClr val="002C43"/>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hi-deutschland-projekte.de/crossroads/wp-content/uploads/sites/10/2024/08/HI-2024-RAAL-Labs-a-practical-guide.pdf" TargetMode="External"/><Relationship Id="rId2" Type="http://schemas.openxmlformats.org/officeDocument/2006/relationships/notesSlide" Target="../notesSlides/notesSlide4.xml"/><Relationship Id="rId1" Type="http://schemas.openxmlformats.org/officeDocument/2006/relationships/slideLayout" Target="../slideLayouts/slideLayout5.xml"/><Relationship Id="rId4" Type="http://schemas.openxmlformats.org/officeDocument/2006/relationships/hyperlink" Target="https://reliefweb.int/report/world/guidance-adapt-food-security-data-collection-tools-generate-better-information-persons-disabilities"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hyperlink" Target="https://www.hi-deutschland-projekte.de/lnob/pilot-training-on-disability-inclusive-food-security-launching-a-new-training-package-soon/" TargetMode="External"/><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1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hyperlink" Target="https://www.hi-deutschland-projekte.de/lnob/training-package-for-inclusive-food-security/" TargetMode="External"/><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2.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11.jpeg"/><Relationship Id="rId7"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9.xml"/><Relationship Id="rId6" Type="http://schemas.openxmlformats.org/officeDocument/2006/relationships/image" Target="../media/image13.png"/><Relationship Id="rId5" Type="http://schemas.openxmlformats.org/officeDocument/2006/relationships/image" Target="../media/image12.jpeg"/><Relationship Id="rId4" Type="http://schemas.openxmlformats.org/officeDocument/2006/relationships/image" Target="../media/image6.jpeg"/></Relationships>
</file>

<file path=ppt/slides/_rels/slide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www.hi-deutschland-projekte.de/lnob/training-package-for-inclusive-food-security/" TargetMode="Externa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www.hi-deutschland-projekte.de/lnob/" TargetMode="External"/><Relationship Id="rId1" Type="http://schemas.openxmlformats.org/officeDocument/2006/relationships/slideLayout" Target="../slideLayouts/slideLayout6.xml"/><Relationship Id="rId4" Type="http://schemas.openxmlformats.org/officeDocument/2006/relationships/hyperlink" Target="https://disabilityreferencegroup.org/portfolio-items/introduction-to-disability-inclusive-humanitarian-action/"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hyperlink" Target="https://disabilityreferencegroup.org/" TargetMode="External"/><Relationship Id="rId2" Type="http://schemas.openxmlformats.org/officeDocument/2006/relationships/hyperlink" Target="https://www.hi-deutschland-projekte.de/lnob/training-package-for-inclusive-food-security/" TargetMode="External"/><Relationship Id="rId1" Type="http://schemas.openxmlformats.org/officeDocument/2006/relationships/slideLayout" Target="../slideLayouts/slideLayout5.xml"/><Relationship Id="rId4" Type="http://schemas.openxmlformats.org/officeDocument/2006/relationships/hyperlink" Target="https://disabilityreferencegroup.org/portfolio-items/introduction-to-disability-inclusive-humanitarian-action/"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7D5EFE5-83E6-C50B-ADB1-F73871B0A166}"/>
              </a:ext>
            </a:extLst>
          </p:cNvPr>
          <p:cNvSpPr>
            <a:spLocks noGrp="1"/>
          </p:cNvSpPr>
          <p:nvPr>
            <p:ph type="ctrTitle"/>
          </p:nvPr>
        </p:nvSpPr>
        <p:spPr>
          <a:xfrm>
            <a:off x="1524000" y="2084891"/>
            <a:ext cx="9144000" cy="2387600"/>
          </a:xfrm>
          <a:solidFill>
            <a:srgbClr val="0070C0"/>
          </a:solidFill>
        </p:spPr>
        <p:txBody>
          <a:bodyPr anchor="ctr" anchorCtr="0">
            <a:normAutofit/>
          </a:bodyPr>
          <a:lstStyle/>
          <a:p>
            <a:pPr>
              <a:lnSpc>
                <a:spcPct val="100000"/>
              </a:lnSpc>
            </a:pPr>
            <a:r>
              <a:rPr lang="en-GB" sz="3600">
                <a:solidFill>
                  <a:schemeClr val="bg1"/>
                </a:solidFill>
                <a:latin typeface="Arial"/>
                <a:ea typeface="Arial"/>
                <a:cs typeface="Arial"/>
                <a:sym typeface="Arial"/>
              </a:rPr>
              <a:t>Introduction to the Training Package:  “Disability-Inclusive </a:t>
            </a:r>
            <a:r>
              <a:rPr lang="en-GB" sz="3600">
                <a:solidFill>
                  <a:schemeClr val="bg1"/>
                </a:solidFill>
              </a:rPr>
              <a:t>Food Security</a:t>
            </a:r>
            <a:r>
              <a:rPr lang="en-GB" sz="3600">
                <a:solidFill>
                  <a:schemeClr val="bg1"/>
                </a:solidFill>
                <a:latin typeface="Arial"/>
                <a:ea typeface="Arial"/>
                <a:cs typeface="Arial"/>
                <a:sym typeface="Arial"/>
              </a:rPr>
              <a:t> in Humanitarian Action”</a:t>
            </a:r>
            <a:endParaRPr lang="de-DE" sz="3600">
              <a:solidFill>
                <a:schemeClr val="bg1"/>
              </a:solidFill>
            </a:endParaRPr>
          </a:p>
        </p:txBody>
      </p:sp>
      <p:sp>
        <p:nvSpPr>
          <p:cNvPr id="7" name="Foliennummernplatzhalter 6">
            <a:extLst>
              <a:ext uri="{FF2B5EF4-FFF2-40B4-BE49-F238E27FC236}">
                <a16:creationId xmlns:a16="http://schemas.microsoft.com/office/drawing/2014/main" id="{2812079C-8493-6D44-DCC4-9EA5937C0B5E}"/>
              </a:ext>
            </a:extLst>
          </p:cNvPr>
          <p:cNvSpPr>
            <a:spLocks noGrp="1"/>
          </p:cNvSpPr>
          <p:nvPr>
            <p:ph type="sldNum" sz="quarter" idx="12"/>
          </p:nvPr>
        </p:nvSpPr>
        <p:spPr/>
        <p:txBody>
          <a:bodyPr/>
          <a:lstStyle/>
          <a:p>
            <a:fld id="{FBC7A862-7147-4493-B488-4E46DC49905D}" type="slidenum">
              <a:rPr lang="de-DE" smtClean="0"/>
              <a:pPr/>
              <a:t>1</a:t>
            </a:fld>
            <a:endParaRPr lang="de-DE"/>
          </a:p>
        </p:txBody>
      </p:sp>
    </p:spTree>
    <p:extLst>
      <p:ext uri="{BB962C8B-B14F-4D97-AF65-F5344CB8AC3E}">
        <p14:creationId xmlns:p14="http://schemas.microsoft.com/office/powerpoint/2010/main" val="11857260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64D549D-BDB9-673E-D47B-3B4142B23C1B}"/>
              </a:ext>
            </a:extLst>
          </p:cNvPr>
          <p:cNvSpPr>
            <a:spLocks noGrp="1"/>
          </p:cNvSpPr>
          <p:nvPr>
            <p:ph type="title"/>
          </p:nvPr>
        </p:nvSpPr>
        <p:spPr/>
        <p:txBody>
          <a:bodyPr/>
          <a:lstStyle/>
          <a:p>
            <a:r>
              <a:rPr lang="en-US"/>
              <a:t>Example Training Plans</a:t>
            </a:r>
            <a:endParaRPr lang="en-IN"/>
          </a:p>
        </p:txBody>
      </p:sp>
      <p:sp>
        <p:nvSpPr>
          <p:cNvPr id="3" name="Inhaltsplatzhalter 2">
            <a:extLst>
              <a:ext uri="{FF2B5EF4-FFF2-40B4-BE49-F238E27FC236}">
                <a16:creationId xmlns:a16="http://schemas.microsoft.com/office/drawing/2014/main" id="{CB82A1DD-2A51-D0F5-69B9-01867E320719}"/>
              </a:ext>
            </a:extLst>
          </p:cNvPr>
          <p:cNvSpPr>
            <a:spLocks noGrp="1"/>
          </p:cNvSpPr>
          <p:nvPr>
            <p:ph idx="1"/>
          </p:nvPr>
        </p:nvSpPr>
        <p:spPr>
          <a:xfrm>
            <a:off x="838200" y="1578634"/>
            <a:ext cx="10515600" cy="5279366"/>
          </a:xfrm>
        </p:spPr>
        <p:txBody>
          <a:bodyPr>
            <a:normAutofit fontScale="77500" lnSpcReduction="20000"/>
          </a:bodyPr>
          <a:lstStyle/>
          <a:p>
            <a:pPr>
              <a:lnSpc>
                <a:spcPct val="120000"/>
              </a:lnSpc>
            </a:pPr>
            <a:r>
              <a:rPr lang="en-US" b="1"/>
              <a:t>Half-day</a:t>
            </a:r>
            <a:r>
              <a:rPr lang="en-US"/>
              <a:t> / Awareness raising: use modules M1-M2</a:t>
            </a:r>
          </a:p>
          <a:p>
            <a:pPr>
              <a:lnSpc>
                <a:spcPct val="120000"/>
              </a:lnSpc>
            </a:pPr>
            <a:r>
              <a:rPr lang="en-US" b="1"/>
              <a:t>One day </a:t>
            </a:r>
            <a:r>
              <a:rPr lang="en-US"/>
              <a:t>/ Basic training: Prioritize Modules M1, M4 and M5</a:t>
            </a:r>
          </a:p>
          <a:p>
            <a:pPr>
              <a:lnSpc>
                <a:spcPct val="120000"/>
              </a:lnSpc>
            </a:pPr>
            <a:r>
              <a:rPr lang="en-US" b="1"/>
              <a:t>Two-day</a:t>
            </a:r>
            <a:r>
              <a:rPr lang="en-US"/>
              <a:t> / Basic Training: Prioritize Modules M1, M2, M4 and M5</a:t>
            </a:r>
          </a:p>
          <a:p>
            <a:pPr>
              <a:lnSpc>
                <a:spcPct val="120000"/>
              </a:lnSpc>
            </a:pPr>
            <a:r>
              <a:rPr lang="en-US" b="1"/>
              <a:t>3-4 days </a:t>
            </a:r>
            <a:r>
              <a:rPr lang="en-US"/>
              <a:t>/ Strong training: Follow the same schema as the Two-Day training + add additional modules (M3, M6, M7, M8) depending priorities of the participants: </a:t>
            </a:r>
          </a:p>
          <a:p>
            <a:pPr>
              <a:lnSpc>
                <a:spcPct val="120000"/>
              </a:lnSpc>
              <a:spcAft>
                <a:spcPts val="1200"/>
              </a:spcAft>
            </a:pPr>
            <a:r>
              <a:rPr lang="en-US" b="1"/>
              <a:t>5 days </a:t>
            </a:r>
            <a:r>
              <a:rPr lang="en-US"/>
              <a:t>/ Full training </a:t>
            </a:r>
            <a:r>
              <a:rPr lang="en-US">
                <a:solidFill>
                  <a:schemeClr val="dk1"/>
                </a:solidFill>
                <a:ea typeface="Calibri"/>
                <a:sym typeface="Calibri"/>
              </a:rPr>
              <a:t>including all modules, activities, discussions, and contextualized exercises.</a:t>
            </a:r>
          </a:p>
          <a:p>
            <a:pPr>
              <a:lnSpc>
                <a:spcPct val="120000"/>
              </a:lnSpc>
            </a:pPr>
            <a:r>
              <a:rPr lang="en-US">
                <a:solidFill>
                  <a:schemeClr val="dk1"/>
                </a:solidFill>
                <a:ea typeface="Calibri"/>
                <a:sym typeface="Calibri"/>
              </a:rPr>
              <a:t>For trainings </a:t>
            </a:r>
            <a:r>
              <a:rPr lang="en-US" b="1">
                <a:solidFill>
                  <a:schemeClr val="dk1"/>
                </a:solidFill>
                <a:ea typeface="Calibri"/>
                <a:sym typeface="Calibri"/>
              </a:rPr>
              <a:t>longer than 3 days</a:t>
            </a:r>
            <a:r>
              <a:rPr lang="en-US">
                <a:solidFill>
                  <a:schemeClr val="dk1"/>
                </a:solidFill>
                <a:ea typeface="Calibri"/>
                <a:sym typeface="Calibri"/>
              </a:rPr>
              <a:t>, consider to combine the training with a subsequent tool and/or policy adaption workshop using the </a:t>
            </a:r>
            <a:r>
              <a:rPr lang="en-GB" u="sng">
                <a:hlinkClick r:id="rId3"/>
              </a:rPr>
              <a:t>“RAAL – Review, Adapt, Action and Learning” </a:t>
            </a:r>
            <a:r>
              <a:rPr lang="en-GB"/>
              <a:t>methodology and the </a:t>
            </a:r>
            <a:r>
              <a:rPr lang="en-GB" u="sng">
                <a:hlinkClick r:id="rId4"/>
              </a:rPr>
              <a:t>“Guidance to adapt food security data collection tools to generate better information on persons with disabilities”</a:t>
            </a:r>
            <a:endParaRPr lang="en-US">
              <a:solidFill>
                <a:schemeClr val="dk1"/>
              </a:solidFill>
              <a:ea typeface="Calibri"/>
              <a:sym typeface="Calibri"/>
            </a:endParaRPr>
          </a:p>
        </p:txBody>
      </p:sp>
      <p:sp>
        <p:nvSpPr>
          <p:cNvPr id="5" name="Foliennummernplatzhalter 4">
            <a:extLst>
              <a:ext uri="{FF2B5EF4-FFF2-40B4-BE49-F238E27FC236}">
                <a16:creationId xmlns:a16="http://schemas.microsoft.com/office/drawing/2014/main" id="{B69A194E-7C04-3E3B-4848-538A6F2B9BDC}"/>
              </a:ext>
            </a:extLst>
          </p:cNvPr>
          <p:cNvSpPr>
            <a:spLocks noGrp="1"/>
          </p:cNvSpPr>
          <p:nvPr>
            <p:ph type="sldNum" sz="quarter" idx="12"/>
          </p:nvPr>
        </p:nvSpPr>
        <p:spPr/>
        <p:txBody>
          <a:bodyPr/>
          <a:lstStyle/>
          <a:p>
            <a:fld id="{FBC7A862-7147-4493-B488-4E46DC49905D}" type="slidenum">
              <a:rPr lang="de-DE" smtClean="0"/>
              <a:t>10</a:t>
            </a:fld>
            <a:endParaRPr lang="de-DE"/>
          </a:p>
        </p:txBody>
      </p:sp>
    </p:spTree>
    <p:extLst>
      <p:ext uri="{BB962C8B-B14F-4D97-AF65-F5344CB8AC3E}">
        <p14:creationId xmlns:p14="http://schemas.microsoft.com/office/powerpoint/2010/main" val="22110534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F03DE7C-62BB-FF23-2FFF-7ADD76EA3CD8}"/>
              </a:ext>
            </a:extLst>
          </p:cNvPr>
          <p:cNvSpPr>
            <a:spLocks noGrp="1"/>
          </p:cNvSpPr>
          <p:nvPr>
            <p:ph type="title"/>
          </p:nvPr>
        </p:nvSpPr>
        <p:spPr>
          <a:xfrm>
            <a:off x="838200" y="136525"/>
            <a:ext cx="10515600" cy="1058233"/>
          </a:xfrm>
        </p:spPr>
        <p:txBody>
          <a:bodyPr/>
          <a:lstStyle/>
          <a:p>
            <a:r>
              <a:rPr lang="en-US"/>
              <a:t>Facilitation – General Considerations:</a:t>
            </a:r>
            <a:endParaRPr lang="en-IN"/>
          </a:p>
        </p:txBody>
      </p:sp>
      <p:sp>
        <p:nvSpPr>
          <p:cNvPr id="3" name="Inhaltsplatzhalter 2">
            <a:extLst>
              <a:ext uri="{FF2B5EF4-FFF2-40B4-BE49-F238E27FC236}">
                <a16:creationId xmlns:a16="http://schemas.microsoft.com/office/drawing/2014/main" id="{E56F1FB7-6FD6-9C18-89A9-926A19A81C16}"/>
              </a:ext>
            </a:extLst>
          </p:cNvPr>
          <p:cNvSpPr>
            <a:spLocks noGrp="1"/>
          </p:cNvSpPr>
          <p:nvPr>
            <p:ph idx="1"/>
          </p:nvPr>
        </p:nvSpPr>
        <p:spPr>
          <a:xfrm>
            <a:off x="838200" y="1135871"/>
            <a:ext cx="10515600" cy="5279366"/>
          </a:xfrm>
        </p:spPr>
        <p:txBody>
          <a:bodyPr>
            <a:normAutofit fontScale="77500" lnSpcReduction="20000"/>
          </a:bodyPr>
          <a:lstStyle/>
          <a:p>
            <a:pPr>
              <a:lnSpc>
                <a:spcPct val="120000"/>
              </a:lnSpc>
              <a:spcBef>
                <a:spcPts val="0"/>
              </a:spcBef>
              <a:spcAft>
                <a:spcPts val="600"/>
              </a:spcAft>
            </a:pPr>
            <a:r>
              <a:rPr lang="en-US" sz="2600"/>
              <a:t>The training is </a:t>
            </a:r>
            <a:r>
              <a:rPr lang="en-US" sz="2600" b="1"/>
              <a:t>not an introduction to Food Security</a:t>
            </a:r>
            <a:r>
              <a:rPr lang="en-US" sz="2600"/>
              <a:t>, BUT rather disability-inclusion in Food Security programming</a:t>
            </a:r>
          </a:p>
          <a:p>
            <a:pPr>
              <a:lnSpc>
                <a:spcPct val="120000"/>
              </a:lnSpc>
              <a:spcBef>
                <a:spcPts val="0"/>
              </a:spcBef>
            </a:pPr>
            <a:r>
              <a:rPr lang="en-US" sz="2600"/>
              <a:t>It is recommended to include</a:t>
            </a:r>
            <a:r>
              <a:rPr lang="en-US" sz="2600" b="1"/>
              <a:t> 2 to 4 facilitators </a:t>
            </a:r>
            <a:r>
              <a:rPr lang="en-US" sz="2600"/>
              <a:t>(depending on length of training) to balance styles, experiences and knowledge:</a:t>
            </a:r>
            <a:endParaRPr lang="en-US" sz="2600" b="1"/>
          </a:p>
          <a:p>
            <a:pPr lvl="1">
              <a:lnSpc>
                <a:spcPct val="120000"/>
              </a:lnSpc>
              <a:spcBef>
                <a:spcPts val="0"/>
              </a:spcBef>
            </a:pPr>
            <a:r>
              <a:rPr lang="en-US"/>
              <a:t>At least 1 person with strong knowledge of Food Security &amp; 1 person with strong disability inclusion / protection mainstreaming knowledge and experience</a:t>
            </a:r>
          </a:p>
          <a:p>
            <a:pPr lvl="1">
              <a:lnSpc>
                <a:spcPct val="120000"/>
              </a:lnSpc>
              <a:spcBef>
                <a:spcPts val="0"/>
              </a:spcBef>
              <a:spcAft>
                <a:spcPts val="600"/>
              </a:spcAft>
            </a:pPr>
            <a:r>
              <a:rPr lang="en-US"/>
              <a:t>If feasible (but strongly recommended), collaborate with OPDs to co-facilitate the training/ specific modules or provide input sessions</a:t>
            </a:r>
          </a:p>
          <a:p>
            <a:pPr>
              <a:lnSpc>
                <a:spcPct val="120000"/>
              </a:lnSpc>
              <a:spcBef>
                <a:spcPts val="0"/>
              </a:spcBef>
            </a:pPr>
            <a:r>
              <a:rPr lang="en-US" sz="2600"/>
              <a:t>Plan enough time for</a:t>
            </a:r>
            <a:r>
              <a:rPr lang="en-US" sz="2600" b="1"/>
              <a:t> preparation</a:t>
            </a:r>
            <a:r>
              <a:rPr lang="en-US" sz="2600"/>
              <a:t>:</a:t>
            </a:r>
          </a:p>
          <a:p>
            <a:pPr lvl="1">
              <a:lnSpc>
                <a:spcPct val="120000"/>
              </a:lnSpc>
              <a:spcBef>
                <a:spcPts val="0"/>
              </a:spcBef>
            </a:pPr>
            <a:r>
              <a:rPr lang="en-US"/>
              <a:t>Read the General Facilitator Guide before starting the preparations and share with all co-facilitators (emphasize Annex C on inclusive facilitation)</a:t>
            </a:r>
          </a:p>
          <a:p>
            <a:pPr lvl="1">
              <a:lnSpc>
                <a:spcPct val="120000"/>
              </a:lnSpc>
              <a:spcBef>
                <a:spcPts val="0"/>
              </a:spcBef>
            </a:pPr>
            <a:r>
              <a:rPr lang="en-US"/>
              <a:t>Adapt and contextualize materials in collaboration with OPDs &amp; subject matter experts</a:t>
            </a:r>
          </a:p>
          <a:p>
            <a:pPr lvl="1">
              <a:lnSpc>
                <a:spcPct val="120000"/>
              </a:lnSpc>
              <a:spcBef>
                <a:spcPts val="0"/>
              </a:spcBef>
            </a:pPr>
            <a:r>
              <a:rPr lang="en-US"/>
              <a:t>Review all exercises / examples to ensure relevance</a:t>
            </a:r>
          </a:p>
          <a:p>
            <a:pPr lvl="1">
              <a:lnSpc>
                <a:spcPct val="120000"/>
              </a:lnSpc>
              <a:spcBef>
                <a:spcPts val="0"/>
              </a:spcBef>
            </a:pPr>
            <a:r>
              <a:rPr lang="en-US"/>
              <a:t>Plan specific sessions with OPDs before the training if they do not have sector knowledge/ experience (see specific “Orientation Module”)</a:t>
            </a:r>
          </a:p>
          <a:p>
            <a:pPr lvl="1">
              <a:lnSpc>
                <a:spcPct val="120000"/>
              </a:lnSpc>
              <a:spcBef>
                <a:spcPts val="0"/>
              </a:spcBef>
            </a:pPr>
            <a:r>
              <a:rPr lang="en-US"/>
              <a:t>Ensure reasonable accommodation requirements are identified, provided &amp; communicated to all facilitators prior to the training</a:t>
            </a:r>
          </a:p>
        </p:txBody>
      </p:sp>
      <p:sp>
        <p:nvSpPr>
          <p:cNvPr id="5" name="Foliennummernplatzhalter 4">
            <a:extLst>
              <a:ext uri="{FF2B5EF4-FFF2-40B4-BE49-F238E27FC236}">
                <a16:creationId xmlns:a16="http://schemas.microsoft.com/office/drawing/2014/main" id="{BC341EE9-B8DD-EDB6-2992-FD91DD45B147}"/>
              </a:ext>
            </a:extLst>
          </p:cNvPr>
          <p:cNvSpPr>
            <a:spLocks noGrp="1"/>
          </p:cNvSpPr>
          <p:nvPr>
            <p:ph type="sldNum" sz="quarter" idx="12"/>
          </p:nvPr>
        </p:nvSpPr>
        <p:spPr/>
        <p:txBody>
          <a:bodyPr/>
          <a:lstStyle/>
          <a:p>
            <a:fld id="{FBC7A862-7147-4493-B488-4E46DC49905D}" type="slidenum">
              <a:rPr lang="de-DE" smtClean="0"/>
              <a:t>11</a:t>
            </a:fld>
            <a:endParaRPr lang="de-DE"/>
          </a:p>
        </p:txBody>
      </p:sp>
    </p:spTree>
    <p:extLst>
      <p:ext uri="{BB962C8B-B14F-4D97-AF65-F5344CB8AC3E}">
        <p14:creationId xmlns:p14="http://schemas.microsoft.com/office/powerpoint/2010/main" val="7341749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31E9E4-97F3-347F-66C4-4FDFF8264304}"/>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E129679B-46A6-5786-F125-0A9FC4CE020F}"/>
              </a:ext>
            </a:extLst>
          </p:cNvPr>
          <p:cNvSpPr>
            <a:spLocks noGrp="1"/>
          </p:cNvSpPr>
          <p:nvPr>
            <p:ph type="title"/>
          </p:nvPr>
        </p:nvSpPr>
        <p:spPr>
          <a:xfrm>
            <a:off x="0" y="365125"/>
            <a:ext cx="12192000" cy="1058233"/>
          </a:xfrm>
        </p:spPr>
        <p:txBody>
          <a:bodyPr>
            <a:normAutofit/>
          </a:bodyPr>
          <a:lstStyle/>
          <a:p>
            <a:pPr algn="ctr"/>
            <a:r>
              <a:rPr lang="en-US"/>
              <a:t>Training Package Pilot in Uganda (2026)</a:t>
            </a:r>
            <a:endParaRPr lang="en-IN"/>
          </a:p>
        </p:txBody>
      </p:sp>
      <p:sp>
        <p:nvSpPr>
          <p:cNvPr id="6" name="Stern: 7 Zacken 5">
            <a:extLst>
              <a:ext uri="{FF2B5EF4-FFF2-40B4-BE49-F238E27FC236}">
                <a16:creationId xmlns:a16="http://schemas.microsoft.com/office/drawing/2014/main" id="{40C57B0E-FD04-0CF7-FDF1-6FC8035D4F3B}"/>
              </a:ext>
              <a:ext uri="{C183D7F6-B498-43B3-948B-1728B52AA6E4}">
                <adec:decorative xmlns:adec="http://schemas.microsoft.com/office/drawing/2017/decorative" val="1"/>
              </a:ext>
            </a:extLst>
          </p:cNvPr>
          <p:cNvSpPr/>
          <p:nvPr/>
        </p:nvSpPr>
        <p:spPr>
          <a:xfrm>
            <a:off x="10651958" y="-850232"/>
            <a:ext cx="2037347" cy="2711116"/>
          </a:xfrm>
          <a:prstGeom prst="star7">
            <a:avLst/>
          </a:prstGeom>
          <a:solidFill>
            <a:srgbClr val="0070C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7" name="Kreis: nicht ausgefüllt 6">
            <a:extLst>
              <a:ext uri="{FF2B5EF4-FFF2-40B4-BE49-F238E27FC236}">
                <a16:creationId xmlns:a16="http://schemas.microsoft.com/office/drawing/2014/main" id="{12745B59-AD97-DFE8-1E46-CE80A35076A8}"/>
              </a:ext>
              <a:ext uri="{C183D7F6-B498-43B3-948B-1728B52AA6E4}">
                <adec:decorative xmlns:adec="http://schemas.microsoft.com/office/drawing/2017/decorative" val="1"/>
              </a:ext>
            </a:extLst>
          </p:cNvPr>
          <p:cNvSpPr/>
          <p:nvPr/>
        </p:nvSpPr>
        <p:spPr>
          <a:xfrm>
            <a:off x="-1389231" y="3563085"/>
            <a:ext cx="2534652" cy="2743200"/>
          </a:xfrm>
          <a:prstGeom prst="donut">
            <a:avLst/>
          </a:prstGeom>
          <a:solidFill>
            <a:srgbClr val="0070C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endParaRPr>
          </a:p>
        </p:txBody>
      </p:sp>
      <p:pic>
        <p:nvPicPr>
          <p:cNvPr id="8" name="Grafik 7" descr="Photograph of a group discussion during the pilot training in Uganda with seven people engaged around a table, featuring notebooks, a laptop, and a stand-up banner labeled &quot;PHASE 4 Leave no one behind&quot; in the background. Participants appear focused and attentive.">
            <a:extLst>
              <a:ext uri="{FF2B5EF4-FFF2-40B4-BE49-F238E27FC236}">
                <a16:creationId xmlns:a16="http://schemas.microsoft.com/office/drawing/2014/main" id="{61900911-2A9D-E757-7790-4188691038C2}"/>
              </a:ext>
              <a:ext uri="{C183D7F6-B498-43B3-948B-1728B52AA6E4}">
                <adec:decorative xmlns:adec="http://schemas.microsoft.com/office/drawing/2017/decorative" val="0"/>
              </a:ext>
            </a:extLst>
          </p:cNvPr>
          <p:cNvPicPr>
            <a:picLocks noChangeAspect="1"/>
          </p:cNvPicPr>
          <p:nvPr/>
        </p:nvPicPr>
        <p:blipFill>
          <a:blip r:embed="rId3"/>
          <a:stretch>
            <a:fillRect/>
          </a:stretch>
        </p:blipFill>
        <p:spPr>
          <a:xfrm>
            <a:off x="1970691" y="1423358"/>
            <a:ext cx="8250617" cy="4755028"/>
          </a:xfrm>
          <a:prstGeom prst="rect">
            <a:avLst/>
          </a:prstGeom>
        </p:spPr>
      </p:pic>
      <p:sp>
        <p:nvSpPr>
          <p:cNvPr id="9" name="Foliennummernplatzhalter 8">
            <a:extLst>
              <a:ext uri="{FF2B5EF4-FFF2-40B4-BE49-F238E27FC236}">
                <a16:creationId xmlns:a16="http://schemas.microsoft.com/office/drawing/2014/main" id="{2A51D69B-1945-F7D6-DD32-9F119EB83E87}"/>
              </a:ext>
            </a:extLst>
          </p:cNvPr>
          <p:cNvSpPr>
            <a:spLocks noGrp="1"/>
          </p:cNvSpPr>
          <p:nvPr>
            <p:ph type="sldNum" sz="quarter" idx="12"/>
          </p:nvPr>
        </p:nvSpPr>
        <p:spPr/>
        <p:txBody>
          <a:bodyPr/>
          <a:lstStyle/>
          <a:p>
            <a:fld id="{FBC7A862-7147-4493-B488-4E46DC49905D}" type="slidenum">
              <a:rPr lang="de-DE" smtClean="0"/>
              <a:t>12</a:t>
            </a:fld>
            <a:endParaRPr lang="de-DE"/>
          </a:p>
        </p:txBody>
      </p:sp>
    </p:spTree>
    <p:extLst>
      <p:ext uri="{BB962C8B-B14F-4D97-AF65-F5344CB8AC3E}">
        <p14:creationId xmlns:p14="http://schemas.microsoft.com/office/powerpoint/2010/main" val="2917870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AB29685-33F7-930D-FBA0-7D5E62EAA524}"/>
              </a:ext>
            </a:extLst>
          </p:cNvPr>
          <p:cNvSpPr>
            <a:spLocks noGrp="1"/>
          </p:cNvSpPr>
          <p:nvPr>
            <p:ph type="title"/>
          </p:nvPr>
        </p:nvSpPr>
        <p:spPr/>
        <p:txBody>
          <a:bodyPr/>
          <a:lstStyle/>
          <a:p>
            <a:r>
              <a:rPr lang="en-US"/>
              <a:t>Uganda Pilot Training Overview </a:t>
            </a:r>
            <a:endParaRPr lang="en-IN"/>
          </a:p>
        </p:txBody>
      </p:sp>
      <p:sp>
        <p:nvSpPr>
          <p:cNvPr id="4" name="Textfeld 3">
            <a:extLst>
              <a:ext uri="{FF2B5EF4-FFF2-40B4-BE49-F238E27FC236}">
                <a16:creationId xmlns:a16="http://schemas.microsoft.com/office/drawing/2014/main" id="{CDAAB038-449E-CCF4-A961-14F5588625A0}"/>
              </a:ext>
            </a:extLst>
          </p:cNvPr>
          <p:cNvSpPr txBox="1"/>
          <p:nvPr/>
        </p:nvSpPr>
        <p:spPr>
          <a:xfrm>
            <a:off x="780535" y="1423358"/>
            <a:ext cx="5315465" cy="5109091"/>
          </a:xfrm>
          <a:prstGeom prst="rect">
            <a:avLst/>
          </a:prstGeom>
          <a:noFill/>
        </p:spPr>
        <p:txBody>
          <a:bodyPr wrap="square" rtlCol="0">
            <a:spAutoFit/>
          </a:bodyPr>
          <a:lstStyle/>
          <a:p>
            <a:pPr marL="419100" indent="-342900">
              <a:spcAft>
                <a:spcPts val="600"/>
              </a:spcAft>
              <a:buSzPts val="2400"/>
            </a:pPr>
            <a:r>
              <a:rPr lang="en-US" sz="2200"/>
              <a:t>In total </a:t>
            </a:r>
            <a:r>
              <a:rPr lang="en-US" sz="2200" b="1"/>
              <a:t>30 Participants </a:t>
            </a:r>
            <a:r>
              <a:rPr lang="en-US" sz="2200"/>
              <a:t>from international and national humanitarian organisations and OPDs. </a:t>
            </a:r>
          </a:p>
          <a:p>
            <a:pPr marL="419100" indent="-342900">
              <a:spcAft>
                <a:spcPts val="600"/>
              </a:spcAft>
              <a:buSzPts val="2400"/>
            </a:pPr>
            <a:r>
              <a:rPr lang="en-US" sz="2200"/>
              <a:t>Training duration </a:t>
            </a:r>
            <a:r>
              <a:rPr lang="en-US" sz="2200" b="1"/>
              <a:t>4 days</a:t>
            </a:r>
          </a:p>
          <a:p>
            <a:pPr marL="457200" lvl="0" indent="-381000">
              <a:spcAft>
                <a:spcPts val="600"/>
              </a:spcAft>
              <a:buSzPts val="2400"/>
            </a:pPr>
            <a:r>
              <a:rPr lang="en-US" sz="2200"/>
              <a:t>Modules piloted: </a:t>
            </a:r>
          </a:p>
          <a:p>
            <a:pPr marL="914400" lvl="1" indent="-381000">
              <a:spcAft>
                <a:spcPts val="600"/>
              </a:spcAft>
              <a:buSzPts val="2400"/>
            </a:pPr>
            <a:r>
              <a:rPr lang="en-US" sz="2200"/>
              <a:t>M1- Intro to Disability</a:t>
            </a:r>
          </a:p>
          <a:p>
            <a:pPr marL="914400" lvl="1" indent="-381000">
              <a:spcAft>
                <a:spcPts val="600"/>
              </a:spcAft>
              <a:buSzPts val="2400"/>
            </a:pPr>
            <a:r>
              <a:rPr lang="en-US" sz="2200"/>
              <a:t>M2 - Intro to IASC Guidelines</a:t>
            </a:r>
          </a:p>
          <a:p>
            <a:pPr marL="914400" lvl="1" indent="-381000">
              <a:spcAft>
                <a:spcPts val="600"/>
              </a:spcAft>
              <a:buSzPts val="2400"/>
            </a:pPr>
            <a:r>
              <a:rPr lang="en-US" sz="2200"/>
              <a:t>M4 - Accessibility in Food Security</a:t>
            </a:r>
          </a:p>
          <a:p>
            <a:pPr marL="914400" lvl="1" indent="-381000">
              <a:spcAft>
                <a:spcPts val="600"/>
              </a:spcAft>
              <a:buSzPts val="2400"/>
            </a:pPr>
            <a:r>
              <a:rPr lang="en-US" sz="2200"/>
              <a:t>M5 - Intro to Must-Do Actions  &amp; Twin Track Approach</a:t>
            </a:r>
          </a:p>
          <a:p>
            <a:pPr marL="914400" lvl="1" indent="-381000">
              <a:spcAft>
                <a:spcPts val="600"/>
              </a:spcAft>
              <a:buSzPts val="2400"/>
            </a:pPr>
            <a:r>
              <a:rPr lang="en-US" sz="2200"/>
              <a:t>M8 - Inclusive CVA</a:t>
            </a:r>
          </a:p>
          <a:p>
            <a:pPr marL="457200" indent="-381000">
              <a:spcAft>
                <a:spcPts val="600"/>
              </a:spcAft>
              <a:buSzPts val="2400"/>
            </a:pPr>
            <a:r>
              <a:rPr lang="en-US" sz="2200"/>
              <a:t>More </a:t>
            </a:r>
            <a:r>
              <a:rPr lang="en-US" sz="2200" b="1">
                <a:hlinkClick r:id="rId3"/>
              </a:rPr>
              <a:t>Information</a:t>
            </a:r>
            <a:r>
              <a:rPr lang="en-US" sz="2200" b="1"/>
              <a:t>!</a:t>
            </a:r>
          </a:p>
        </p:txBody>
      </p:sp>
      <p:pic>
        <p:nvPicPr>
          <p:cNvPr id="6" name="Grafik 5" descr="Photograph of the training group posing outdoors in front of a multi-story building with greenery on both sides. Group includes men and women with and without disabilities.">
            <a:extLst>
              <a:ext uri="{FF2B5EF4-FFF2-40B4-BE49-F238E27FC236}">
                <a16:creationId xmlns:a16="http://schemas.microsoft.com/office/drawing/2014/main" id="{3199DA8D-52D0-7075-E888-91BC74F77683}"/>
              </a:ext>
              <a:ext uri="{C183D7F6-B498-43B3-948B-1728B52AA6E4}">
                <adec:decorative xmlns:adec="http://schemas.microsoft.com/office/drawing/2017/decorative" val="0"/>
              </a:ext>
            </a:extLst>
          </p:cNvPr>
          <p:cNvPicPr>
            <a:picLocks noChangeAspect="1"/>
          </p:cNvPicPr>
          <p:nvPr/>
        </p:nvPicPr>
        <p:blipFill>
          <a:blip r:embed="rId4"/>
          <a:stretch>
            <a:fillRect/>
          </a:stretch>
        </p:blipFill>
        <p:spPr>
          <a:xfrm>
            <a:off x="6722743" y="1423357"/>
            <a:ext cx="5092906" cy="4334891"/>
          </a:xfrm>
          <a:prstGeom prst="rect">
            <a:avLst/>
          </a:prstGeom>
        </p:spPr>
      </p:pic>
      <p:sp>
        <p:nvSpPr>
          <p:cNvPr id="7" name="Foliennummernplatzhalter 6">
            <a:extLst>
              <a:ext uri="{FF2B5EF4-FFF2-40B4-BE49-F238E27FC236}">
                <a16:creationId xmlns:a16="http://schemas.microsoft.com/office/drawing/2014/main" id="{4C02D29D-583D-B3F4-3C2D-274407AE5FFC}"/>
              </a:ext>
            </a:extLst>
          </p:cNvPr>
          <p:cNvSpPr>
            <a:spLocks noGrp="1"/>
          </p:cNvSpPr>
          <p:nvPr>
            <p:ph type="sldNum" sz="quarter" idx="12"/>
          </p:nvPr>
        </p:nvSpPr>
        <p:spPr/>
        <p:txBody>
          <a:bodyPr/>
          <a:lstStyle/>
          <a:p>
            <a:fld id="{FBC7A862-7147-4493-B488-4E46DC49905D}" type="slidenum">
              <a:rPr lang="de-DE" smtClean="0"/>
              <a:t>13</a:t>
            </a:fld>
            <a:endParaRPr lang="de-DE"/>
          </a:p>
        </p:txBody>
      </p:sp>
    </p:spTree>
    <p:extLst>
      <p:ext uri="{BB962C8B-B14F-4D97-AF65-F5344CB8AC3E}">
        <p14:creationId xmlns:p14="http://schemas.microsoft.com/office/powerpoint/2010/main" val="38026371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0E59864-9C3D-85AB-CAAB-6AFBD50D9024}"/>
              </a:ext>
            </a:extLst>
          </p:cNvPr>
          <p:cNvSpPr>
            <a:spLocks noGrp="1"/>
          </p:cNvSpPr>
          <p:nvPr>
            <p:ph type="title"/>
          </p:nvPr>
        </p:nvSpPr>
        <p:spPr/>
        <p:txBody>
          <a:bodyPr/>
          <a:lstStyle/>
          <a:p>
            <a:r>
              <a:rPr lang="en-US"/>
              <a:t>Participants Evaluation of Usefulness (1)</a:t>
            </a:r>
            <a:endParaRPr lang="en-IN"/>
          </a:p>
        </p:txBody>
      </p:sp>
      <p:pic>
        <p:nvPicPr>
          <p:cNvPr id="12" name="Grafik 11" descr="Doughnut chart showing participants’ assessment of how useful, informative, relevant, or helpful the learning was. A large green segment represents 65% of responses indicating the learning was 'very useful, informative, relevant or helpful.' A purple segment represents 27% indicating it was 'useful, informative, relevant or helpful.' A smaller teal segment represents 8% indicating it was 'somewhat useful, informative, relevant or helpful.' No responses were recorded for the categories 'not at all useful' or 'not very useful.">
            <a:extLst>
              <a:ext uri="{FF2B5EF4-FFF2-40B4-BE49-F238E27FC236}">
                <a16:creationId xmlns:a16="http://schemas.microsoft.com/office/drawing/2014/main" id="{DCD9C448-127E-D664-928F-AC255CDBE91E}"/>
              </a:ext>
            </a:extLst>
          </p:cNvPr>
          <p:cNvPicPr>
            <a:picLocks noChangeAspect="1"/>
          </p:cNvPicPr>
          <p:nvPr/>
        </p:nvPicPr>
        <p:blipFill>
          <a:blip r:embed="rId2"/>
          <a:stretch>
            <a:fillRect/>
          </a:stretch>
        </p:blipFill>
        <p:spPr>
          <a:xfrm>
            <a:off x="616115" y="1267133"/>
            <a:ext cx="4222586" cy="5225742"/>
          </a:xfrm>
          <a:prstGeom prst="rect">
            <a:avLst/>
          </a:prstGeom>
        </p:spPr>
      </p:pic>
      <p:sp>
        <p:nvSpPr>
          <p:cNvPr id="9" name="Textfeld 8">
            <a:extLst>
              <a:ext uri="{FF2B5EF4-FFF2-40B4-BE49-F238E27FC236}">
                <a16:creationId xmlns:a16="http://schemas.microsoft.com/office/drawing/2014/main" id="{B7FC7C6E-C99A-EA2E-1C4C-CEB99BA04CEC}"/>
              </a:ext>
            </a:extLst>
          </p:cNvPr>
          <p:cNvSpPr txBox="1"/>
          <p:nvPr/>
        </p:nvSpPr>
        <p:spPr>
          <a:xfrm>
            <a:off x="5562600" y="1917336"/>
            <a:ext cx="6096000" cy="3331105"/>
          </a:xfrm>
          <a:prstGeom prst="rect">
            <a:avLst/>
          </a:prstGeom>
          <a:noFill/>
        </p:spPr>
        <p:txBody>
          <a:bodyPr wrap="square">
            <a:spAutoFit/>
          </a:bodyPr>
          <a:lstStyle/>
          <a:p>
            <a:pPr marL="508000" lvl="0" indent="-457200">
              <a:lnSpc>
                <a:spcPct val="115000"/>
              </a:lnSpc>
              <a:spcAft>
                <a:spcPts val="1200"/>
              </a:spcAft>
              <a:buClr>
                <a:srgbClr val="000000"/>
              </a:buClr>
              <a:buSzPts val="2800"/>
              <a:buFont typeface="Arial" panose="020B0604020202020204" pitchFamily="34" charset="0"/>
              <a:buChar char="•"/>
            </a:pPr>
            <a:r>
              <a:rPr lang="en-US" sz="2800" b="1" noProof="0">
                <a:solidFill>
                  <a:srgbClr val="000000"/>
                </a:solidFill>
              </a:rPr>
              <a:t>In total 92% of participants rated the overall training as </a:t>
            </a:r>
            <a:r>
              <a:rPr lang="en-US" sz="2800" b="1" i="1" noProof="0">
                <a:solidFill>
                  <a:srgbClr val="000000"/>
                </a:solidFill>
              </a:rPr>
              <a:t>useful</a:t>
            </a:r>
            <a:r>
              <a:rPr lang="en-US" sz="2800" b="1" noProof="0">
                <a:solidFill>
                  <a:srgbClr val="000000"/>
                </a:solidFill>
              </a:rPr>
              <a:t> or </a:t>
            </a:r>
            <a:r>
              <a:rPr lang="en-US" sz="2800" b="1" i="1" noProof="0">
                <a:solidFill>
                  <a:srgbClr val="000000"/>
                </a:solidFill>
              </a:rPr>
              <a:t>very useful.</a:t>
            </a:r>
          </a:p>
          <a:p>
            <a:pPr marL="508000" lvl="0" indent="-457200">
              <a:lnSpc>
                <a:spcPct val="115000"/>
              </a:lnSpc>
              <a:spcBef>
                <a:spcPts val="0"/>
              </a:spcBef>
              <a:spcAft>
                <a:spcPts val="1200"/>
              </a:spcAft>
              <a:buClr>
                <a:srgbClr val="000000"/>
              </a:buClr>
              <a:buSzPts val="2800"/>
              <a:buFont typeface="Arial" panose="020B0604020202020204" pitchFamily="34" charset="0"/>
              <a:buChar char="•"/>
            </a:pPr>
            <a:r>
              <a:rPr lang="en-US" sz="2800" noProof="0">
                <a:solidFill>
                  <a:srgbClr val="000000"/>
                </a:solidFill>
              </a:rPr>
              <a:t>65% rated it “very useful” and 27% rated it “useful”.</a:t>
            </a:r>
          </a:p>
          <a:p>
            <a:pPr marL="508000" lvl="0" indent="-457200">
              <a:lnSpc>
                <a:spcPct val="115000"/>
              </a:lnSpc>
              <a:spcBef>
                <a:spcPts val="0"/>
              </a:spcBef>
              <a:spcAft>
                <a:spcPts val="1200"/>
              </a:spcAft>
              <a:buClr>
                <a:srgbClr val="000000"/>
              </a:buClr>
              <a:buSzPts val="2800"/>
              <a:buFont typeface="Arial" panose="020B0604020202020204" pitchFamily="34" charset="0"/>
              <a:buChar char="•"/>
            </a:pPr>
            <a:r>
              <a:rPr lang="en-US" sz="2800" noProof="0">
                <a:solidFill>
                  <a:srgbClr val="000000"/>
                </a:solidFill>
              </a:rPr>
              <a:t>No participants rated it negatively.</a:t>
            </a:r>
          </a:p>
        </p:txBody>
      </p:sp>
      <p:sp>
        <p:nvSpPr>
          <p:cNvPr id="13" name="Foliennummernplatzhalter 12">
            <a:extLst>
              <a:ext uri="{FF2B5EF4-FFF2-40B4-BE49-F238E27FC236}">
                <a16:creationId xmlns:a16="http://schemas.microsoft.com/office/drawing/2014/main" id="{1374F8B1-3B51-4DDB-DBCE-EF8E104241A4}"/>
              </a:ext>
            </a:extLst>
          </p:cNvPr>
          <p:cNvSpPr>
            <a:spLocks noGrp="1"/>
          </p:cNvSpPr>
          <p:nvPr>
            <p:ph type="sldNum" sz="quarter" idx="12"/>
          </p:nvPr>
        </p:nvSpPr>
        <p:spPr/>
        <p:txBody>
          <a:bodyPr/>
          <a:lstStyle/>
          <a:p>
            <a:fld id="{FBC7A862-7147-4493-B488-4E46DC49905D}" type="slidenum">
              <a:rPr lang="de-DE" smtClean="0"/>
              <a:t>14</a:t>
            </a:fld>
            <a:endParaRPr lang="de-DE"/>
          </a:p>
        </p:txBody>
      </p:sp>
    </p:spTree>
    <p:extLst>
      <p:ext uri="{BB962C8B-B14F-4D97-AF65-F5344CB8AC3E}">
        <p14:creationId xmlns:p14="http://schemas.microsoft.com/office/powerpoint/2010/main" val="13004633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037999-A3EF-C410-6591-85024D6F1F2C}"/>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1D4186A8-BEAE-8479-F6F7-8ADF9E4D68D5}"/>
              </a:ext>
            </a:extLst>
          </p:cNvPr>
          <p:cNvSpPr>
            <a:spLocks noGrp="1"/>
          </p:cNvSpPr>
          <p:nvPr>
            <p:ph type="title"/>
          </p:nvPr>
        </p:nvSpPr>
        <p:spPr/>
        <p:txBody>
          <a:bodyPr/>
          <a:lstStyle/>
          <a:p>
            <a:r>
              <a:rPr lang="en-US"/>
              <a:t>Participants Evaluation of Usefulness (2)</a:t>
            </a:r>
            <a:endParaRPr lang="en-IN"/>
          </a:p>
        </p:txBody>
      </p:sp>
      <p:pic>
        <p:nvPicPr>
          <p:cNvPr id="5" name="Grafik 4" descr="Doughnut chart showing participants’ assessment of how useful, informative, relevant, or helpful the learning was. A large green segment represents 73% of responses indicating the learning was 'very useful, informative, relevant or helpful.' A purple segment represents 15% indicating it was 'useful, informative, relevant or helpful.' A teal segment represents 12% indicating it was 'somewhat useful, informative, relevant or helpful.' No responses were recorded for the categories 'not at all useful' or 'not very useful.">
            <a:extLst>
              <a:ext uri="{FF2B5EF4-FFF2-40B4-BE49-F238E27FC236}">
                <a16:creationId xmlns:a16="http://schemas.microsoft.com/office/drawing/2014/main" id="{49E7C4EA-D930-E7F5-CC10-2200E7F5715C}"/>
              </a:ext>
            </a:extLst>
          </p:cNvPr>
          <p:cNvPicPr>
            <a:picLocks noChangeAspect="1"/>
          </p:cNvPicPr>
          <p:nvPr/>
        </p:nvPicPr>
        <p:blipFill>
          <a:blip r:embed="rId2"/>
          <a:stretch>
            <a:fillRect/>
          </a:stretch>
        </p:blipFill>
        <p:spPr>
          <a:xfrm>
            <a:off x="838200" y="1537658"/>
            <a:ext cx="3771900" cy="4730858"/>
          </a:xfrm>
          <a:prstGeom prst="rect">
            <a:avLst/>
          </a:prstGeom>
        </p:spPr>
      </p:pic>
      <p:sp>
        <p:nvSpPr>
          <p:cNvPr id="9" name="Textfeld 8">
            <a:extLst>
              <a:ext uri="{FF2B5EF4-FFF2-40B4-BE49-F238E27FC236}">
                <a16:creationId xmlns:a16="http://schemas.microsoft.com/office/drawing/2014/main" id="{D74CEF9D-EDBA-3B3E-7B6C-0ABC0FB5F11F}"/>
              </a:ext>
            </a:extLst>
          </p:cNvPr>
          <p:cNvSpPr txBox="1"/>
          <p:nvPr/>
        </p:nvSpPr>
        <p:spPr>
          <a:xfrm>
            <a:off x="5562600" y="1423358"/>
            <a:ext cx="6096000" cy="4780091"/>
          </a:xfrm>
          <a:prstGeom prst="rect">
            <a:avLst/>
          </a:prstGeom>
          <a:noFill/>
        </p:spPr>
        <p:txBody>
          <a:bodyPr wrap="square">
            <a:spAutoFit/>
          </a:bodyPr>
          <a:lstStyle/>
          <a:p>
            <a:pPr marL="508000" lvl="0" indent="-457200">
              <a:lnSpc>
                <a:spcPct val="114000"/>
              </a:lnSpc>
              <a:spcAft>
                <a:spcPts val="1200"/>
              </a:spcAft>
              <a:buSzPts val="2800"/>
              <a:buFont typeface="Arial" panose="020B0604020202020204" pitchFamily="34" charset="0"/>
              <a:buChar char="•"/>
            </a:pPr>
            <a:r>
              <a:rPr lang="en-US" sz="2800" b="1"/>
              <a:t>In total 88% of participants rated the tools and resources as </a:t>
            </a:r>
            <a:r>
              <a:rPr lang="en-US" sz="2800" b="1" i="1"/>
              <a:t>useful</a:t>
            </a:r>
            <a:r>
              <a:rPr lang="en-US" sz="2800" b="1"/>
              <a:t> or </a:t>
            </a:r>
            <a:r>
              <a:rPr lang="en-US" sz="2800" b="1" i="1"/>
              <a:t>very useful</a:t>
            </a:r>
            <a:endParaRPr lang="en-US" sz="2800" i="1"/>
          </a:p>
          <a:p>
            <a:pPr marL="508000" lvl="0" indent="-457200">
              <a:lnSpc>
                <a:spcPct val="114000"/>
              </a:lnSpc>
              <a:spcAft>
                <a:spcPts val="1200"/>
              </a:spcAft>
              <a:buSzPts val="2800"/>
              <a:buFont typeface="Arial" panose="020B0604020202020204" pitchFamily="34" charset="0"/>
              <a:buChar char="•"/>
            </a:pPr>
            <a:r>
              <a:rPr lang="en-US" sz="2800"/>
              <a:t>73% rated the tools and resources as “very useful” and another 15% rated them “useful.”</a:t>
            </a:r>
          </a:p>
          <a:p>
            <a:pPr marL="508000" lvl="0" indent="-457200">
              <a:lnSpc>
                <a:spcPct val="114000"/>
              </a:lnSpc>
              <a:spcAft>
                <a:spcPts val="1200"/>
              </a:spcAft>
              <a:buSzPts val="2800"/>
              <a:buFont typeface="Arial" panose="020B0604020202020204" pitchFamily="34" charset="0"/>
              <a:buChar char="•"/>
            </a:pPr>
            <a:r>
              <a:rPr lang="en-US" sz="2800"/>
              <a:t>Participants appreciated the group work, tools, field examples and practical exercises.</a:t>
            </a:r>
          </a:p>
        </p:txBody>
      </p:sp>
      <p:sp>
        <p:nvSpPr>
          <p:cNvPr id="6" name="Foliennummernplatzhalter 5">
            <a:extLst>
              <a:ext uri="{FF2B5EF4-FFF2-40B4-BE49-F238E27FC236}">
                <a16:creationId xmlns:a16="http://schemas.microsoft.com/office/drawing/2014/main" id="{A885892D-7BBB-4F4E-63BD-ED24C1FB1D3D}"/>
              </a:ext>
            </a:extLst>
          </p:cNvPr>
          <p:cNvSpPr>
            <a:spLocks noGrp="1"/>
          </p:cNvSpPr>
          <p:nvPr>
            <p:ph type="sldNum" sz="quarter" idx="12"/>
          </p:nvPr>
        </p:nvSpPr>
        <p:spPr/>
        <p:txBody>
          <a:bodyPr/>
          <a:lstStyle/>
          <a:p>
            <a:fld id="{FBC7A862-7147-4493-B488-4E46DC49905D}" type="slidenum">
              <a:rPr lang="de-DE" smtClean="0"/>
              <a:t>15</a:t>
            </a:fld>
            <a:endParaRPr lang="de-DE"/>
          </a:p>
        </p:txBody>
      </p:sp>
    </p:spTree>
    <p:extLst>
      <p:ext uri="{BB962C8B-B14F-4D97-AF65-F5344CB8AC3E}">
        <p14:creationId xmlns:p14="http://schemas.microsoft.com/office/powerpoint/2010/main" val="22220680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A0CE2C0-7828-9D22-8E80-DBB5D51EF9C8}"/>
              </a:ext>
            </a:extLst>
          </p:cNvPr>
          <p:cNvSpPr>
            <a:spLocks noGrp="1"/>
          </p:cNvSpPr>
          <p:nvPr>
            <p:ph type="title"/>
          </p:nvPr>
        </p:nvSpPr>
        <p:spPr/>
        <p:txBody>
          <a:bodyPr/>
          <a:lstStyle/>
          <a:p>
            <a:r>
              <a:rPr lang="en-US"/>
              <a:t>Appreciated by Participants: </a:t>
            </a:r>
            <a:endParaRPr lang="en-IN"/>
          </a:p>
        </p:txBody>
      </p:sp>
      <p:sp>
        <p:nvSpPr>
          <p:cNvPr id="6" name="Textfeld 5">
            <a:extLst>
              <a:ext uri="{FF2B5EF4-FFF2-40B4-BE49-F238E27FC236}">
                <a16:creationId xmlns:a16="http://schemas.microsoft.com/office/drawing/2014/main" id="{A3374EE6-F6EC-D133-A9B1-E04471AD1D5E}"/>
              </a:ext>
            </a:extLst>
          </p:cNvPr>
          <p:cNvSpPr txBox="1"/>
          <p:nvPr/>
        </p:nvSpPr>
        <p:spPr>
          <a:xfrm>
            <a:off x="6796215" y="1456881"/>
            <a:ext cx="4831677" cy="4611262"/>
          </a:xfrm>
          <a:prstGeom prst="rect">
            <a:avLst/>
          </a:prstGeom>
          <a:noFill/>
        </p:spPr>
        <p:txBody>
          <a:bodyPr wrap="square" rtlCol="0">
            <a:spAutoFit/>
          </a:bodyPr>
          <a:lstStyle/>
          <a:p>
            <a:pPr marL="508000" lvl="0" indent="-457200">
              <a:lnSpc>
                <a:spcPct val="115000"/>
              </a:lnSpc>
              <a:spcAft>
                <a:spcPts val="600"/>
              </a:spcAft>
              <a:buSzPts val="2800"/>
              <a:buFont typeface="Arial" panose="020B0604020202020204" pitchFamily="34" charset="0"/>
              <a:buChar char="•"/>
            </a:pPr>
            <a:r>
              <a:rPr lang="en-US" sz="2400"/>
              <a:t>Group work and discussions;</a:t>
            </a:r>
          </a:p>
          <a:p>
            <a:pPr marL="508000" lvl="0" indent="-457200">
              <a:lnSpc>
                <a:spcPct val="115000"/>
              </a:lnSpc>
              <a:spcAft>
                <a:spcPts val="600"/>
              </a:spcAft>
              <a:buSzPts val="2800"/>
              <a:buFont typeface="Arial" panose="020B0604020202020204" pitchFamily="34" charset="0"/>
              <a:buChar char="•"/>
            </a:pPr>
            <a:r>
              <a:rPr lang="en-US" sz="2400"/>
              <a:t>Experience sharing from different organizations;</a:t>
            </a:r>
          </a:p>
          <a:p>
            <a:pPr marL="508000" lvl="0" indent="-457200">
              <a:lnSpc>
                <a:spcPct val="115000"/>
              </a:lnSpc>
              <a:spcAft>
                <a:spcPts val="600"/>
              </a:spcAft>
              <a:buSzPts val="2800"/>
              <a:buFont typeface="Arial" panose="020B0604020202020204" pitchFamily="34" charset="0"/>
              <a:buChar char="•"/>
            </a:pPr>
            <a:r>
              <a:rPr lang="en-US" sz="2400"/>
              <a:t>Interactive facilitation;</a:t>
            </a:r>
          </a:p>
          <a:p>
            <a:pPr marL="508000" lvl="0" indent="-457200">
              <a:lnSpc>
                <a:spcPct val="115000"/>
              </a:lnSpc>
              <a:spcAft>
                <a:spcPts val="600"/>
              </a:spcAft>
              <a:buSzPts val="2800"/>
              <a:buFont typeface="Arial" panose="020B0604020202020204" pitchFamily="34" charset="0"/>
              <a:buChar char="•"/>
            </a:pPr>
            <a:r>
              <a:rPr lang="en-US" sz="2400"/>
              <a:t>Learning about the twin-track approach, Must Do Actions, and disability-inclusive CVA;</a:t>
            </a:r>
          </a:p>
          <a:p>
            <a:pPr marL="508000" lvl="0" indent="-457200">
              <a:lnSpc>
                <a:spcPct val="115000"/>
              </a:lnSpc>
              <a:spcAft>
                <a:spcPts val="600"/>
              </a:spcAft>
              <a:buSzPts val="2800"/>
              <a:buFont typeface="Arial" panose="020B0604020202020204" pitchFamily="34" charset="0"/>
              <a:buChar char="•"/>
            </a:pPr>
            <a:r>
              <a:rPr lang="en-US" sz="2400" b="1"/>
              <a:t>All participants said they would recommend the training to colleagues.</a:t>
            </a:r>
            <a:endParaRPr lang="en-US" sz="2400"/>
          </a:p>
        </p:txBody>
      </p:sp>
      <p:pic>
        <p:nvPicPr>
          <p:cNvPr id="5" name="Grafik 4" descr="Photograph of a group of people engaged in the group works during the training. They sit around a table with papers and writing materials. Participants appear focused on discussion and note-taking, indicating an interactive and organized group activity.">
            <a:extLst>
              <a:ext uri="{FF2B5EF4-FFF2-40B4-BE49-F238E27FC236}">
                <a16:creationId xmlns:a16="http://schemas.microsoft.com/office/drawing/2014/main" id="{850A1C3B-12A8-3BBF-654A-FC274F169F17}"/>
              </a:ext>
              <a:ext uri="{C183D7F6-B498-43B3-948B-1728B52AA6E4}">
                <adec:decorative xmlns:adec="http://schemas.microsoft.com/office/drawing/2017/decorative" val="0"/>
              </a:ext>
            </a:extLst>
          </p:cNvPr>
          <p:cNvPicPr>
            <a:picLocks noChangeAspect="1"/>
          </p:cNvPicPr>
          <p:nvPr/>
        </p:nvPicPr>
        <p:blipFill>
          <a:blip r:embed="rId3"/>
          <a:stretch>
            <a:fillRect/>
          </a:stretch>
        </p:blipFill>
        <p:spPr>
          <a:xfrm>
            <a:off x="838200" y="1693921"/>
            <a:ext cx="5257800" cy="4561914"/>
          </a:xfrm>
          <a:prstGeom prst="rect">
            <a:avLst/>
          </a:prstGeom>
        </p:spPr>
      </p:pic>
      <p:sp>
        <p:nvSpPr>
          <p:cNvPr id="7" name="Foliennummernplatzhalter 6">
            <a:extLst>
              <a:ext uri="{FF2B5EF4-FFF2-40B4-BE49-F238E27FC236}">
                <a16:creationId xmlns:a16="http://schemas.microsoft.com/office/drawing/2014/main" id="{67044636-CCFB-A24F-712D-E8D37288597B}"/>
              </a:ext>
            </a:extLst>
          </p:cNvPr>
          <p:cNvSpPr>
            <a:spLocks noGrp="1"/>
          </p:cNvSpPr>
          <p:nvPr>
            <p:ph type="sldNum" sz="quarter" idx="12"/>
          </p:nvPr>
        </p:nvSpPr>
        <p:spPr/>
        <p:txBody>
          <a:bodyPr/>
          <a:lstStyle/>
          <a:p>
            <a:fld id="{FBC7A862-7147-4493-B488-4E46DC49905D}" type="slidenum">
              <a:rPr lang="de-DE" smtClean="0"/>
              <a:t>16</a:t>
            </a:fld>
            <a:endParaRPr lang="de-DE"/>
          </a:p>
        </p:txBody>
      </p:sp>
    </p:spTree>
    <p:extLst>
      <p:ext uri="{BB962C8B-B14F-4D97-AF65-F5344CB8AC3E}">
        <p14:creationId xmlns:p14="http://schemas.microsoft.com/office/powerpoint/2010/main" val="9001617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2CA6DC0C-F69A-717B-AEE7-734A028849EE}"/>
              </a:ext>
            </a:extLst>
          </p:cNvPr>
          <p:cNvSpPr>
            <a:spLocks noGrp="1"/>
          </p:cNvSpPr>
          <p:nvPr>
            <p:ph type="title"/>
          </p:nvPr>
        </p:nvSpPr>
        <p:spPr/>
        <p:txBody>
          <a:bodyPr/>
          <a:lstStyle/>
          <a:p>
            <a:r>
              <a:rPr lang="en-US"/>
              <a:t>Testimonials from Training Participants</a:t>
            </a:r>
            <a:endParaRPr lang="en-IN"/>
          </a:p>
        </p:txBody>
      </p:sp>
      <p:sp>
        <p:nvSpPr>
          <p:cNvPr id="5" name="Inhaltsplatzhalter 4">
            <a:extLst>
              <a:ext uri="{FF2B5EF4-FFF2-40B4-BE49-F238E27FC236}">
                <a16:creationId xmlns:a16="http://schemas.microsoft.com/office/drawing/2014/main" id="{C4237E28-1D80-61E1-1CA4-65E25EAAAD7A}"/>
              </a:ext>
            </a:extLst>
          </p:cNvPr>
          <p:cNvSpPr>
            <a:spLocks noGrp="1"/>
          </p:cNvSpPr>
          <p:nvPr>
            <p:ph idx="1"/>
          </p:nvPr>
        </p:nvSpPr>
        <p:spPr>
          <a:xfrm>
            <a:off x="838200" y="1423358"/>
            <a:ext cx="10515600" cy="4914241"/>
          </a:xfrm>
        </p:spPr>
        <p:txBody>
          <a:bodyPr>
            <a:normAutofit fontScale="85000" lnSpcReduction="10000"/>
          </a:bodyPr>
          <a:lstStyle/>
          <a:p>
            <a:pPr>
              <a:lnSpc>
                <a:spcPct val="124000"/>
              </a:lnSpc>
              <a:spcBef>
                <a:spcPts val="0"/>
              </a:spcBef>
              <a:spcAft>
                <a:spcPts val="1200"/>
              </a:spcAft>
            </a:pPr>
            <a:r>
              <a:rPr lang="en-US"/>
              <a:t>“Most of our programs do not deeply consider inclusion. With the training I will be able to consider this inclusive approach in the project design.”</a:t>
            </a:r>
          </a:p>
          <a:p>
            <a:pPr>
              <a:lnSpc>
                <a:spcPct val="124000"/>
              </a:lnSpc>
              <a:spcBef>
                <a:spcPts val="0"/>
              </a:spcBef>
              <a:spcAft>
                <a:spcPts val="1200"/>
              </a:spcAft>
            </a:pPr>
            <a:r>
              <a:rPr lang="de-DE"/>
              <a:t>„I got a better understanding of inclusion and will employ this for future projects“ </a:t>
            </a:r>
          </a:p>
          <a:p>
            <a:pPr>
              <a:lnSpc>
                <a:spcPct val="124000"/>
              </a:lnSpc>
              <a:spcBef>
                <a:spcPts val="0"/>
              </a:spcBef>
              <a:spcAft>
                <a:spcPts val="1200"/>
              </a:spcAft>
            </a:pPr>
            <a:r>
              <a:rPr lang="de-DE"/>
              <a:t>„It's so practical and clear to understand. Everyone needs this knowledge to be disability sensitive“</a:t>
            </a:r>
          </a:p>
          <a:p>
            <a:pPr>
              <a:lnSpc>
                <a:spcPct val="124000"/>
              </a:lnSpc>
              <a:spcBef>
                <a:spcPts val="0"/>
              </a:spcBef>
              <a:spcAft>
                <a:spcPts val="1200"/>
              </a:spcAft>
            </a:pPr>
            <a:r>
              <a:rPr lang="de-DE"/>
              <a:t>„I will be able to guide the team on disability inclusion in our livelihoods programs as well as conduct capacity building for my colleagues. I will also share with my MEAL colleagues regarding data collection and monitoring with a disability lenses.“</a:t>
            </a:r>
            <a:endParaRPr lang="en-US"/>
          </a:p>
        </p:txBody>
      </p:sp>
      <p:sp>
        <p:nvSpPr>
          <p:cNvPr id="6" name="Foliennummernplatzhalter 5">
            <a:extLst>
              <a:ext uri="{FF2B5EF4-FFF2-40B4-BE49-F238E27FC236}">
                <a16:creationId xmlns:a16="http://schemas.microsoft.com/office/drawing/2014/main" id="{1AAC8E5B-4C27-BC6F-3D6B-62C9A13B72C5}"/>
              </a:ext>
            </a:extLst>
          </p:cNvPr>
          <p:cNvSpPr>
            <a:spLocks noGrp="1"/>
          </p:cNvSpPr>
          <p:nvPr>
            <p:ph type="sldNum" sz="quarter" idx="12"/>
          </p:nvPr>
        </p:nvSpPr>
        <p:spPr/>
        <p:txBody>
          <a:bodyPr/>
          <a:lstStyle/>
          <a:p>
            <a:fld id="{FBC7A862-7147-4493-B488-4E46DC49905D}" type="slidenum">
              <a:rPr lang="de-DE" smtClean="0"/>
              <a:t>17</a:t>
            </a:fld>
            <a:endParaRPr lang="de-DE"/>
          </a:p>
        </p:txBody>
      </p:sp>
    </p:spTree>
    <p:extLst>
      <p:ext uri="{BB962C8B-B14F-4D97-AF65-F5344CB8AC3E}">
        <p14:creationId xmlns:p14="http://schemas.microsoft.com/office/powerpoint/2010/main" val="86978217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033797E-21D8-39C4-0D44-5278CE4B9D4A}"/>
              </a:ext>
            </a:extLst>
          </p:cNvPr>
          <p:cNvSpPr>
            <a:spLocks noGrp="1"/>
          </p:cNvSpPr>
          <p:nvPr>
            <p:ph type="title"/>
          </p:nvPr>
        </p:nvSpPr>
        <p:spPr/>
        <p:txBody>
          <a:bodyPr/>
          <a:lstStyle/>
          <a:p>
            <a:r>
              <a:rPr lang="en-US"/>
              <a:t>Key Learnings from the Pilot Training:</a:t>
            </a:r>
            <a:endParaRPr lang="en-IN"/>
          </a:p>
        </p:txBody>
      </p:sp>
      <p:sp>
        <p:nvSpPr>
          <p:cNvPr id="3" name="Inhaltsplatzhalter 2">
            <a:extLst>
              <a:ext uri="{FF2B5EF4-FFF2-40B4-BE49-F238E27FC236}">
                <a16:creationId xmlns:a16="http://schemas.microsoft.com/office/drawing/2014/main" id="{488011B2-5848-1329-A3B0-90BF0922B27F}"/>
              </a:ext>
            </a:extLst>
          </p:cNvPr>
          <p:cNvSpPr>
            <a:spLocks noGrp="1"/>
          </p:cNvSpPr>
          <p:nvPr>
            <p:ph idx="1"/>
          </p:nvPr>
        </p:nvSpPr>
        <p:spPr>
          <a:xfrm>
            <a:off x="838200" y="1386406"/>
            <a:ext cx="10857931" cy="5142841"/>
          </a:xfrm>
        </p:spPr>
        <p:txBody>
          <a:bodyPr>
            <a:normAutofit/>
          </a:bodyPr>
          <a:lstStyle/>
          <a:p>
            <a:pPr marL="508000" lvl="0" indent="-457200">
              <a:lnSpc>
                <a:spcPct val="115000"/>
              </a:lnSpc>
              <a:spcBef>
                <a:spcPts val="0"/>
              </a:spcBef>
              <a:spcAft>
                <a:spcPts val="600"/>
              </a:spcAft>
              <a:buClr>
                <a:srgbClr val="000000"/>
              </a:buClr>
              <a:buSzPts val="2800"/>
            </a:pPr>
            <a:r>
              <a:rPr lang="en-US">
                <a:solidFill>
                  <a:srgbClr val="000000"/>
                </a:solidFill>
              </a:rPr>
              <a:t>Training should be planned based on </a:t>
            </a:r>
            <a:r>
              <a:rPr lang="en-US" b="1">
                <a:solidFill>
                  <a:srgbClr val="000000"/>
                </a:solidFill>
              </a:rPr>
              <a:t>specific objectives </a:t>
            </a:r>
            <a:r>
              <a:rPr lang="en-US">
                <a:solidFill>
                  <a:srgbClr val="000000"/>
                </a:solidFill>
              </a:rPr>
              <a:t>which will define how the modules will be used. (Orientation available in facilitator guide).</a:t>
            </a:r>
          </a:p>
          <a:p>
            <a:pPr marL="508000" lvl="0" indent="-457200">
              <a:lnSpc>
                <a:spcPct val="115000"/>
              </a:lnSpc>
              <a:spcBef>
                <a:spcPts val="0"/>
              </a:spcBef>
              <a:spcAft>
                <a:spcPts val="600"/>
              </a:spcAft>
              <a:buClr>
                <a:srgbClr val="000000"/>
              </a:buClr>
              <a:buSzPts val="2800"/>
            </a:pPr>
            <a:r>
              <a:rPr lang="en-US">
                <a:solidFill>
                  <a:srgbClr val="000000"/>
                </a:solidFill>
              </a:rPr>
              <a:t>It is important to </a:t>
            </a:r>
            <a:r>
              <a:rPr lang="en-US" b="1">
                <a:solidFill>
                  <a:srgbClr val="000000"/>
                </a:solidFill>
              </a:rPr>
              <a:t>adapt group works and examples to context </a:t>
            </a:r>
            <a:r>
              <a:rPr lang="en-US">
                <a:solidFill>
                  <a:srgbClr val="000000"/>
                </a:solidFill>
              </a:rPr>
              <a:t>and Food Security specificities: livelihood, food distribution, CVA, nutrition…</a:t>
            </a:r>
          </a:p>
          <a:p>
            <a:pPr marL="508000" lvl="0" indent="-457200">
              <a:lnSpc>
                <a:spcPct val="115000"/>
              </a:lnSpc>
              <a:spcBef>
                <a:spcPts val="0"/>
              </a:spcBef>
              <a:spcAft>
                <a:spcPts val="600"/>
              </a:spcAft>
              <a:buClr>
                <a:srgbClr val="000000"/>
              </a:buClr>
              <a:buSzPts val="2800"/>
            </a:pPr>
            <a:r>
              <a:rPr lang="en-US">
                <a:solidFill>
                  <a:srgbClr val="000000"/>
                </a:solidFill>
              </a:rPr>
              <a:t>Ensure participants have basic Food Security background by using and </a:t>
            </a:r>
            <a:r>
              <a:rPr lang="en-US" err="1">
                <a:solidFill>
                  <a:srgbClr val="000000"/>
                </a:solidFill>
              </a:rPr>
              <a:t>analysing</a:t>
            </a:r>
            <a:r>
              <a:rPr lang="en-US">
                <a:solidFill>
                  <a:srgbClr val="000000"/>
                </a:solidFill>
              </a:rPr>
              <a:t> the registration form</a:t>
            </a:r>
          </a:p>
          <a:p>
            <a:pPr marL="965200" lvl="1" indent="-457200">
              <a:lnSpc>
                <a:spcPct val="115000"/>
              </a:lnSpc>
              <a:spcBef>
                <a:spcPts val="0"/>
              </a:spcBef>
              <a:spcAft>
                <a:spcPts val="600"/>
              </a:spcAft>
              <a:buClr>
                <a:srgbClr val="000000"/>
              </a:buClr>
              <a:buSzPts val="2800"/>
              <a:buFont typeface="Wingdings" panose="05000000000000000000" pitchFamily="2" charset="2"/>
              <a:buChar char="Ø"/>
            </a:pPr>
            <a:r>
              <a:rPr lang="en-US" sz="2800">
                <a:solidFill>
                  <a:srgbClr val="000000"/>
                </a:solidFill>
              </a:rPr>
              <a:t>if NOT, use the orientation module prior to the actual training.</a:t>
            </a:r>
          </a:p>
        </p:txBody>
      </p:sp>
      <p:sp>
        <p:nvSpPr>
          <p:cNvPr id="5" name="Foliennummernplatzhalter 4">
            <a:extLst>
              <a:ext uri="{FF2B5EF4-FFF2-40B4-BE49-F238E27FC236}">
                <a16:creationId xmlns:a16="http://schemas.microsoft.com/office/drawing/2014/main" id="{F07B2178-00AD-EB9E-5C73-BD35EB009AA0}"/>
              </a:ext>
            </a:extLst>
          </p:cNvPr>
          <p:cNvSpPr>
            <a:spLocks noGrp="1"/>
          </p:cNvSpPr>
          <p:nvPr>
            <p:ph type="sldNum" sz="quarter" idx="12"/>
          </p:nvPr>
        </p:nvSpPr>
        <p:spPr/>
        <p:txBody>
          <a:bodyPr/>
          <a:lstStyle/>
          <a:p>
            <a:fld id="{FBC7A862-7147-4493-B488-4E46DC49905D}" type="slidenum">
              <a:rPr lang="de-DE" smtClean="0"/>
              <a:t>18</a:t>
            </a:fld>
            <a:endParaRPr lang="de-DE"/>
          </a:p>
        </p:txBody>
      </p:sp>
    </p:spTree>
    <p:extLst>
      <p:ext uri="{BB962C8B-B14F-4D97-AF65-F5344CB8AC3E}">
        <p14:creationId xmlns:p14="http://schemas.microsoft.com/office/powerpoint/2010/main" val="372126846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E2AA596-EF3B-4D45-1877-6955AE238371}"/>
              </a:ext>
            </a:extLst>
          </p:cNvPr>
          <p:cNvSpPr txBox="1">
            <a:spLocks noGrp="1" noRot="1" noMove="1" noResize="1" noEditPoints="1" noAdjustHandles="1" noChangeArrowheads="1" noChangeShapeType="1"/>
          </p:cNvSpPr>
          <p:nvPr>
            <p:ph type="title" idx="4294967295"/>
          </p:nvPr>
        </p:nvSpPr>
        <p:spPr>
          <a:xfrm>
            <a:off x="975059" y="261650"/>
            <a:ext cx="10515600" cy="1058233"/>
          </a:xfrm>
          <a:prstGeom prst="rect">
            <a:avLst/>
          </a:prstGeom>
          <a:solidFill>
            <a:schemeClr val="bg1"/>
          </a:solid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ctr" defTabSz="914400" rtl="0" eaLnBrk="1" latinLnBrk="0" hangingPunct="1">
              <a:lnSpc>
                <a:spcPct val="90000"/>
              </a:lnSpc>
              <a:spcBef>
                <a:spcPct val="0"/>
              </a:spcBef>
              <a:buNone/>
              <a:defRPr sz="3600" b="1" kern="1200">
                <a:solidFill>
                  <a:schemeClr val="bg1"/>
                </a:solidFill>
                <a:latin typeface="Arial" panose="020B0604020202020204" pitchFamily="34" charset="0"/>
                <a:ea typeface="+mj-ea"/>
                <a:cs typeface="Arial" panose="020B060402020202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de-DE" sz="3600" b="1" i="0" u="none" strike="noStrike" kern="1200" cap="none" spc="0" normalizeH="0" baseline="0" noProof="0">
                <a:ln>
                  <a:noFill/>
                </a:ln>
                <a:solidFill>
                  <a:schemeClr val="bg1"/>
                </a:solidFill>
                <a:effectLst/>
                <a:uLnTx/>
                <a:uFillTx/>
                <a:latin typeface="Arial" panose="020B0604020202020204" pitchFamily="34" charset="0"/>
                <a:ea typeface="+mj-ea"/>
                <a:cs typeface="Arial" panose="020B0604020202020204" pitchFamily="34" charset="0"/>
                <a:sym typeface="Arial"/>
              </a:rPr>
              <a:t>Last slide.</a:t>
            </a:r>
          </a:p>
        </p:txBody>
      </p:sp>
      <p:sp>
        <p:nvSpPr>
          <p:cNvPr id="9" name="Text Placeholder 8">
            <a:extLst>
              <a:ext uri="{FF2B5EF4-FFF2-40B4-BE49-F238E27FC236}">
                <a16:creationId xmlns:a16="http://schemas.microsoft.com/office/drawing/2014/main" id="{2D35F663-0FA7-A39D-8A49-EDE80699B448}"/>
              </a:ext>
            </a:extLst>
          </p:cNvPr>
          <p:cNvSpPr>
            <a:spLocks noGrp="1"/>
          </p:cNvSpPr>
          <p:nvPr>
            <p:ph type="body" idx="4294967295"/>
          </p:nvPr>
        </p:nvSpPr>
        <p:spPr>
          <a:xfrm>
            <a:off x="701342" y="1116136"/>
            <a:ext cx="4414356" cy="3011021"/>
          </a:xfrm>
        </p:spPr>
        <p:txBody>
          <a:bodyPr>
            <a:normAutofit/>
          </a:bodyPr>
          <a:lstStyle/>
          <a:p>
            <a:pPr marL="0" indent="0">
              <a:spcAft>
                <a:spcPts val="2400"/>
              </a:spcAft>
              <a:buNone/>
            </a:pPr>
            <a:r>
              <a:rPr lang="de-DE" b="1"/>
              <a:t>Thank you!</a:t>
            </a:r>
            <a:endParaRPr lang="de-DE"/>
          </a:p>
          <a:p>
            <a:pPr marL="0" indent="0">
              <a:buNone/>
            </a:pPr>
            <a:r>
              <a:rPr lang="de-DE"/>
              <a:t>You can download the full training package using this </a:t>
            </a:r>
            <a:r>
              <a:rPr lang="de-DE">
                <a:hlinkClick r:id="rId3" tooltip="External link to download page  for the training package."/>
              </a:rPr>
              <a:t>link</a:t>
            </a:r>
            <a:r>
              <a:rPr lang="de-DE"/>
              <a:t>.</a:t>
            </a:r>
          </a:p>
        </p:txBody>
      </p:sp>
      <p:pic>
        <p:nvPicPr>
          <p:cNvPr id="3" name="Picture 2">
            <a:extLst>
              <a:ext uri="{FF2B5EF4-FFF2-40B4-BE49-F238E27FC236}">
                <a16:creationId xmlns:a16="http://schemas.microsoft.com/office/drawing/2014/main" id="{8EB37D1F-72DF-4D42-359F-25ED6D19BBF7}"/>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78285" y="2458995"/>
            <a:ext cx="8449788" cy="2353260"/>
          </a:xfrm>
          <a:prstGeom prst="rect">
            <a:avLst/>
          </a:prstGeom>
        </p:spPr>
      </p:pic>
      <p:sp>
        <p:nvSpPr>
          <p:cNvPr id="5" name="Foliennummernplatzhalter 4">
            <a:extLst>
              <a:ext uri="{FF2B5EF4-FFF2-40B4-BE49-F238E27FC236}">
                <a16:creationId xmlns:a16="http://schemas.microsoft.com/office/drawing/2014/main" id="{BD9DC531-646D-5B2C-5092-2886E8878126}"/>
              </a:ext>
            </a:extLst>
          </p:cNvPr>
          <p:cNvSpPr>
            <a:spLocks noGrp="1"/>
          </p:cNvSpPr>
          <p:nvPr>
            <p:ph type="sldNum" sz="quarter" idx="12"/>
          </p:nvPr>
        </p:nvSpPr>
        <p:spPr/>
        <p:txBody>
          <a:bodyPr/>
          <a:lstStyle/>
          <a:p>
            <a:fld id="{FBC7A862-7147-4493-B488-4E46DC49905D}" type="slidenum">
              <a:rPr lang="de-DE" smtClean="0"/>
              <a:pPr/>
              <a:t>19</a:t>
            </a:fld>
            <a:endParaRPr lang="de-DE"/>
          </a:p>
        </p:txBody>
      </p:sp>
    </p:spTree>
    <p:extLst>
      <p:ext uri="{BB962C8B-B14F-4D97-AF65-F5344CB8AC3E}">
        <p14:creationId xmlns:p14="http://schemas.microsoft.com/office/powerpoint/2010/main" val="4943709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541405-2026-454D-C64C-42F1EE5C3FB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11F3AEE-DF5F-E684-B382-0D4103A71384}"/>
              </a:ext>
            </a:extLst>
          </p:cNvPr>
          <p:cNvSpPr>
            <a:spLocks noGrp="1"/>
          </p:cNvSpPr>
          <p:nvPr>
            <p:ph type="title"/>
          </p:nvPr>
        </p:nvSpPr>
        <p:spPr>
          <a:xfrm>
            <a:off x="829199" y="457200"/>
            <a:ext cx="5266801" cy="1085850"/>
          </a:xfrm>
          <a:solidFill>
            <a:srgbClr val="0070C0"/>
          </a:solidFill>
        </p:spPr>
        <p:txBody>
          <a:bodyPr anchor="ctr">
            <a:normAutofit/>
          </a:bodyPr>
          <a:lstStyle/>
          <a:p>
            <a:r>
              <a:rPr lang="en-GB" sz="2800">
                <a:solidFill>
                  <a:schemeClr val="lt1"/>
                </a:solidFill>
                <a:latin typeface="Arial"/>
                <a:ea typeface="Arial"/>
                <a:cs typeface="Arial"/>
                <a:sym typeface="Arial"/>
              </a:rPr>
              <a:t>Phase 4 – </a:t>
            </a:r>
            <a:br>
              <a:rPr lang="en-GB" sz="2800">
                <a:solidFill>
                  <a:schemeClr val="lt1"/>
                </a:solidFill>
                <a:latin typeface="Arial"/>
                <a:ea typeface="Arial"/>
                <a:cs typeface="Arial"/>
                <a:sym typeface="Arial"/>
              </a:rPr>
            </a:br>
            <a:r>
              <a:rPr lang="en-GB" sz="2800">
                <a:solidFill>
                  <a:schemeClr val="lt1"/>
                </a:solidFill>
                <a:latin typeface="Arial"/>
                <a:ea typeface="Arial"/>
                <a:cs typeface="Arial"/>
                <a:sym typeface="Arial"/>
              </a:rPr>
              <a:t>Leave No One Behind!</a:t>
            </a:r>
            <a:endParaRPr lang="de-DE" sz="2800">
              <a:solidFill>
                <a:schemeClr val="bg1"/>
              </a:solidFill>
            </a:endParaRPr>
          </a:p>
        </p:txBody>
      </p:sp>
      <p:sp>
        <p:nvSpPr>
          <p:cNvPr id="3" name="Content Placeholder 2">
            <a:extLst>
              <a:ext uri="{FF2B5EF4-FFF2-40B4-BE49-F238E27FC236}">
                <a16:creationId xmlns:a16="http://schemas.microsoft.com/office/drawing/2014/main" id="{8CDC0311-D31A-E25B-C207-5F772ADD1CF1}"/>
              </a:ext>
              <a:ext uri="{C183D7F6-B498-43B3-948B-1728B52AA6E4}">
                <adec:decorative xmlns:adec="http://schemas.microsoft.com/office/drawing/2017/decorative" val="0"/>
              </a:ext>
            </a:extLst>
          </p:cNvPr>
          <p:cNvSpPr>
            <a:spLocks noGrp="1"/>
          </p:cNvSpPr>
          <p:nvPr>
            <p:ph idx="1"/>
          </p:nvPr>
        </p:nvSpPr>
        <p:spPr>
          <a:xfrm>
            <a:off x="6286500" y="457200"/>
            <a:ext cx="5068888" cy="5899149"/>
          </a:xfrm>
          <a:solidFill>
            <a:srgbClr val="0070C0"/>
          </a:solidFill>
        </p:spPr>
        <p:txBody>
          <a:bodyPr rIns="540000" anchor="ctr">
            <a:normAutofit fontScale="92500" lnSpcReduction="20000"/>
          </a:bodyPr>
          <a:lstStyle/>
          <a:p>
            <a:pPr marL="400050" lvl="0" indent="-317500">
              <a:lnSpc>
                <a:spcPct val="150000"/>
              </a:lnSpc>
              <a:spcAft>
                <a:spcPts val="600"/>
              </a:spcAft>
              <a:buClr>
                <a:schemeClr val="lt1"/>
              </a:buClr>
              <a:buSzPts val="2000"/>
              <a:buFont typeface="Arial"/>
              <a:buChar char="•"/>
            </a:pPr>
            <a:r>
              <a:rPr lang="en-GB" sz="2000">
                <a:solidFill>
                  <a:schemeClr val="lt1"/>
                </a:solidFill>
                <a:sym typeface="Arial"/>
              </a:rPr>
              <a:t>“Phase 4 - </a:t>
            </a:r>
            <a:r>
              <a:rPr lang="en-GB" sz="2000">
                <a:solidFill>
                  <a:schemeClr val="lt1"/>
                </a:solidFill>
              </a:rPr>
              <a:t>Leave No One Behind!” </a:t>
            </a:r>
            <a:r>
              <a:rPr lang="en-GB" sz="2000">
                <a:solidFill>
                  <a:schemeClr val="lt1"/>
                </a:solidFill>
                <a:sym typeface="Arial"/>
              </a:rPr>
              <a:t>(2025-2027) enhances the uptake of the IASC Guidelines on the Inclusion of Persons with Disabilities for lasting impact through localization, uptake and side-scaling in six countries in East and West Africa and on global level.</a:t>
            </a:r>
          </a:p>
          <a:p>
            <a:pPr marL="400050" indent="-317500">
              <a:lnSpc>
                <a:spcPct val="150000"/>
              </a:lnSpc>
              <a:buClr>
                <a:schemeClr val="lt1"/>
              </a:buClr>
              <a:buSzPts val="2000"/>
              <a:buFont typeface="Arial"/>
              <a:buChar char="•"/>
            </a:pPr>
            <a:r>
              <a:rPr lang="en-GB" sz="2000">
                <a:solidFill>
                  <a:schemeClr val="lt1"/>
                </a:solidFill>
              </a:rPr>
              <a:t>Funded by the German Federal Foreign Office and implemented by Handicap International and CBM International in collaboration with the International Disability Alliance and the African Disability Forum.</a:t>
            </a:r>
          </a:p>
          <a:p>
            <a:pPr marL="400050" lvl="0" indent="-342900">
              <a:lnSpc>
                <a:spcPct val="115000"/>
              </a:lnSpc>
              <a:spcBef>
                <a:spcPts val="0"/>
              </a:spcBef>
              <a:spcAft>
                <a:spcPts val="1200"/>
              </a:spcAft>
              <a:buClr>
                <a:schemeClr val="lt1"/>
              </a:buClr>
              <a:buSzPts val="2400"/>
              <a:buFont typeface="Arial"/>
              <a:buChar char="•"/>
              <a:tabLst>
                <a:tab pos="4489450" algn="l"/>
              </a:tabLst>
            </a:pPr>
            <a:endParaRPr lang="de-DE" sz="2000">
              <a:solidFill>
                <a:schemeClr val="bg1"/>
              </a:solidFill>
            </a:endParaRPr>
          </a:p>
        </p:txBody>
      </p:sp>
      <p:pic>
        <p:nvPicPr>
          <p:cNvPr id="6" name="Picture 5">
            <a:extLst>
              <a:ext uri="{FF2B5EF4-FFF2-40B4-BE49-F238E27FC236}">
                <a16:creationId xmlns:a16="http://schemas.microsoft.com/office/drawing/2014/main" id="{E7916FA7-CC1D-B558-AFA6-2569F04596B1}"/>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9199" y="1543050"/>
            <a:ext cx="5263625" cy="3370919"/>
          </a:xfrm>
          <a:prstGeom prst="rect">
            <a:avLst/>
          </a:prstGeom>
        </p:spPr>
      </p:pic>
      <p:sp>
        <p:nvSpPr>
          <p:cNvPr id="8" name="TextBox 7">
            <a:extLst>
              <a:ext uri="{FF2B5EF4-FFF2-40B4-BE49-F238E27FC236}">
                <a16:creationId xmlns:a16="http://schemas.microsoft.com/office/drawing/2014/main" id="{E456634A-BF41-E2D7-433D-CCD99C0F7101}"/>
              </a:ext>
            </a:extLst>
          </p:cNvPr>
          <p:cNvSpPr txBox="1"/>
          <p:nvPr/>
        </p:nvSpPr>
        <p:spPr>
          <a:xfrm>
            <a:off x="836613" y="5007173"/>
            <a:ext cx="1449388" cy="276999"/>
          </a:xfrm>
          <a:prstGeom prst="rect">
            <a:avLst/>
          </a:prstGeom>
          <a:noFill/>
        </p:spPr>
        <p:txBody>
          <a:bodyPr wrap="square" rtlCol="0">
            <a:spAutoFit/>
          </a:bodyPr>
          <a:lstStyle/>
          <a:p>
            <a:r>
              <a:rPr lang="en-GB" sz="1200"/>
              <a:t>Consortia partner: </a:t>
            </a:r>
          </a:p>
        </p:txBody>
      </p:sp>
      <p:grpSp>
        <p:nvGrpSpPr>
          <p:cNvPr id="25" name="Group 24" descr="Logos of Handicap International / Humanity &amp; Inclusion and CBM Christoffel-Blindenmission Christian Blind Mission">
            <a:extLst>
              <a:ext uri="{FF2B5EF4-FFF2-40B4-BE49-F238E27FC236}">
                <a16:creationId xmlns:a16="http://schemas.microsoft.com/office/drawing/2014/main" id="{2722C72B-41F0-5AAC-3546-7051F46ECC3C}"/>
              </a:ext>
            </a:extLst>
          </p:cNvPr>
          <p:cNvGrpSpPr/>
          <p:nvPr/>
        </p:nvGrpSpPr>
        <p:grpSpPr>
          <a:xfrm>
            <a:off x="829199" y="5314950"/>
            <a:ext cx="1151031" cy="1397283"/>
            <a:chOff x="829199" y="5314950"/>
            <a:chExt cx="1151031" cy="1397283"/>
          </a:xfrm>
        </p:grpSpPr>
        <p:pic>
          <p:nvPicPr>
            <p:cNvPr id="9" name="Picture 8" descr="Handicap International / Humanity &amp; Inclusion logo.">
              <a:extLst>
                <a:ext uri="{FF2B5EF4-FFF2-40B4-BE49-F238E27FC236}">
                  <a16:creationId xmlns:a16="http://schemas.microsoft.com/office/drawing/2014/main" id="{6C7B68ED-5193-9D7A-2740-55CD0CCCCE8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9057" y="5314950"/>
              <a:ext cx="1061173" cy="598707"/>
            </a:xfrm>
            <a:prstGeom prst="rect">
              <a:avLst/>
            </a:prstGeom>
          </p:spPr>
        </p:pic>
        <p:pic>
          <p:nvPicPr>
            <p:cNvPr id="12" name="Picture 11">
              <a:extLst>
                <a:ext uri="{FF2B5EF4-FFF2-40B4-BE49-F238E27FC236}">
                  <a16:creationId xmlns:a16="http://schemas.microsoft.com/office/drawing/2014/main" id="{3909E3ED-9C32-75F5-3921-25E81732B2C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29199" y="5913657"/>
              <a:ext cx="1121078" cy="798576"/>
            </a:xfrm>
            <a:prstGeom prst="rect">
              <a:avLst/>
            </a:prstGeom>
          </p:spPr>
        </p:pic>
      </p:grpSp>
      <p:sp>
        <p:nvSpPr>
          <p:cNvPr id="18" name="TextBox 17">
            <a:extLst>
              <a:ext uri="{FF2B5EF4-FFF2-40B4-BE49-F238E27FC236}">
                <a16:creationId xmlns:a16="http://schemas.microsoft.com/office/drawing/2014/main" id="{C9CE24F2-1D0C-B0C5-EB3B-DDF708685C7D}"/>
              </a:ext>
            </a:extLst>
          </p:cNvPr>
          <p:cNvSpPr txBox="1"/>
          <p:nvPr/>
        </p:nvSpPr>
        <p:spPr>
          <a:xfrm>
            <a:off x="2469129" y="5007173"/>
            <a:ext cx="1695024" cy="276999"/>
          </a:xfrm>
          <a:prstGeom prst="rect">
            <a:avLst/>
          </a:prstGeom>
          <a:noFill/>
        </p:spPr>
        <p:txBody>
          <a:bodyPr wrap="square" rtlCol="0">
            <a:spAutoFit/>
          </a:bodyPr>
          <a:lstStyle/>
          <a:p>
            <a:r>
              <a:rPr lang="en-GB" sz="1200"/>
              <a:t>In collaboration with:</a:t>
            </a:r>
          </a:p>
        </p:txBody>
      </p:sp>
      <p:grpSp>
        <p:nvGrpSpPr>
          <p:cNvPr id="26" name="Group 25" descr="Logos of International Disability Alliance and African Disability Forum">
            <a:extLst>
              <a:ext uri="{FF2B5EF4-FFF2-40B4-BE49-F238E27FC236}">
                <a16:creationId xmlns:a16="http://schemas.microsoft.com/office/drawing/2014/main" id="{B74FDF77-AF89-A424-D031-911002D80E32}"/>
              </a:ext>
            </a:extLst>
          </p:cNvPr>
          <p:cNvGrpSpPr/>
          <p:nvPr/>
        </p:nvGrpSpPr>
        <p:grpSpPr>
          <a:xfrm>
            <a:off x="2469129" y="5314950"/>
            <a:ext cx="1206125" cy="1273812"/>
            <a:chOff x="2469129" y="5314950"/>
            <a:chExt cx="1206125" cy="1273812"/>
          </a:xfrm>
        </p:grpSpPr>
        <p:pic>
          <p:nvPicPr>
            <p:cNvPr id="15" name="Picture 14">
              <a:extLst>
                <a:ext uri="{FF2B5EF4-FFF2-40B4-BE49-F238E27FC236}">
                  <a16:creationId xmlns:a16="http://schemas.microsoft.com/office/drawing/2014/main" id="{C423E8D3-984F-B580-AF3C-BA3D075ECD0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469129" y="5314950"/>
              <a:ext cx="1206125" cy="598707"/>
            </a:xfrm>
            <a:prstGeom prst="rect">
              <a:avLst/>
            </a:prstGeom>
          </p:spPr>
        </p:pic>
        <p:pic>
          <p:nvPicPr>
            <p:cNvPr id="17" name="Picture 16" descr="African Disabiltiy Forum logo.">
              <a:extLst>
                <a:ext uri="{FF2B5EF4-FFF2-40B4-BE49-F238E27FC236}">
                  <a16:creationId xmlns:a16="http://schemas.microsoft.com/office/drawing/2014/main" id="{6BCFB1C1-F447-D3EB-5619-F91A8987805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541606" y="6040069"/>
              <a:ext cx="1061173" cy="548693"/>
            </a:xfrm>
            <a:prstGeom prst="rect">
              <a:avLst/>
            </a:prstGeom>
          </p:spPr>
        </p:pic>
      </p:grpSp>
      <p:sp>
        <p:nvSpPr>
          <p:cNvPr id="22" name="TextBox 21">
            <a:extLst>
              <a:ext uri="{FF2B5EF4-FFF2-40B4-BE49-F238E27FC236}">
                <a16:creationId xmlns:a16="http://schemas.microsoft.com/office/drawing/2014/main" id="{9E18F89F-72B8-DB73-E8AD-7F663C7E18F4}"/>
              </a:ext>
            </a:extLst>
          </p:cNvPr>
          <p:cNvSpPr txBox="1"/>
          <p:nvPr/>
        </p:nvSpPr>
        <p:spPr>
          <a:xfrm>
            <a:off x="4438385" y="5007173"/>
            <a:ext cx="1449388" cy="276999"/>
          </a:xfrm>
          <a:prstGeom prst="rect">
            <a:avLst/>
          </a:prstGeom>
          <a:noFill/>
        </p:spPr>
        <p:txBody>
          <a:bodyPr wrap="square" rtlCol="0">
            <a:spAutoFit/>
          </a:bodyPr>
          <a:lstStyle/>
          <a:p>
            <a:r>
              <a:rPr lang="en-GB" sz="1200"/>
              <a:t>Funded by:</a:t>
            </a:r>
          </a:p>
        </p:txBody>
      </p:sp>
      <p:pic>
        <p:nvPicPr>
          <p:cNvPr id="24" name="Picture 23" descr="Logo of German Humanitarian Assistance.">
            <a:extLst>
              <a:ext uri="{FF2B5EF4-FFF2-40B4-BE49-F238E27FC236}">
                <a16:creationId xmlns:a16="http://schemas.microsoft.com/office/drawing/2014/main" id="{358D5ED0-AB12-05CA-3847-6BF554BC479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388182" y="5314950"/>
            <a:ext cx="947737" cy="690268"/>
          </a:xfrm>
          <a:prstGeom prst="rect">
            <a:avLst/>
          </a:prstGeom>
        </p:spPr>
      </p:pic>
      <p:sp>
        <p:nvSpPr>
          <p:cNvPr id="4" name="Foliennummernplatzhalter 3">
            <a:extLst>
              <a:ext uri="{FF2B5EF4-FFF2-40B4-BE49-F238E27FC236}">
                <a16:creationId xmlns:a16="http://schemas.microsoft.com/office/drawing/2014/main" id="{E2767A13-EA6A-23CF-A59E-C44FBB4DC646}"/>
              </a:ext>
            </a:extLst>
          </p:cNvPr>
          <p:cNvSpPr>
            <a:spLocks noGrp="1"/>
          </p:cNvSpPr>
          <p:nvPr>
            <p:ph type="sldNum" sz="quarter" idx="12"/>
          </p:nvPr>
        </p:nvSpPr>
        <p:spPr/>
        <p:txBody>
          <a:bodyPr/>
          <a:lstStyle/>
          <a:p>
            <a:fld id="{FBC7A862-7147-4493-B488-4E46DC49905D}" type="slidenum">
              <a:rPr lang="de-DE" smtClean="0"/>
              <a:t>2</a:t>
            </a:fld>
            <a:endParaRPr lang="de-DE"/>
          </a:p>
        </p:txBody>
      </p:sp>
    </p:spTree>
    <p:extLst>
      <p:ext uri="{BB962C8B-B14F-4D97-AF65-F5344CB8AC3E}">
        <p14:creationId xmlns:p14="http://schemas.microsoft.com/office/powerpoint/2010/main" val="40847810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74B05C1F-681B-A348-1FCC-4C3A67F3A31B}"/>
              </a:ext>
            </a:extLst>
          </p:cNvPr>
          <p:cNvSpPr>
            <a:spLocks noGrp="1"/>
          </p:cNvSpPr>
          <p:nvPr>
            <p:ph type="title"/>
          </p:nvPr>
        </p:nvSpPr>
        <p:spPr>
          <a:xfrm>
            <a:off x="838200" y="285115"/>
            <a:ext cx="10515600" cy="1058233"/>
          </a:xfrm>
          <a:solidFill>
            <a:srgbClr val="0070C0"/>
          </a:solidFill>
        </p:spPr>
        <p:txBody>
          <a:bodyPr/>
          <a:lstStyle/>
          <a:p>
            <a:r>
              <a:rPr lang="de-DE">
                <a:solidFill>
                  <a:schemeClr val="bg1"/>
                </a:solidFill>
              </a:rPr>
              <a:t>Phase 4 - LNOB Project Results:</a:t>
            </a:r>
          </a:p>
        </p:txBody>
      </p:sp>
      <p:pic>
        <p:nvPicPr>
          <p:cNvPr id="8" name="Picture 7" descr="A diagram displaying the objective and the 4  results of the &quot;Phase 4-Leave no one behind!&quot; project. On top of the diagram the objective reads: &quot;Enabling the uptake of the IASC Guidelines on Inclusion for lasting impact through side-scaling &amp; localization.&quot; The 4 results are displayed underneath and read from left to right: 1) Strengthening of disability-inclusion in humanitarian coordination. 2) Uptake, side-scaling and localization of tools and guidance. 3) Meaningful participation of OPDs - empowerment and removal of barriers. 4)&#10;Advancement of disability-inclusion in the global humanitarian system.">
            <a:extLst>
              <a:ext uri="{FF2B5EF4-FFF2-40B4-BE49-F238E27FC236}">
                <a16:creationId xmlns:a16="http://schemas.microsoft.com/office/drawing/2014/main" id="{E5AB3AFA-B63E-011F-42DC-A2FCCFDAFE70}"/>
              </a:ext>
            </a:extLst>
          </p:cNvPr>
          <p:cNvPicPr>
            <a:picLocks noChangeAspect="1"/>
          </p:cNvPicPr>
          <p:nvPr/>
        </p:nvPicPr>
        <p:blipFill>
          <a:blip r:embed="rId3"/>
          <a:srcRect l="10235" t="7343" r="10537" b="15172"/>
          <a:stretch>
            <a:fillRect/>
          </a:stretch>
        </p:blipFill>
        <p:spPr>
          <a:xfrm>
            <a:off x="1184910" y="1359594"/>
            <a:ext cx="10168890" cy="5213291"/>
          </a:xfrm>
          <a:prstGeom prst="rect">
            <a:avLst/>
          </a:prstGeom>
        </p:spPr>
      </p:pic>
      <p:sp>
        <p:nvSpPr>
          <p:cNvPr id="2" name="Foliennummernplatzhalter 1">
            <a:extLst>
              <a:ext uri="{FF2B5EF4-FFF2-40B4-BE49-F238E27FC236}">
                <a16:creationId xmlns:a16="http://schemas.microsoft.com/office/drawing/2014/main" id="{A70DC9D9-7669-E3F6-02A0-37267EE0DC2F}"/>
              </a:ext>
            </a:extLst>
          </p:cNvPr>
          <p:cNvSpPr>
            <a:spLocks noGrp="1"/>
          </p:cNvSpPr>
          <p:nvPr>
            <p:ph type="sldNum" sz="quarter" idx="12"/>
          </p:nvPr>
        </p:nvSpPr>
        <p:spPr/>
        <p:txBody>
          <a:bodyPr/>
          <a:lstStyle/>
          <a:p>
            <a:fld id="{FBC7A862-7147-4493-B488-4E46DC49905D}" type="slidenum">
              <a:rPr lang="de-DE" smtClean="0"/>
              <a:t>3</a:t>
            </a:fld>
            <a:endParaRPr lang="de-DE"/>
          </a:p>
        </p:txBody>
      </p:sp>
    </p:spTree>
    <p:extLst>
      <p:ext uri="{BB962C8B-B14F-4D97-AF65-F5344CB8AC3E}">
        <p14:creationId xmlns:p14="http://schemas.microsoft.com/office/powerpoint/2010/main" val="22321382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F75C655-788B-267C-0D2A-3C8DE1DDA446}"/>
              </a:ext>
            </a:extLst>
          </p:cNvPr>
          <p:cNvSpPr>
            <a:spLocks noGrp="1"/>
          </p:cNvSpPr>
          <p:nvPr>
            <p:ph type="title"/>
          </p:nvPr>
        </p:nvSpPr>
        <p:spPr>
          <a:xfrm>
            <a:off x="2855494" y="365125"/>
            <a:ext cx="8498305" cy="1058233"/>
          </a:xfrm>
        </p:spPr>
        <p:txBody>
          <a:bodyPr/>
          <a:lstStyle/>
          <a:p>
            <a:r>
              <a:rPr lang="en-US"/>
              <a:t>Training Package Introduction</a:t>
            </a:r>
            <a:endParaRPr lang="en-IN"/>
          </a:p>
        </p:txBody>
      </p:sp>
      <p:pic>
        <p:nvPicPr>
          <p:cNvPr id="5" name="Grafik 4">
            <a:extLst>
              <a:ext uri="{FF2B5EF4-FFF2-40B4-BE49-F238E27FC236}">
                <a16:creationId xmlns:a16="http://schemas.microsoft.com/office/drawing/2014/main" id="{4D4159B7-DDAD-FFE0-E14E-08DDCE66C2BE}"/>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2271546" y="1224226"/>
            <a:ext cx="7648907" cy="4677718"/>
          </a:xfrm>
          <a:prstGeom prst="rect">
            <a:avLst/>
          </a:prstGeom>
        </p:spPr>
      </p:pic>
      <p:sp>
        <p:nvSpPr>
          <p:cNvPr id="6" name="Stern: 7 Zacken 5">
            <a:extLst>
              <a:ext uri="{FF2B5EF4-FFF2-40B4-BE49-F238E27FC236}">
                <a16:creationId xmlns:a16="http://schemas.microsoft.com/office/drawing/2014/main" id="{F47CD6B8-277B-263A-BBAF-86D9AE6844DA}"/>
              </a:ext>
              <a:ext uri="{C183D7F6-B498-43B3-948B-1728B52AA6E4}">
                <adec:decorative xmlns:adec="http://schemas.microsoft.com/office/drawing/2017/decorative" val="1"/>
              </a:ext>
            </a:extLst>
          </p:cNvPr>
          <p:cNvSpPr/>
          <p:nvPr/>
        </p:nvSpPr>
        <p:spPr>
          <a:xfrm>
            <a:off x="10651958" y="-850232"/>
            <a:ext cx="2037347" cy="2711116"/>
          </a:xfrm>
          <a:prstGeom prst="star7">
            <a:avLst/>
          </a:prstGeom>
          <a:solidFill>
            <a:srgbClr val="0070C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7" name="Kreis: nicht ausgefüllt 6">
            <a:extLst>
              <a:ext uri="{FF2B5EF4-FFF2-40B4-BE49-F238E27FC236}">
                <a16:creationId xmlns:a16="http://schemas.microsoft.com/office/drawing/2014/main" id="{4F0CCF46-8B0C-4DFC-1083-31FE336DDBAA}"/>
              </a:ext>
              <a:ext uri="{C183D7F6-B498-43B3-948B-1728B52AA6E4}">
                <adec:decorative xmlns:adec="http://schemas.microsoft.com/office/drawing/2017/decorative" val="1"/>
              </a:ext>
            </a:extLst>
          </p:cNvPr>
          <p:cNvSpPr/>
          <p:nvPr/>
        </p:nvSpPr>
        <p:spPr>
          <a:xfrm>
            <a:off x="-1389231" y="3575785"/>
            <a:ext cx="2534652" cy="2743200"/>
          </a:xfrm>
          <a:prstGeom prst="donut">
            <a:avLst/>
          </a:prstGeom>
          <a:solidFill>
            <a:srgbClr val="0070C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endParaRPr>
          </a:p>
        </p:txBody>
      </p:sp>
      <p:sp>
        <p:nvSpPr>
          <p:cNvPr id="8" name="Foliennummernplatzhalter 7">
            <a:extLst>
              <a:ext uri="{FF2B5EF4-FFF2-40B4-BE49-F238E27FC236}">
                <a16:creationId xmlns:a16="http://schemas.microsoft.com/office/drawing/2014/main" id="{124370DD-7052-002C-755C-4226470F329F}"/>
              </a:ext>
            </a:extLst>
          </p:cNvPr>
          <p:cNvSpPr>
            <a:spLocks noGrp="1"/>
          </p:cNvSpPr>
          <p:nvPr>
            <p:ph type="sldNum" sz="quarter" idx="12"/>
          </p:nvPr>
        </p:nvSpPr>
        <p:spPr/>
        <p:txBody>
          <a:bodyPr/>
          <a:lstStyle/>
          <a:p>
            <a:fld id="{FBC7A862-7147-4493-B488-4E46DC49905D}" type="slidenum">
              <a:rPr lang="de-DE" smtClean="0"/>
              <a:t>4</a:t>
            </a:fld>
            <a:endParaRPr lang="de-DE"/>
          </a:p>
        </p:txBody>
      </p:sp>
    </p:spTree>
    <p:extLst>
      <p:ext uri="{BB962C8B-B14F-4D97-AF65-F5344CB8AC3E}">
        <p14:creationId xmlns:p14="http://schemas.microsoft.com/office/powerpoint/2010/main" val="35378286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C261F42-3B94-4BF6-C14D-5F0EE02C92EA}"/>
              </a:ext>
            </a:extLst>
          </p:cNvPr>
          <p:cNvSpPr>
            <a:spLocks noGrp="1"/>
          </p:cNvSpPr>
          <p:nvPr>
            <p:ph type="title"/>
          </p:nvPr>
        </p:nvSpPr>
        <p:spPr>
          <a:xfrm>
            <a:off x="838200" y="142770"/>
            <a:ext cx="10515600" cy="1058233"/>
          </a:xfrm>
        </p:spPr>
        <p:txBody>
          <a:bodyPr/>
          <a:lstStyle/>
          <a:p>
            <a:r>
              <a:rPr lang="en-US"/>
              <a:t>What?</a:t>
            </a:r>
            <a:endParaRPr lang="en-IN"/>
          </a:p>
        </p:txBody>
      </p:sp>
      <p:sp>
        <p:nvSpPr>
          <p:cNvPr id="4" name="Inhaltsplatzhalter 3">
            <a:extLst>
              <a:ext uri="{FF2B5EF4-FFF2-40B4-BE49-F238E27FC236}">
                <a16:creationId xmlns:a16="http://schemas.microsoft.com/office/drawing/2014/main" id="{3F7999D9-A51F-724C-48AE-2E3FC2595A57}"/>
              </a:ext>
            </a:extLst>
          </p:cNvPr>
          <p:cNvSpPr>
            <a:spLocks noGrp="1"/>
          </p:cNvSpPr>
          <p:nvPr>
            <p:ph idx="1"/>
          </p:nvPr>
        </p:nvSpPr>
        <p:spPr>
          <a:xfrm>
            <a:off x="838200" y="1201003"/>
            <a:ext cx="6062893" cy="5155347"/>
          </a:xfrm>
        </p:spPr>
        <p:txBody>
          <a:bodyPr>
            <a:normAutofit fontScale="70000" lnSpcReduction="20000"/>
          </a:bodyPr>
          <a:lstStyle/>
          <a:p>
            <a:pPr>
              <a:lnSpc>
                <a:spcPct val="134000"/>
              </a:lnSpc>
              <a:spcBef>
                <a:spcPts val="0"/>
              </a:spcBef>
              <a:spcAft>
                <a:spcPts val="600"/>
              </a:spcAft>
            </a:pPr>
            <a:r>
              <a:rPr lang="en-US">
                <a:latin typeface="Arial"/>
                <a:cs typeface="Arial"/>
              </a:rPr>
              <a:t>The </a:t>
            </a:r>
            <a:r>
              <a:rPr lang="en-US" b="1">
                <a:latin typeface="Arial"/>
                <a:cs typeface="Arial"/>
                <a:hlinkClick r:id="rId2">
                  <a:extLst>
                    <a:ext uri="{A12FA001-AC4F-418D-AE19-62706E023703}">
                      <ahyp:hlinkClr xmlns:ahyp="http://schemas.microsoft.com/office/drawing/2018/hyperlinkcolor" val="tx"/>
                    </a:ext>
                  </a:extLst>
                </a:hlinkClick>
              </a:rPr>
              <a:t>training package</a:t>
            </a:r>
            <a:r>
              <a:rPr lang="en-US" b="1">
                <a:latin typeface="Arial"/>
                <a:cs typeface="Arial"/>
              </a:rPr>
              <a:t> </a:t>
            </a:r>
            <a:r>
              <a:rPr lang="en-US">
                <a:latin typeface="Arial"/>
                <a:cs typeface="Arial"/>
              </a:rPr>
              <a:t>has been designed to support trainers in facilitating learning, reflection, and discussion on </a:t>
            </a:r>
            <a:r>
              <a:rPr lang="en-US" b="1">
                <a:latin typeface="Arial"/>
                <a:cs typeface="Arial"/>
              </a:rPr>
              <a:t>disability inclusion </a:t>
            </a:r>
            <a:r>
              <a:rPr lang="en-US">
                <a:latin typeface="Arial"/>
                <a:cs typeface="Arial"/>
              </a:rPr>
              <a:t>within the </a:t>
            </a:r>
            <a:r>
              <a:rPr lang="en-US" b="1">
                <a:latin typeface="Arial"/>
                <a:cs typeface="Arial"/>
              </a:rPr>
              <a:t>humanitarian Food Security sector</a:t>
            </a:r>
            <a:r>
              <a:rPr lang="en-US">
                <a:latin typeface="Arial"/>
                <a:cs typeface="Arial"/>
              </a:rPr>
              <a:t>.</a:t>
            </a:r>
          </a:p>
          <a:p>
            <a:pPr>
              <a:lnSpc>
                <a:spcPct val="134000"/>
              </a:lnSpc>
              <a:spcBef>
                <a:spcPts val="0"/>
              </a:spcBef>
              <a:spcAft>
                <a:spcPts val="600"/>
              </a:spcAft>
            </a:pPr>
            <a:r>
              <a:rPr lang="en-US"/>
              <a:t>It consists of </a:t>
            </a:r>
            <a:r>
              <a:rPr lang="en-US" b="1"/>
              <a:t>8 modules </a:t>
            </a:r>
            <a:r>
              <a:rPr lang="en-US"/>
              <a:t>and provides facilitators with </a:t>
            </a:r>
            <a:r>
              <a:rPr lang="en-US" b="1"/>
              <a:t>PowerPoint presentations</a:t>
            </a:r>
            <a:r>
              <a:rPr lang="en-US"/>
              <a:t>, </a:t>
            </a:r>
            <a:r>
              <a:rPr lang="en-US" b="1"/>
              <a:t>facilitator guidelines</a:t>
            </a:r>
            <a:r>
              <a:rPr lang="en-US"/>
              <a:t>, and </a:t>
            </a:r>
            <a:r>
              <a:rPr lang="en-US" b="1"/>
              <a:t>interactive group work activities</a:t>
            </a:r>
            <a:r>
              <a:rPr lang="en-US"/>
              <a:t>, allowing for flexible adaptation to different humanitarian and cultural contexts as well as identified training needs.</a:t>
            </a:r>
          </a:p>
          <a:p>
            <a:pPr>
              <a:lnSpc>
                <a:spcPct val="134000"/>
              </a:lnSpc>
              <a:spcBef>
                <a:spcPts val="0"/>
              </a:spcBef>
              <a:spcAft>
                <a:spcPts val="600"/>
              </a:spcAft>
            </a:pPr>
            <a:r>
              <a:rPr lang="en-US"/>
              <a:t>An additional basic </a:t>
            </a:r>
            <a:r>
              <a:rPr lang="en-US" b="1"/>
              <a:t>orientation module to the Food Security sector </a:t>
            </a:r>
            <a:r>
              <a:rPr lang="en-US"/>
              <a:t>is also included to support </a:t>
            </a:r>
            <a:r>
              <a:rPr lang="en-US" b="1"/>
              <a:t>localized uptake </a:t>
            </a:r>
            <a:r>
              <a:rPr lang="en-US"/>
              <a:t>by actors without extensive sector knowledge.</a:t>
            </a:r>
          </a:p>
        </p:txBody>
      </p:sp>
      <p:pic>
        <p:nvPicPr>
          <p:cNvPr id="6" name="Grafik 5">
            <a:extLst>
              <a:ext uri="{FF2B5EF4-FFF2-40B4-BE49-F238E27FC236}">
                <a16:creationId xmlns:a16="http://schemas.microsoft.com/office/drawing/2014/main" id="{2D6940B7-9C9D-2009-CEAA-2DF927FAE962}"/>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6901093" y="1771218"/>
            <a:ext cx="4853195" cy="4014916"/>
          </a:xfrm>
          <a:prstGeom prst="rect">
            <a:avLst/>
          </a:prstGeom>
        </p:spPr>
      </p:pic>
      <p:sp>
        <p:nvSpPr>
          <p:cNvPr id="7" name="Foliennummernplatzhalter 6">
            <a:extLst>
              <a:ext uri="{FF2B5EF4-FFF2-40B4-BE49-F238E27FC236}">
                <a16:creationId xmlns:a16="http://schemas.microsoft.com/office/drawing/2014/main" id="{06E05116-1D10-5AE4-E17D-448C8764ACB6}"/>
              </a:ext>
            </a:extLst>
          </p:cNvPr>
          <p:cNvSpPr>
            <a:spLocks noGrp="1"/>
          </p:cNvSpPr>
          <p:nvPr>
            <p:ph type="sldNum" sz="quarter" idx="12"/>
          </p:nvPr>
        </p:nvSpPr>
        <p:spPr/>
        <p:txBody>
          <a:bodyPr/>
          <a:lstStyle/>
          <a:p>
            <a:fld id="{FBC7A862-7147-4493-B488-4E46DC49905D}" type="slidenum">
              <a:rPr lang="de-DE" smtClean="0"/>
              <a:t>5</a:t>
            </a:fld>
            <a:endParaRPr lang="de-DE"/>
          </a:p>
        </p:txBody>
      </p:sp>
    </p:spTree>
    <p:extLst>
      <p:ext uri="{BB962C8B-B14F-4D97-AF65-F5344CB8AC3E}">
        <p14:creationId xmlns:p14="http://schemas.microsoft.com/office/powerpoint/2010/main" val="11163018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a:extLst>
              <a:ext uri="{FF2B5EF4-FFF2-40B4-BE49-F238E27FC236}">
                <a16:creationId xmlns:a16="http://schemas.microsoft.com/office/drawing/2014/main" id="{7CFE37B3-9F54-1C73-FD30-B2138CBA4414}"/>
              </a:ext>
            </a:extLst>
          </p:cNvPr>
          <p:cNvSpPr>
            <a:spLocks noGrp="1"/>
          </p:cNvSpPr>
          <p:nvPr>
            <p:ph type="title"/>
          </p:nvPr>
        </p:nvSpPr>
        <p:spPr/>
        <p:txBody>
          <a:bodyPr/>
          <a:lstStyle/>
          <a:p>
            <a:r>
              <a:rPr lang="en-US"/>
              <a:t>By Whom?</a:t>
            </a:r>
            <a:endParaRPr lang="en-IN"/>
          </a:p>
        </p:txBody>
      </p:sp>
      <p:sp>
        <p:nvSpPr>
          <p:cNvPr id="6" name="Inhaltsplatzhalter 5">
            <a:extLst>
              <a:ext uri="{FF2B5EF4-FFF2-40B4-BE49-F238E27FC236}">
                <a16:creationId xmlns:a16="http://schemas.microsoft.com/office/drawing/2014/main" id="{3F7B2885-CE8F-D200-C340-CFA0AE36C66C}"/>
              </a:ext>
            </a:extLst>
          </p:cNvPr>
          <p:cNvSpPr>
            <a:spLocks noGrp="1"/>
          </p:cNvSpPr>
          <p:nvPr>
            <p:ph sz="half" idx="1"/>
          </p:nvPr>
        </p:nvSpPr>
        <p:spPr>
          <a:xfrm>
            <a:off x="838200" y="1423358"/>
            <a:ext cx="5181600" cy="819804"/>
          </a:xfrm>
        </p:spPr>
        <p:txBody>
          <a:bodyPr>
            <a:normAutofit lnSpcReduction="10000"/>
          </a:bodyPr>
          <a:lstStyle/>
          <a:p>
            <a:pPr marL="0" indent="0">
              <a:buNone/>
            </a:pPr>
            <a:r>
              <a:rPr lang="en-US"/>
              <a:t>As part of </a:t>
            </a:r>
            <a:r>
              <a:rPr lang="en-US">
                <a:hlinkClick r:id="rId2"/>
              </a:rPr>
              <a:t>Phase 4-LNOB project </a:t>
            </a:r>
            <a:r>
              <a:rPr lang="en-US"/>
              <a:t>in collaboration with: </a:t>
            </a:r>
          </a:p>
        </p:txBody>
      </p:sp>
      <p:pic>
        <p:nvPicPr>
          <p:cNvPr id="9" name="Grafik 8" descr="Logos of Action Against Hunger, African Disability Forum (ADF), Food Security Cluster, Handicap International, Malteser International, Welthungerhilfe (WHH), and the World Food Programme (WFP).">
            <a:extLst>
              <a:ext uri="{FF2B5EF4-FFF2-40B4-BE49-F238E27FC236}">
                <a16:creationId xmlns:a16="http://schemas.microsoft.com/office/drawing/2014/main" id="{EC4B3C31-0815-DB76-DD7B-660D3E347840}"/>
              </a:ext>
            </a:extLst>
          </p:cNvPr>
          <p:cNvPicPr>
            <a:picLocks noChangeAspect="1"/>
          </p:cNvPicPr>
          <p:nvPr/>
        </p:nvPicPr>
        <p:blipFill>
          <a:blip r:embed="rId3"/>
          <a:stretch>
            <a:fillRect/>
          </a:stretch>
        </p:blipFill>
        <p:spPr>
          <a:xfrm>
            <a:off x="962562" y="2243162"/>
            <a:ext cx="4518257" cy="4336068"/>
          </a:xfrm>
          <a:prstGeom prst="rect">
            <a:avLst/>
          </a:prstGeom>
        </p:spPr>
      </p:pic>
      <p:sp>
        <p:nvSpPr>
          <p:cNvPr id="7" name="Inhaltsplatzhalter 6">
            <a:extLst>
              <a:ext uri="{FF2B5EF4-FFF2-40B4-BE49-F238E27FC236}">
                <a16:creationId xmlns:a16="http://schemas.microsoft.com/office/drawing/2014/main" id="{E6669C74-C91B-938D-8E0A-90E6AAB35731}"/>
              </a:ext>
            </a:extLst>
          </p:cNvPr>
          <p:cNvSpPr>
            <a:spLocks noGrp="1"/>
          </p:cNvSpPr>
          <p:nvPr>
            <p:ph sz="half" idx="2"/>
          </p:nvPr>
        </p:nvSpPr>
        <p:spPr>
          <a:xfrm>
            <a:off x="6100314" y="876719"/>
            <a:ext cx="5253486" cy="5616156"/>
          </a:xfrm>
          <a:solidFill>
            <a:srgbClr val="0070C0"/>
          </a:solidFill>
        </p:spPr>
        <p:txBody>
          <a:bodyPr>
            <a:noAutofit/>
          </a:bodyPr>
          <a:lstStyle/>
          <a:p>
            <a:pPr marL="400050" indent="-342900">
              <a:lnSpc>
                <a:spcPct val="124000"/>
              </a:lnSpc>
              <a:spcBef>
                <a:spcPts val="0"/>
              </a:spcBef>
              <a:spcAft>
                <a:spcPts val="600"/>
              </a:spcAft>
              <a:buClr>
                <a:schemeClr val="lt1"/>
              </a:buClr>
              <a:buSzPts val="2400"/>
            </a:pPr>
            <a:r>
              <a:rPr lang="en-US" sz="2600">
                <a:solidFill>
                  <a:schemeClr val="bg1"/>
                </a:solidFill>
              </a:rPr>
              <a:t>An inter-agency initiative to build practical capacity for disability-inclusive humanitarian Food Security programming</a:t>
            </a:r>
          </a:p>
          <a:p>
            <a:pPr marL="400050" indent="-342900">
              <a:lnSpc>
                <a:spcPct val="124000"/>
              </a:lnSpc>
              <a:spcBef>
                <a:spcPts val="0"/>
              </a:spcBef>
              <a:spcAft>
                <a:spcPts val="600"/>
              </a:spcAft>
              <a:buClr>
                <a:schemeClr val="lt1"/>
              </a:buClr>
              <a:buSzPts val="2400"/>
            </a:pPr>
            <a:r>
              <a:rPr lang="en-US" sz="2600">
                <a:solidFill>
                  <a:schemeClr val="bg1"/>
                </a:solidFill>
              </a:rPr>
              <a:t>Aligned with and expanding on the DRG “</a:t>
            </a:r>
            <a:r>
              <a:rPr lang="en-US" sz="2600">
                <a:solidFill>
                  <a:schemeClr val="bg1"/>
                </a:solidFill>
                <a:hlinkClick r:id="rId4">
                  <a:extLst>
                    <a:ext uri="{A12FA001-AC4F-418D-AE19-62706E023703}">
                      <ahyp:hlinkClr xmlns:ahyp="http://schemas.microsoft.com/office/drawing/2018/hyperlinkcolor" val="tx"/>
                    </a:ext>
                  </a:extLst>
                </a:hlinkClick>
              </a:rPr>
              <a:t>Introduction to Inclusive Humanitarian Action</a:t>
            </a:r>
            <a:r>
              <a:rPr lang="en-US" sz="2600">
                <a:solidFill>
                  <a:schemeClr val="bg1"/>
                </a:solidFill>
              </a:rPr>
              <a:t>” modules</a:t>
            </a:r>
          </a:p>
          <a:p>
            <a:pPr marL="400050" indent="-368300">
              <a:lnSpc>
                <a:spcPct val="124000"/>
              </a:lnSpc>
              <a:spcBef>
                <a:spcPts val="0"/>
              </a:spcBef>
              <a:spcAft>
                <a:spcPts val="600"/>
              </a:spcAft>
              <a:buClr>
                <a:schemeClr val="lt1"/>
              </a:buClr>
              <a:buSzPts val="2800"/>
            </a:pPr>
            <a:r>
              <a:rPr lang="en-US" sz="2600">
                <a:solidFill>
                  <a:schemeClr val="bg1"/>
                </a:solidFill>
                <a:extLst>
                  <a:ext uri="http://customooxmlschemas.google.com/">
                    <go:slidesCustomData xmlns:lc="http://schemas.openxmlformats.org/drawingml/2006/lockedCanva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 textRoundtripDataId="0"/>
                  </a:ext>
                </a:extLst>
              </a:rPr>
              <a:t>This package was piloted at a workshop in Uganda in 2026 prior to publication.</a:t>
            </a:r>
            <a:endParaRPr lang="en-US" sz="2600">
              <a:solidFill>
                <a:schemeClr val="bg1"/>
              </a:solidFill>
            </a:endParaRPr>
          </a:p>
        </p:txBody>
      </p:sp>
      <p:sp>
        <p:nvSpPr>
          <p:cNvPr id="10" name="Foliennummernplatzhalter 9">
            <a:extLst>
              <a:ext uri="{FF2B5EF4-FFF2-40B4-BE49-F238E27FC236}">
                <a16:creationId xmlns:a16="http://schemas.microsoft.com/office/drawing/2014/main" id="{523FFAFC-CEA2-D8B6-5CC2-E6D083CBBCC6}"/>
              </a:ext>
            </a:extLst>
          </p:cNvPr>
          <p:cNvSpPr>
            <a:spLocks noGrp="1"/>
          </p:cNvSpPr>
          <p:nvPr>
            <p:ph type="sldNum" sz="quarter" idx="12"/>
          </p:nvPr>
        </p:nvSpPr>
        <p:spPr/>
        <p:txBody>
          <a:bodyPr/>
          <a:lstStyle/>
          <a:p>
            <a:fld id="{FBC7A862-7147-4493-B488-4E46DC49905D}" type="slidenum">
              <a:rPr lang="de-DE" smtClean="0"/>
              <a:t>6</a:t>
            </a:fld>
            <a:endParaRPr lang="de-DE"/>
          </a:p>
        </p:txBody>
      </p:sp>
    </p:spTree>
    <p:extLst>
      <p:ext uri="{BB962C8B-B14F-4D97-AF65-F5344CB8AC3E}">
        <p14:creationId xmlns:p14="http://schemas.microsoft.com/office/powerpoint/2010/main" val="11222340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AB733E25-5FA4-A13B-A1A0-5E00CD557599}"/>
              </a:ext>
            </a:extLst>
          </p:cNvPr>
          <p:cNvSpPr>
            <a:spLocks noGrp="1"/>
          </p:cNvSpPr>
          <p:nvPr>
            <p:ph type="title"/>
          </p:nvPr>
        </p:nvSpPr>
        <p:spPr>
          <a:xfrm>
            <a:off x="838200" y="136525"/>
            <a:ext cx="10515600" cy="900705"/>
          </a:xfrm>
        </p:spPr>
        <p:txBody>
          <a:bodyPr/>
          <a:lstStyle/>
          <a:p>
            <a:r>
              <a:rPr lang="en-US"/>
              <a:t>Trainings with the package aim to…</a:t>
            </a:r>
            <a:endParaRPr lang="en-IN"/>
          </a:p>
        </p:txBody>
      </p:sp>
      <p:sp>
        <p:nvSpPr>
          <p:cNvPr id="7" name="Inhaltsplatzhalter 6">
            <a:extLst>
              <a:ext uri="{FF2B5EF4-FFF2-40B4-BE49-F238E27FC236}">
                <a16:creationId xmlns:a16="http://schemas.microsoft.com/office/drawing/2014/main" id="{F95C638E-436C-635B-6C09-6AE5789F804F}"/>
              </a:ext>
            </a:extLst>
          </p:cNvPr>
          <p:cNvSpPr>
            <a:spLocks noGrp="1"/>
          </p:cNvSpPr>
          <p:nvPr>
            <p:ph idx="1"/>
          </p:nvPr>
        </p:nvSpPr>
        <p:spPr>
          <a:xfrm>
            <a:off x="838200" y="996287"/>
            <a:ext cx="10515600" cy="5279366"/>
          </a:xfrm>
        </p:spPr>
        <p:txBody>
          <a:bodyPr>
            <a:noAutofit/>
          </a:bodyPr>
          <a:lstStyle/>
          <a:p>
            <a:pPr>
              <a:lnSpc>
                <a:spcPct val="110000"/>
              </a:lnSpc>
              <a:spcBef>
                <a:spcPts val="0"/>
              </a:spcBef>
              <a:spcAft>
                <a:spcPts val="600"/>
              </a:spcAft>
            </a:pPr>
            <a:r>
              <a:rPr lang="en-US" sz="2200"/>
              <a:t>Deepen understanding of </a:t>
            </a:r>
            <a:r>
              <a:rPr lang="en-US" sz="2200" b="1"/>
              <a:t>disability-inclusive Food Security </a:t>
            </a:r>
            <a:r>
              <a:rPr lang="en-US" sz="2200"/>
              <a:t>in humanitarian action in line with the </a:t>
            </a:r>
            <a:r>
              <a:rPr lang="en-US" sz="2200" b="1"/>
              <a:t>IASC Guidelines on Inclusion</a:t>
            </a:r>
            <a:r>
              <a:rPr lang="en-US" sz="2200"/>
              <a:t>.</a:t>
            </a:r>
          </a:p>
          <a:p>
            <a:pPr>
              <a:lnSpc>
                <a:spcPct val="110000"/>
              </a:lnSpc>
              <a:spcBef>
                <a:spcPts val="0"/>
              </a:spcBef>
              <a:spcAft>
                <a:spcPts val="600"/>
              </a:spcAft>
            </a:pPr>
            <a:r>
              <a:rPr lang="en-US" sz="2200"/>
              <a:t>Strengthen capacities in disability-inclusive Food Security programming and coordination across </a:t>
            </a:r>
            <a:r>
              <a:rPr lang="en-US" sz="2200" b="1"/>
              <a:t>all phases of the humanitarian project and program cycle</a:t>
            </a:r>
            <a:r>
              <a:rPr lang="en-US" sz="2200"/>
              <a:t>.</a:t>
            </a:r>
          </a:p>
          <a:p>
            <a:pPr>
              <a:lnSpc>
                <a:spcPct val="110000"/>
              </a:lnSpc>
              <a:spcBef>
                <a:spcPts val="0"/>
              </a:spcBef>
              <a:spcAft>
                <a:spcPts val="600"/>
              </a:spcAft>
            </a:pPr>
            <a:r>
              <a:rPr lang="en-US" sz="2200"/>
              <a:t>Increase awareness of </a:t>
            </a:r>
            <a:r>
              <a:rPr lang="en-US" sz="2200" b="1"/>
              <a:t>barriers and intersectional risks faced by persons with different disabilities </a:t>
            </a:r>
            <a:r>
              <a:rPr lang="en-US" sz="2200"/>
              <a:t>and skills to identify adequate enablers for meaningful participation and equitable access to Food Security services .</a:t>
            </a:r>
          </a:p>
          <a:p>
            <a:pPr>
              <a:lnSpc>
                <a:spcPct val="110000"/>
              </a:lnSpc>
              <a:spcBef>
                <a:spcPts val="0"/>
              </a:spcBef>
              <a:spcAft>
                <a:spcPts val="600"/>
              </a:spcAft>
            </a:pPr>
            <a:r>
              <a:rPr lang="en-US" sz="2200"/>
              <a:t>Introduce and apply the </a:t>
            </a:r>
            <a:r>
              <a:rPr lang="en-US" sz="2200" b="1"/>
              <a:t>4 Must-Do-Actions </a:t>
            </a:r>
            <a:r>
              <a:rPr lang="en-US" sz="2200"/>
              <a:t>and the </a:t>
            </a:r>
            <a:r>
              <a:rPr lang="en-US" sz="2200" b="1"/>
              <a:t>Twin-Track approach </a:t>
            </a:r>
            <a:r>
              <a:rPr lang="en-US" sz="2200"/>
              <a:t>to disability inclusion in Food Security and throughout the project cycle.</a:t>
            </a:r>
          </a:p>
          <a:p>
            <a:pPr>
              <a:lnSpc>
                <a:spcPct val="110000"/>
              </a:lnSpc>
              <a:spcBef>
                <a:spcPts val="0"/>
              </a:spcBef>
              <a:spcAft>
                <a:spcPts val="600"/>
              </a:spcAft>
            </a:pPr>
            <a:r>
              <a:rPr lang="en-US" sz="2200"/>
              <a:t>Enhance knowledge of </a:t>
            </a:r>
            <a:r>
              <a:rPr lang="en-US" sz="2200" b="1"/>
              <a:t>accessibility, universal design</a:t>
            </a:r>
            <a:r>
              <a:rPr lang="en-US" sz="2200"/>
              <a:t>, and </a:t>
            </a:r>
            <a:r>
              <a:rPr lang="en-US" sz="2200" b="1"/>
              <a:t>reasonable accommodation as well as how to ensure disability-inclusive AAP</a:t>
            </a:r>
            <a:endParaRPr lang="en-US" sz="2200"/>
          </a:p>
          <a:p>
            <a:pPr>
              <a:lnSpc>
                <a:spcPct val="110000"/>
              </a:lnSpc>
              <a:spcBef>
                <a:spcPts val="0"/>
              </a:spcBef>
              <a:spcAft>
                <a:spcPts val="600"/>
              </a:spcAft>
            </a:pPr>
            <a:r>
              <a:rPr lang="en-US" sz="2200"/>
              <a:t>Deepen understanding of </a:t>
            </a:r>
            <a:r>
              <a:rPr lang="en-US" sz="2200" b="1"/>
              <a:t>disability-inclusive</a:t>
            </a:r>
            <a:r>
              <a:rPr lang="en-US" sz="2200"/>
              <a:t> </a:t>
            </a:r>
            <a:r>
              <a:rPr lang="en-US" sz="2200" b="1"/>
              <a:t>Cash and Voucher Assistance </a:t>
            </a:r>
            <a:r>
              <a:rPr lang="en-US" sz="2200"/>
              <a:t>in Food Security programming.</a:t>
            </a:r>
          </a:p>
        </p:txBody>
      </p:sp>
      <p:sp>
        <p:nvSpPr>
          <p:cNvPr id="8" name="Foliennummernplatzhalter 7">
            <a:extLst>
              <a:ext uri="{FF2B5EF4-FFF2-40B4-BE49-F238E27FC236}">
                <a16:creationId xmlns:a16="http://schemas.microsoft.com/office/drawing/2014/main" id="{F7970D2A-47FF-0D03-A10D-72E70381A743}"/>
              </a:ext>
            </a:extLst>
          </p:cNvPr>
          <p:cNvSpPr>
            <a:spLocks noGrp="1"/>
          </p:cNvSpPr>
          <p:nvPr>
            <p:ph type="sldNum" sz="quarter" idx="12"/>
          </p:nvPr>
        </p:nvSpPr>
        <p:spPr/>
        <p:txBody>
          <a:bodyPr/>
          <a:lstStyle/>
          <a:p>
            <a:fld id="{FBC7A862-7147-4493-B488-4E46DC49905D}" type="slidenum">
              <a:rPr lang="de-DE" smtClean="0"/>
              <a:t>7</a:t>
            </a:fld>
            <a:endParaRPr lang="de-DE"/>
          </a:p>
        </p:txBody>
      </p:sp>
    </p:spTree>
    <p:extLst>
      <p:ext uri="{BB962C8B-B14F-4D97-AF65-F5344CB8AC3E}">
        <p14:creationId xmlns:p14="http://schemas.microsoft.com/office/powerpoint/2010/main" val="21433882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C2312B-3451-1A1E-8FF8-F2201E71F9DC}"/>
              </a:ext>
            </a:extLst>
          </p:cNvPr>
          <p:cNvSpPr>
            <a:spLocks noGrp="1"/>
          </p:cNvSpPr>
          <p:nvPr>
            <p:ph type="title"/>
          </p:nvPr>
        </p:nvSpPr>
        <p:spPr>
          <a:xfrm>
            <a:off x="838200" y="365125"/>
            <a:ext cx="5257800" cy="1058233"/>
          </a:xfrm>
          <a:solidFill>
            <a:srgbClr val="0070C0"/>
          </a:solidFill>
        </p:spPr>
        <p:txBody>
          <a:bodyPr/>
          <a:lstStyle/>
          <a:p>
            <a:r>
              <a:rPr lang="de-DE">
                <a:solidFill>
                  <a:schemeClr val="bg1"/>
                </a:solidFill>
              </a:rPr>
              <a:t>Training Modules:</a:t>
            </a:r>
          </a:p>
        </p:txBody>
      </p:sp>
      <p:sp>
        <p:nvSpPr>
          <p:cNvPr id="15" name="Rectangle: Rounded Corners 14">
            <a:extLst>
              <a:ext uri="{FF2B5EF4-FFF2-40B4-BE49-F238E27FC236}">
                <a16:creationId xmlns:a16="http://schemas.microsoft.com/office/drawing/2014/main" id="{6021FF4C-4FF8-C3B5-7C02-019A1CE54184}"/>
              </a:ext>
              <a:ext uri="{C183D7F6-B498-43B3-948B-1728B52AA6E4}">
                <adec:decorative xmlns:adec="http://schemas.microsoft.com/office/drawing/2017/decorative" val="0"/>
              </a:ext>
            </a:extLst>
          </p:cNvPr>
          <p:cNvSpPr/>
          <p:nvPr/>
        </p:nvSpPr>
        <p:spPr>
          <a:xfrm>
            <a:off x="852485" y="1586224"/>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r>
              <a:rPr lang="en-US" sz="1600" b="1">
                <a:solidFill>
                  <a:srgbClr val="0070C0"/>
                </a:solidFill>
                <a:latin typeface="Arial"/>
                <a:ea typeface="Arial"/>
                <a:cs typeface="Arial"/>
              </a:rPr>
              <a:t>Orientation Module:</a:t>
            </a:r>
            <a:r>
              <a:rPr lang="en-US" sz="1600" b="1">
                <a:solidFill>
                  <a:schemeClr val="dk1"/>
                </a:solidFill>
                <a:latin typeface="Arial"/>
                <a:ea typeface="Arial"/>
                <a:cs typeface="Arial"/>
              </a:rPr>
              <a:t> Introduction to Food Security in Humanitarian Action</a:t>
            </a:r>
            <a:endParaRPr lang="en-US" sz="1600"/>
          </a:p>
          <a:p>
            <a:pPr lvl="0">
              <a:buClr>
                <a:schemeClr val="dk1"/>
              </a:buClr>
              <a:buSzPts val="1600"/>
            </a:pPr>
            <a:r>
              <a:rPr lang="en-US" sz="1600">
                <a:solidFill>
                  <a:schemeClr val="dk1"/>
                </a:solidFill>
                <a:latin typeface="Arial"/>
                <a:ea typeface="Arial"/>
                <a:cs typeface="Arial"/>
              </a:rPr>
              <a:t>Recommended for participants new to food security programming.</a:t>
            </a:r>
            <a:endParaRPr lang="en-US" sz="1600">
              <a:solidFill>
                <a:schemeClr val="dk1"/>
              </a:solidFill>
              <a:latin typeface="Times New Roman"/>
              <a:ea typeface="Times New Roman"/>
              <a:cs typeface="Times New Roman"/>
              <a:sym typeface="Times New Roman"/>
            </a:endParaRPr>
          </a:p>
        </p:txBody>
      </p:sp>
      <p:sp>
        <p:nvSpPr>
          <p:cNvPr id="8" name="Rectangle: Rounded Corners 7">
            <a:extLst>
              <a:ext uri="{FF2B5EF4-FFF2-40B4-BE49-F238E27FC236}">
                <a16:creationId xmlns:a16="http://schemas.microsoft.com/office/drawing/2014/main" id="{5C30AD3F-C5F2-428F-07FC-9CEC284ED56C}"/>
              </a:ext>
              <a:ext uri="{C183D7F6-B498-43B3-948B-1728B52AA6E4}">
                <adec:decorative xmlns:adec="http://schemas.microsoft.com/office/drawing/2017/decorative" val="0"/>
              </a:ext>
            </a:extLst>
          </p:cNvPr>
          <p:cNvSpPr/>
          <p:nvPr/>
        </p:nvSpPr>
        <p:spPr>
          <a:xfrm>
            <a:off x="852577" y="2945936"/>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Clr>
                <a:schemeClr val="dk1"/>
              </a:buClr>
              <a:buSzPts val="1600"/>
            </a:pPr>
            <a:r>
              <a:rPr lang="en-US" sz="1600" b="1">
                <a:solidFill>
                  <a:srgbClr val="C41401"/>
                </a:solidFill>
                <a:latin typeface="Arial"/>
                <a:ea typeface="Arial"/>
                <a:cs typeface="Arial"/>
              </a:rPr>
              <a:t>Module 1</a:t>
            </a:r>
            <a:r>
              <a:rPr lang="en-US" sz="1600" b="1">
                <a:solidFill>
                  <a:schemeClr val="dk1"/>
                </a:solidFill>
                <a:latin typeface="Arial"/>
                <a:ea typeface="Arial"/>
                <a:cs typeface="Arial"/>
              </a:rPr>
              <a:t>: Introduction to Disability</a:t>
            </a:r>
            <a:endParaRPr lang="en-US" sz="1600">
              <a:solidFill>
                <a:schemeClr val="dk1"/>
              </a:solidFill>
              <a:latin typeface="Arial"/>
              <a:ea typeface="Arial"/>
              <a:cs typeface="Arial"/>
            </a:endParaRPr>
          </a:p>
          <a:p>
            <a:pPr lvl="0">
              <a:buClr>
                <a:schemeClr val="dk1"/>
              </a:buClr>
              <a:buSzPts val="1600"/>
            </a:pPr>
            <a:r>
              <a:rPr lang="en-US" sz="1600">
                <a:solidFill>
                  <a:schemeClr val="dk1"/>
                </a:solidFill>
                <a:latin typeface="Arial"/>
                <a:ea typeface="Arial"/>
                <a:cs typeface="Arial"/>
              </a:rPr>
              <a:t>Understanding disability, intersectional risks, and barriers in humanitarian Food Security</a:t>
            </a:r>
            <a:r>
              <a:rPr lang="en-US" sz="1600" b="1">
                <a:solidFill>
                  <a:schemeClr val="dk1"/>
                </a:solidFill>
                <a:latin typeface="Arial"/>
                <a:ea typeface="Arial"/>
                <a:cs typeface="Arial"/>
              </a:rPr>
              <a:t> </a:t>
            </a:r>
            <a:r>
              <a:rPr lang="en-US" sz="1600">
                <a:solidFill>
                  <a:schemeClr val="dk1"/>
                </a:solidFill>
                <a:latin typeface="Arial"/>
                <a:ea typeface="Arial"/>
                <a:cs typeface="Arial"/>
              </a:rPr>
              <a:t>programming.</a:t>
            </a:r>
            <a:endParaRPr lang="en-US" sz="1600">
              <a:solidFill>
                <a:schemeClr val="dk1"/>
              </a:solidFill>
              <a:latin typeface="Times New Roman"/>
              <a:ea typeface="Times New Roman"/>
              <a:cs typeface="Times New Roman"/>
              <a:sym typeface="Times New Roman"/>
            </a:endParaRPr>
          </a:p>
          <a:p>
            <a:pPr algn="ctr"/>
            <a:endParaRPr lang="de-DE">
              <a:solidFill>
                <a:schemeClr val="tx1"/>
              </a:solidFill>
            </a:endParaRPr>
          </a:p>
        </p:txBody>
      </p:sp>
      <p:sp>
        <p:nvSpPr>
          <p:cNvPr id="17" name="Rectangle: Rounded Corners 16">
            <a:extLst>
              <a:ext uri="{FF2B5EF4-FFF2-40B4-BE49-F238E27FC236}">
                <a16:creationId xmlns:a16="http://schemas.microsoft.com/office/drawing/2014/main" id="{407822D6-6BDD-C462-BD9C-9C7B3236B05B}"/>
              </a:ext>
              <a:ext uri="{C183D7F6-B498-43B3-948B-1728B52AA6E4}">
                <adec:decorative xmlns:adec="http://schemas.microsoft.com/office/drawing/2017/decorative" val="0"/>
              </a:ext>
            </a:extLst>
          </p:cNvPr>
          <p:cNvSpPr/>
          <p:nvPr/>
        </p:nvSpPr>
        <p:spPr>
          <a:xfrm>
            <a:off x="852577" y="4280399"/>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fontScale="92500" lnSpcReduction="20000"/>
          </a:bodyPr>
          <a:lstStyle/>
          <a:p>
            <a:pPr lvl="0">
              <a:buSzPts val="1600"/>
            </a:pPr>
            <a:r>
              <a:rPr lang="en-US" sz="1700" b="1">
                <a:solidFill>
                  <a:srgbClr val="0070C0"/>
                </a:solidFill>
                <a:latin typeface="Arial"/>
                <a:ea typeface="Arial"/>
                <a:cs typeface="Arial"/>
              </a:rPr>
              <a:t>Module 2</a:t>
            </a:r>
            <a:r>
              <a:rPr lang="en-US" sz="1700" b="1">
                <a:solidFill>
                  <a:schemeClr val="dk1"/>
                </a:solidFill>
                <a:latin typeface="Arial"/>
                <a:ea typeface="Arial"/>
                <a:cs typeface="Arial"/>
              </a:rPr>
              <a:t>: Introduction to IASC Guidelines on Inclusion of Persons with Disabilities in Humanitarian Action (FS)</a:t>
            </a:r>
            <a:endParaRPr lang="en-US" sz="1700">
              <a:solidFill>
                <a:srgbClr val="000000"/>
              </a:solidFill>
              <a:latin typeface="Arial"/>
              <a:ea typeface="Arial"/>
              <a:cs typeface="Arial"/>
            </a:endParaRPr>
          </a:p>
          <a:p>
            <a:pPr lvl="0">
              <a:buSzPts val="1600"/>
            </a:pPr>
            <a:r>
              <a:rPr lang="en-US" sz="1700">
                <a:solidFill>
                  <a:schemeClr val="dk1"/>
                </a:solidFill>
                <a:latin typeface="Arial"/>
                <a:ea typeface="Arial"/>
                <a:cs typeface="Arial"/>
              </a:rPr>
              <a:t>IASC Guidelines unpacked and applied in practice with focus on Chapter 13 (Food Security)</a:t>
            </a:r>
            <a:endParaRPr lang="en-US" sz="1700">
              <a:solidFill>
                <a:schemeClr val="dk1"/>
              </a:solidFill>
              <a:latin typeface="Times New Roman"/>
              <a:ea typeface="Times New Roman"/>
              <a:cs typeface="Times New Roman"/>
              <a:sym typeface="Times New Roman"/>
            </a:endParaRPr>
          </a:p>
        </p:txBody>
      </p:sp>
      <p:sp>
        <p:nvSpPr>
          <p:cNvPr id="21" name="Rectangle: Rounded Corners 20">
            <a:extLst>
              <a:ext uri="{FF2B5EF4-FFF2-40B4-BE49-F238E27FC236}">
                <a16:creationId xmlns:a16="http://schemas.microsoft.com/office/drawing/2014/main" id="{194D9890-51AA-B81D-DA54-5EACFD8150B9}"/>
              </a:ext>
              <a:ext uri="{C183D7F6-B498-43B3-948B-1728B52AA6E4}">
                <adec:decorative xmlns:adec="http://schemas.microsoft.com/office/drawing/2017/decorative" val="0"/>
              </a:ext>
            </a:extLst>
          </p:cNvPr>
          <p:cNvSpPr/>
          <p:nvPr/>
        </p:nvSpPr>
        <p:spPr>
          <a:xfrm>
            <a:off x="852577" y="5582602"/>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SzPts val="1600"/>
            </a:pPr>
            <a:r>
              <a:rPr lang="en-US" sz="1600" b="1">
                <a:solidFill>
                  <a:srgbClr val="C41401"/>
                </a:solidFill>
                <a:latin typeface="Arial"/>
                <a:ea typeface="Arial"/>
                <a:cs typeface="Arial"/>
              </a:rPr>
              <a:t>Module 3</a:t>
            </a:r>
            <a:r>
              <a:rPr lang="en-US" sz="1600" b="1">
                <a:solidFill>
                  <a:schemeClr val="dk1"/>
                </a:solidFill>
                <a:latin typeface="Arial"/>
                <a:ea typeface="Arial"/>
                <a:cs typeface="Arial"/>
              </a:rPr>
              <a:t>: Situating disability-inclusion within the wider humanitarian landscape</a:t>
            </a:r>
            <a:endParaRPr lang="en-US" sz="1600">
              <a:solidFill>
                <a:srgbClr val="000000"/>
              </a:solidFill>
              <a:latin typeface="Arial"/>
              <a:ea typeface="Arial"/>
              <a:cs typeface="Arial"/>
            </a:endParaRPr>
          </a:p>
          <a:p>
            <a:pPr lvl="0">
              <a:buSzPts val="1600"/>
            </a:pPr>
            <a:r>
              <a:rPr lang="en-US" sz="1600">
                <a:solidFill>
                  <a:schemeClr val="dk1"/>
                </a:solidFill>
                <a:latin typeface="Arial"/>
                <a:ea typeface="Arial"/>
                <a:cs typeface="Arial"/>
              </a:rPr>
              <a:t>Framing inclusive humanitarian action through a Food Security lens.</a:t>
            </a:r>
          </a:p>
        </p:txBody>
      </p:sp>
      <p:sp>
        <p:nvSpPr>
          <p:cNvPr id="23" name="Rectangle: Rounded Corners 22">
            <a:extLst>
              <a:ext uri="{FF2B5EF4-FFF2-40B4-BE49-F238E27FC236}">
                <a16:creationId xmlns:a16="http://schemas.microsoft.com/office/drawing/2014/main" id="{350E98BE-5C06-58CC-79C6-65EF25F86075}"/>
              </a:ext>
              <a:ext uri="{C183D7F6-B498-43B3-948B-1728B52AA6E4}">
                <adec:decorative xmlns:adec="http://schemas.microsoft.com/office/drawing/2017/decorative" val="0"/>
              </a:ext>
            </a:extLst>
          </p:cNvPr>
          <p:cNvSpPr/>
          <p:nvPr/>
        </p:nvSpPr>
        <p:spPr>
          <a:xfrm>
            <a:off x="6359106" y="217216"/>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SzPts val="1600"/>
            </a:pPr>
            <a:r>
              <a:rPr lang="en-US" sz="1600" b="1">
                <a:solidFill>
                  <a:srgbClr val="0070C0"/>
                </a:solidFill>
                <a:latin typeface="Arial"/>
                <a:ea typeface="Arial"/>
                <a:cs typeface="Arial"/>
              </a:rPr>
              <a:t>Module 4</a:t>
            </a:r>
            <a:r>
              <a:rPr lang="en-US" sz="1600" b="1">
                <a:solidFill>
                  <a:schemeClr val="dk1"/>
                </a:solidFill>
                <a:latin typeface="Arial"/>
                <a:ea typeface="Arial"/>
                <a:cs typeface="Arial"/>
              </a:rPr>
              <a:t>:</a:t>
            </a:r>
            <a:r>
              <a:rPr lang="en-US" sz="1600" b="1">
                <a:solidFill>
                  <a:srgbClr val="FF0000"/>
                </a:solidFill>
                <a:latin typeface="Arial"/>
                <a:ea typeface="Arial"/>
                <a:cs typeface="Arial"/>
              </a:rPr>
              <a:t> </a:t>
            </a:r>
            <a:r>
              <a:rPr lang="en-US" sz="1600" b="1">
                <a:solidFill>
                  <a:schemeClr val="dk1"/>
                </a:solidFill>
                <a:latin typeface="Arial"/>
                <a:ea typeface="Arial"/>
                <a:cs typeface="Arial"/>
              </a:rPr>
              <a:t>Accessibility, Universal Design and Reasonable Accommodation in Food Security </a:t>
            </a:r>
          </a:p>
          <a:p>
            <a:pPr lvl="0">
              <a:buSzPts val="1600"/>
            </a:pPr>
            <a:r>
              <a:rPr lang="en-US" sz="1600">
                <a:solidFill>
                  <a:schemeClr val="dk1"/>
                </a:solidFill>
                <a:latin typeface="Arial"/>
                <a:ea typeface="Arial"/>
                <a:cs typeface="Arial"/>
              </a:rPr>
              <a:t>Ensuring accessibility across humanitarian Food Security services, infrastructure and communication.</a:t>
            </a:r>
            <a:endParaRPr lang="en-US">
              <a:solidFill>
                <a:srgbClr val="000000"/>
              </a:solidFill>
              <a:latin typeface="Arial"/>
              <a:ea typeface="Arial"/>
              <a:cs typeface="Arial"/>
            </a:endParaRPr>
          </a:p>
        </p:txBody>
      </p:sp>
      <p:sp>
        <p:nvSpPr>
          <p:cNvPr id="25" name="Rectangle: Rounded Corners 24">
            <a:extLst>
              <a:ext uri="{FF2B5EF4-FFF2-40B4-BE49-F238E27FC236}">
                <a16:creationId xmlns:a16="http://schemas.microsoft.com/office/drawing/2014/main" id="{E6B83401-0A19-F696-D7DA-2039D900B3CB}"/>
              </a:ext>
              <a:ext uri="{C183D7F6-B498-43B3-948B-1728B52AA6E4}">
                <adec:decorative xmlns:adec="http://schemas.microsoft.com/office/drawing/2017/decorative" val="0"/>
              </a:ext>
            </a:extLst>
          </p:cNvPr>
          <p:cNvSpPr/>
          <p:nvPr/>
        </p:nvSpPr>
        <p:spPr>
          <a:xfrm>
            <a:off x="6359013" y="1580087"/>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Clr>
                <a:schemeClr val="dk1"/>
              </a:buClr>
              <a:buSzPts val="1600"/>
            </a:pPr>
            <a:r>
              <a:rPr lang="en-US" sz="1600" b="1">
                <a:solidFill>
                  <a:srgbClr val="C41401"/>
                </a:solidFill>
                <a:latin typeface="Arial"/>
                <a:ea typeface="Arial"/>
                <a:cs typeface="Arial"/>
              </a:rPr>
              <a:t>Module 5</a:t>
            </a:r>
            <a:r>
              <a:rPr lang="en-US" sz="1600" b="1">
                <a:solidFill>
                  <a:schemeClr val="dk1"/>
                </a:solidFill>
                <a:latin typeface="Arial"/>
                <a:ea typeface="Arial"/>
                <a:cs typeface="Arial"/>
              </a:rPr>
              <a:t>: Introducing the Must Do Actions (MDAs) and the twin-track approach</a:t>
            </a:r>
            <a:endParaRPr lang="en-US" sz="1600">
              <a:solidFill>
                <a:schemeClr val="dk1"/>
              </a:solidFill>
              <a:latin typeface="Arial"/>
              <a:ea typeface="Arial"/>
              <a:cs typeface="Arial"/>
            </a:endParaRPr>
          </a:p>
          <a:p>
            <a:pPr lvl="0">
              <a:buClr>
                <a:schemeClr val="dk1"/>
              </a:buClr>
              <a:buSzPts val="1600"/>
            </a:pPr>
            <a:r>
              <a:rPr lang="en-US" sz="1600">
                <a:solidFill>
                  <a:schemeClr val="dk1"/>
                </a:solidFill>
                <a:latin typeface="Arial"/>
                <a:ea typeface="Arial"/>
                <a:cs typeface="Arial"/>
              </a:rPr>
              <a:t>Applying the twin-track approach and MDAs to Food Security programming in humanitarian contexts.</a:t>
            </a:r>
            <a:endParaRPr lang="en-US" sz="1600">
              <a:solidFill>
                <a:schemeClr val="dk1"/>
              </a:solidFill>
              <a:latin typeface="Times New Roman"/>
              <a:ea typeface="Times New Roman"/>
              <a:cs typeface="Times New Roman"/>
              <a:sym typeface="Times New Roman"/>
            </a:endParaRPr>
          </a:p>
        </p:txBody>
      </p:sp>
      <p:sp>
        <p:nvSpPr>
          <p:cNvPr id="27" name="Rectangle: Rounded Corners 26">
            <a:extLst>
              <a:ext uri="{FF2B5EF4-FFF2-40B4-BE49-F238E27FC236}">
                <a16:creationId xmlns:a16="http://schemas.microsoft.com/office/drawing/2014/main" id="{5F16C014-2090-2734-FE77-1F050BF99553}"/>
              </a:ext>
              <a:ext uri="{C183D7F6-B498-43B3-948B-1728B52AA6E4}">
                <adec:decorative xmlns:adec="http://schemas.microsoft.com/office/drawing/2017/decorative" val="0"/>
              </a:ext>
            </a:extLst>
          </p:cNvPr>
          <p:cNvSpPr/>
          <p:nvPr/>
        </p:nvSpPr>
        <p:spPr>
          <a:xfrm>
            <a:off x="6359013" y="2914550"/>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Clr>
                <a:schemeClr val="dk1"/>
              </a:buClr>
              <a:buSzPts val="1600"/>
            </a:pPr>
            <a:r>
              <a:rPr lang="en-US" sz="1600" b="1">
                <a:solidFill>
                  <a:srgbClr val="0070C0"/>
                </a:solidFill>
                <a:latin typeface="Arial"/>
                <a:ea typeface="Arial"/>
                <a:cs typeface="Arial"/>
              </a:rPr>
              <a:t>Module 6</a:t>
            </a:r>
            <a:r>
              <a:rPr lang="en-US" sz="1600" b="1">
                <a:solidFill>
                  <a:schemeClr val="dk1"/>
                </a:solidFill>
                <a:latin typeface="Arial"/>
                <a:ea typeface="Arial"/>
                <a:cs typeface="Arial"/>
              </a:rPr>
              <a:t>: Inclusive Project Cycle </a:t>
            </a:r>
            <a:endParaRPr lang="en-US" sz="1600">
              <a:solidFill>
                <a:schemeClr val="dk1"/>
              </a:solidFill>
              <a:latin typeface="Arial"/>
              <a:ea typeface="Arial"/>
              <a:cs typeface="Arial"/>
            </a:endParaRPr>
          </a:p>
          <a:p>
            <a:pPr lvl="0">
              <a:buClr>
                <a:schemeClr val="dk1"/>
              </a:buClr>
              <a:buSzPts val="1600"/>
            </a:pPr>
            <a:r>
              <a:rPr lang="en-US" sz="1600">
                <a:solidFill>
                  <a:schemeClr val="dk1"/>
                </a:solidFill>
                <a:latin typeface="Arial"/>
                <a:ea typeface="Arial"/>
                <a:cs typeface="Arial"/>
              </a:rPr>
              <a:t>Operationalizing the IASC MDAs within the  humanitarian Food Security project cycle.</a:t>
            </a:r>
            <a:endParaRPr lang="en-US" sz="1600">
              <a:solidFill>
                <a:schemeClr val="dk1"/>
              </a:solidFill>
              <a:latin typeface="Times New Roman"/>
              <a:ea typeface="Times New Roman"/>
              <a:cs typeface="Times New Roman"/>
              <a:sym typeface="Times New Roman"/>
            </a:endParaRPr>
          </a:p>
        </p:txBody>
      </p:sp>
      <p:sp>
        <p:nvSpPr>
          <p:cNvPr id="29" name="Rectangle: Rounded Corners 28">
            <a:extLst>
              <a:ext uri="{FF2B5EF4-FFF2-40B4-BE49-F238E27FC236}">
                <a16:creationId xmlns:a16="http://schemas.microsoft.com/office/drawing/2014/main" id="{94294FDC-4BB4-7189-5501-1C133A57E9F3}"/>
              </a:ext>
              <a:ext uri="{C183D7F6-B498-43B3-948B-1728B52AA6E4}">
                <adec:decorative xmlns:adec="http://schemas.microsoft.com/office/drawing/2017/decorative" val="0"/>
              </a:ext>
            </a:extLst>
          </p:cNvPr>
          <p:cNvSpPr/>
          <p:nvPr/>
        </p:nvSpPr>
        <p:spPr>
          <a:xfrm>
            <a:off x="6359013" y="4216753"/>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Clr>
                <a:schemeClr val="dk1"/>
              </a:buClr>
              <a:buSzPts val="1600"/>
            </a:pPr>
            <a:r>
              <a:rPr lang="en-US" sz="1600" b="1">
                <a:solidFill>
                  <a:srgbClr val="C41401"/>
                </a:solidFill>
                <a:latin typeface="Arial"/>
                <a:ea typeface="Arial"/>
                <a:cs typeface="Arial"/>
              </a:rPr>
              <a:t>Module 7</a:t>
            </a:r>
            <a:r>
              <a:rPr lang="en-US" sz="1600" b="1">
                <a:solidFill>
                  <a:schemeClr val="dk1"/>
                </a:solidFill>
                <a:latin typeface="Arial"/>
                <a:ea typeface="Arial"/>
                <a:cs typeface="Arial"/>
              </a:rPr>
              <a:t>: Disability-Inclusive Accountability to Affected People (AAP)</a:t>
            </a:r>
            <a:endParaRPr lang="en-US" sz="1600">
              <a:solidFill>
                <a:schemeClr val="dk1"/>
              </a:solidFill>
              <a:latin typeface="Arial"/>
              <a:ea typeface="Arial"/>
              <a:cs typeface="Arial"/>
            </a:endParaRPr>
          </a:p>
          <a:p>
            <a:pPr lvl="0">
              <a:buClr>
                <a:schemeClr val="dk1"/>
              </a:buClr>
              <a:buSzPts val="1600"/>
            </a:pPr>
            <a:r>
              <a:rPr lang="en-US" sz="1600">
                <a:solidFill>
                  <a:schemeClr val="dk1"/>
                </a:solidFill>
                <a:latin typeface="Arial"/>
                <a:ea typeface="Arial"/>
                <a:cs typeface="Arial"/>
              </a:rPr>
              <a:t>Understanding AAP, its relevance and mechanism of accountability, and inclusiveness.</a:t>
            </a:r>
            <a:endParaRPr lang="en-US" sz="1600">
              <a:solidFill>
                <a:schemeClr val="dk1"/>
              </a:solidFill>
              <a:latin typeface="Times New Roman"/>
              <a:ea typeface="Times New Roman"/>
              <a:cs typeface="Times New Roman"/>
              <a:sym typeface="Times New Roman"/>
            </a:endParaRPr>
          </a:p>
        </p:txBody>
      </p:sp>
      <p:sp>
        <p:nvSpPr>
          <p:cNvPr id="31" name="Rectangle: Rounded Corners 30">
            <a:extLst>
              <a:ext uri="{FF2B5EF4-FFF2-40B4-BE49-F238E27FC236}">
                <a16:creationId xmlns:a16="http://schemas.microsoft.com/office/drawing/2014/main" id="{93AC54D4-AA2B-4B2E-91D0-5D657112AA92}"/>
              </a:ext>
              <a:ext uri="{C183D7F6-B498-43B3-948B-1728B52AA6E4}">
                <adec:decorative xmlns:adec="http://schemas.microsoft.com/office/drawing/2017/decorative" val="0"/>
              </a:ext>
            </a:extLst>
          </p:cNvPr>
          <p:cNvSpPr/>
          <p:nvPr/>
        </p:nvSpPr>
        <p:spPr>
          <a:xfrm>
            <a:off x="6359013" y="5551216"/>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Clr>
                <a:schemeClr val="dk1"/>
              </a:buClr>
              <a:buSzPts val="1600"/>
            </a:pPr>
            <a:r>
              <a:rPr lang="en-US" sz="1600" b="1">
                <a:solidFill>
                  <a:srgbClr val="0070C0"/>
                </a:solidFill>
                <a:latin typeface="Arial"/>
                <a:ea typeface="Arial"/>
                <a:cs typeface="Arial"/>
              </a:rPr>
              <a:t>Module 8</a:t>
            </a:r>
            <a:r>
              <a:rPr lang="en-US" sz="1600" b="1">
                <a:solidFill>
                  <a:schemeClr val="dk1"/>
                </a:solidFill>
                <a:latin typeface="Arial"/>
                <a:ea typeface="Arial"/>
                <a:cs typeface="Arial"/>
              </a:rPr>
              <a:t>:</a:t>
            </a:r>
            <a:r>
              <a:rPr lang="en-US" sz="1600">
                <a:solidFill>
                  <a:schemeClr val="dk1"/>
                </a:solidFill>
                <a:latin typeface="Arial"/>
                <a:ea typeface="Arial"/>
                <a:cs typeface="Arial"/>
              </a:rPr>
              <a:t>. </a:t>
            </a:r>
            <a:r>
              <a:rPr lang="en-US" sz="1600" b="1">
                <a:solidFill>
                  <a:schemeClr val="dk1"/>
                </a:solidFill>
                <a:latin typeface="Arial"/>
                <a:ea typeface="Arial"/>
                <a:cs typeface="Arial"/>
              </a:rPr>
              <a:t>Disability-Inclusive Cash and Voucher Assistance (CVA) in Food Security</a:t>
            </a:r>
          </a:p>
          <a:p>
            <a:pPr lvl="0">
              <a:buClr>
                <a:schemeClr val="dk1"/>
              </a:buClr>
              <a:buSzPts val="1600"/>
            </a:pPr>
            <a:r>
              <a:rPr lang="en-US" sz="1600">
                <a:solidFill>
                  <a:schemeClr val="dk1"/>
                </a:solidFill>
                <a:latin typeface="Arial"/>
                <a:ea typeface="Arial"/>
                <a:cs typeface="Arial"/>
              </a:rPr>
              <a:t>Ensuring CVA is accessible and inclusive of persons with disabilities in food security programming. </a:t>
            </a:r>
            <a:endParaRPr lang="en-US">
              <a:solidFill>
                <a:srgbClr val="000000"/>
              </a:solidFill>
              <a:latin typeface="Arial"/>
              <a:ea typeface="Arial"/>
              <a:cs typeface="Arial"/>
            </a:endParaRPr>
          </a:p>
        </p:txBody>
      </p:sp>
      <p:sp>
        <p:nvSpPr>
          <p:cNvPr id="4" name="Foliennummernplatzhalter 3">
            <a:extLst>
              <a:ext uri="{FF2B5EF4-FFF2-40B4-BE49-F238E27FC236}">
                <a16:creationId xmlns:a16="http://schemas.microsoft.com/office/drawing/2014/main" id="{D870F8F1-73E8-F762-36EA-3C2106A086BC}"/>
              </a:ext>
            </a:extLst>
          </p:cNvPr>
          <p:cNvSpPr>
            <a:spLocks noGrp="1"/>
          </p:cNvSpPr>
          <p:nvPr>
            <p:ph type="sldNum" sz="quarter" idx="12"/>
          </p:nvPr>
        </p:nvSpPr>
        <p:spPr/>
        <p:txBody>
          <a:bodyPr/>
          <a:lstStyle/>
          <a:p>
            <a:fld id="{FBC7A862-7147-4493-B488-4E46DC49905D}" type="slidenum">
              <a:rPr lang="de-DE" smtClean="0"/>
              <a:t>8</a:t>
            </a:fld>
            <a:endParaRPr lang="de-DE"/>
          </a:p>
        </p:txBody>
      </p:sp>
    </p:spTree>
    <p:extLst>
      <p:ext uri="{BB962C8B-B14F-4D97-AF65-F5344CB8AC3E}">
        <p14:creationId xmlns:p14="http://schemas.microsoft.com/office/powerpoint/2010/main" val="35672229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BD090DA-7387-7FB3-5495-8BD3391639B2}"/>
              </a:ext>
            </a:extLst>
          </p:cNvPr>
          <p:cNvSpPr>
            <a:spLocks noGrp="1"/>
          </p:cNvSpPr>
          <p:nvPr>
            <p:ph type="title"/>
          </p:nvPr>
        </p:nvSpPr>
        <p:spPr>
          <a:xfrm>
            <a:off x="838200" y="136525"/>
            <a:ext cx="10515600" cy="1058233"/>
          </a:xfrm>
        </p:spPr>
        <p:txBody>
          <a:bodyPr>
            <a:normAutofit/>
          </a:bodyPr>
          <a:lstStyle/>
          <a:p>
            <a:r>
              <a:rPr lang="en-US" sz="3200"/>
              <a:t>Key Information</a:t>
            </a:r>
            <a:endParaRPr lang="en-IN" sz="3200"/>
          </a:p>
        </p:txBody>
      </p:sp>
      <p:sp>
        <p:nvSpPr>
          <p:cNvPr id="5" name="Inhaltsplatzhalter 4">
            <a:extLst>
              <a:ext uri="{FF2B5EF4-FFF2-40B4-BE49-F238E27FC236}">
                <a16:creationId xmlns:a16="http://schemas.microsoft.com/office/drawing/2014/main" id="{0BBD5F3A-26F9-CE4D-D037-ED5866FA9F93}"/>
              </a:ext>
            </a:extLst>
          </p:cNvPr>
          <p:cNvSpPr>
            <a:spLocks noGrp="1"/>
          </p:cNvSpPr>
          <p:nvPr>
            <p:ph idx="1"/>
          </p:nvPr>
        </p:nvSpPr>
        <p:spPr>
          <a:xfrm>
            <a:off x="838200" y="1194758"/>
            <a:ext cx="10515600" cy="5158854"/>
          </a:xfrm>
        </p:spPr>
        <p:txBody>
          <a:bodyPr>
            <a:normAutofit fontScale="92500" lnSpcReduction="20000"/>
          </a:bodyPr>
          <a:lstStyle/>
          <a:p>
            <a:pPr fontAlgn="base">
              <a:lnSpc>
                <a:spcPct val="120000"/>
              </a:lnSpc>
              <a:spcBef>
                <a:spcPts val="0"/>
              </a:spcBef>
              <a:spcAft>
                <a:spcPts val="600"/>
              </a:spcAft>
            </a:pPr>
            <a:r>
              <a:rPr lang="en-US" sz="2000" b="1">
                <a:hlinkClick r:id="rId2"/>
              </a:rPr>
              <a:t>All training modules </a:t>
            </a:r>
            <a:r>
              <a:rPr lang="en-US" sz="2000"/>
              <a:t>are freely available and designed for </a:t>
            </a:r>
            <a:r>
              <a:rPr lang="en-US" sz="2000" b="1"/>
              <a:t>humanitarian staff </a:t>
            </a:r>
            <a:r>
              <a:rPr lang="en-US" sz="2000"/>
              <a:t>with programming, coordination, MEAL and technical roles, including staff from international organizations, NGOs, and OPDs </a:t>
            </a:r>
            <a:r>
              <a:rPr lang="en-US" sz="2000" b="1"/>
              <a:t>working in the Food Security sector.</a:t>
            </a:r>
          </a:p>
          <a:p>
            <a:pPr fontAlgn="base">
              <a:lnSpc>
                <a:spcPct val="120000"/>
              </a:lnSpc>
              <a:spcBef>
                <a:spcPts val="0"/>
              </a:spcBef>
              <a:spcAft>
                <a:spcPts val="600"/>
              </a:spcAft>
            </a:pPr>
            <a:r>
              <a:rPr lang="en-US" sz="2000">
                <a:latin typeface="Arial"/>
                <a:cs typeface="Arial"/>
              </a:rPr>
              <a:t>Adapted from the 7 modules of the </a:t>
            </a:r>
            <a:r>
              <a:rPr lang="en-US" sz="2000">
                <a:latin typeface="Arial"/>
                <a:cs typeface="Arial"/>
                <a:hlinkClick r:id="rId3"/>
              </a:rPr>
              <a:t>Disability Reference Group (DRG) </a:t>
            </a:r>
            <a:r>
              <a:rPr lang="en-US" sz="2000">
                <a:latin typeface="Arial"/>
                <a:cs typeface="Arial"/>
              </a:rPr>
              <a:t>learning package on </a:t>
            </a:r>
            <a:r>
              <a:rPr lang="en-US" sz="2000" b="1">
                <a:latin typeface="Arial"/>
                <a:cs typeface="Arial"/>
                <a:hlinkClick r:id="rId4"/>
              </a:rPr>
              <a:t>Inclusive Humanitarian Action </a:t>
            </a:r>
            <a:r>
              <a:rPr lang="en-US" sz="2000">
                <a:latin typeface="Arial"/>
                <a:cs typeface="Arial"/>
              </a:rPr>
              <a:t>to Food Security sector in-line with the IASC Guidelines on Inclusion in Humanitarian Action.</a:t>
            </a:r>
          </a:p>
          <a:p>
            <a:pPr fontAlgn="base">
              <a:lnSpc>
                <a:spcPct val="120000"/>
              </a:lnSpc>
              <a:spcBef>
                <a:spcPts val="0"/>
              </a:spcBef>
              <a:spcAft>
                <a:spcPts val="600"/>
              </a:spcAft>
            </a:pPr>
            <a:r>
              <a:rPr lang="en-US" sz="2000"/>
              <a:t>It uses and combines existing capacity strengthening materials, </a:t>
            </a:r>
            <a:r>
              <a:rPr lang="en-US" sz="2000" b="1"/>
              <a:t>practical examples, case studies, experiences and further resources.</a:t>
            </a:r>
          </a:p>
          <a:p>
            <a:pPr fontAlgn="base">
              <a:lnSpc>
                <a:spcPct val="120000"/>
              </a:lnSpc>
              <a:spcBef>
                <a:spcPts val="0"/>
              </a:spcBef>
              <a:spcAft>
                <a:spcPts val="600"/>
              </a:spcAft>
            </a:pPr>
            <a:r>
              <a:rPr lang="en-US" sz="2000">
                <a:latin typeface="Arial"/>
                <a:cs typeface="Arial"/>
              </a:rPr>
              <a:t>Materials </a:t>
            </a:r>
            <a:r>
              <a:rPr lang="en-US" sz="2000" b="1">
                <a:latin typeface="Arial"/>
                <a:cs typeface="Arial"/>
              </a:rPr>
              <a:t>need to be adapted </a:t>
            </a:r>
            <a:r>
              <a:rPr lang="en-US" sz="2000">
                <a:latin typeface="Arial"/>
                <a:cs typeface="Arial"/>
              </a:rPr>
              <a:t>to the respective humanitarian &amp; cultural contexts as well as the identified training needs, objectives and available time.</a:t>
            </a:r>
          </a:p>
          <a:p>
            <a:pPr fontAlgn="base">
              <a:lnSpc>
                <a:spcPct val="120000"/>
              </a:lnSpc>
              <a:spcBef>
                <a:spcPts val="0"/>
              </a:spcBef>
              <a:spcAft>
                <a:spcPts val="600"/>
              </a:spcAft>
            </a:pPr>
            <a:r>
              <a:rPr lang="en-US" sz="2000"/>
              <a:t>Depending on the participants’ needs and available time, you are advised to </a:t>
            </a:r>
            <a:r>
              <a:rPr lang="en-US" sz="2000" b="1"/>
              <a:t>select the most relevant modules </a:t>
            </a:r>
            <a:r>
              <a:rPr lang="en-US" sz="2000"/>
              <a:t>in consultation with subject matter experts and OPDs (if relevant and feasible, include cluster co-leads).</a:t>
            </a:r>
          </a:p>
          <a:p>
            <a:pPr marL="893763" lvl="1" indent="-436563" fontAlgn="base">
              <a:lnSpc>
                <a:spcPct val="120000"/>
              </a:lnSpc>
              <a:spcBef>
                <a:spcPts val="0"/>
              </a:spcBef>
              <a:spcAft>
                <a:spcPts val="600"/>
              </a:spcAft>
              <a:buFont typeface="Wingdings" panose="05000000000000000000" pitchFamily="2" charset="2"/>
              <a:buChar char="Ø"/>
            </a:pPr>
            <a:r>
              <a:rPr lang="en-US" sz="2000" b="1"/>
              <a:t>Repetitions </a:t>
            </a:r>
            <a:r>
              <a:rPr lang="en-US" sz="2000"/>
              <a:t>in modules can be used to </a:t>
            </a:r>
            <a:r>
              <a:rPr lang="en-US" sz="2000" b="1"/>
              <a:t>increase learning impact</a:t>
            </a:r>
            <a:r>
              <a:rPr lang="en-US" sz="2000"/>
              <a:t> for key concepts, adapted to </a:t>
            </a:r>
            <a:r>
              <a:rPr lang="en-US" sz="2000" b="1"/>
              <a:t>interactive discussions </a:t>
            </a:r>
            <a:r>
              <a:rPr lang="en-US" sz="2000"/>
              <a:t>or deleted depending on content flow.</a:t>
            </a:r>
          </a:p>
        </p:txBody>
      </p:sp>
      <p:sp>
        <p:nvSpPr>
          <p:cNvPr id="6" name="Foliennummernplatzhalter 5">
            <a:extLst>
              <a:ext uri="{FF2B5EF4-FFF2-40B4-BE49-F238E27FC236}">
                <a16:creationId xmlns:a16="http://schemas.microsoft.com/office/drawing/2014/main" id="{7E32105A-B103-6BBC-D1E3-DB8ECD22B38B}"/>
              </a:ext>
            </a:extLst>
          </p:cNvPr>
          <p:cNvSpPr>
            <a:spLocks noGrp="1"/>
          </p:cNvSpPr>
          <p:nvPr>
            <p:ph type="sldNum" sz="quarter" idx="12"/>
          </p:nvPr>
        </p:nvSpPr>
        <p:spPr/>
        <p:txBody>
          <a:bodyPr/>
          <a:lstStyle/>
          <a:p>
            <a:fld id="{FBC7A862-7147-4493-B488-4E46DC49905D}" type="slidenum">
              <a:rPr lang="de-DE" smtClean="0"/>
              <a:t>9</a:t>
            </a:fld>
            <a:endParaRPr lang="de-DE"/>
          </a:p>
        </p:txBody>
      </p:sp>
    </p:spTree>
    <p:extLst>
      <p:ext uri="{BB962C8B-B14F-4D97-AF65-F5344CB8AC3E}">
        <p14:creationId xmlns:p14="http://schemas.microsoft.com/office/powerpoint/2010/main" val="4006307998"/>
      </p:ext>
    </p:extLst>
  </p:cSld>
  <p:clrMapOvr>
    <a:masterClrMapping/>
  </p:clrMapOvr>
</p:sld>
</file>

<file path=ppt/theme/theme1.xml><?xml version="1.0" encoding="utf-8"?>
<a:theme xmlns:a="http://schemas.openxmlformats.org/drawingml/2006/main" name="LNOB theme 2">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ema d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7614c6a4-2a2e-4fc5-9bd1-025b5ca57be8">
      <Terms xmlns="http://schemas.microsoft.com/office/infopath/2007/PartnerControls"/>
    </lcf76f155ced4ddcb4097134ff3c332f>
    <TaxCatchAll xmlns="a5aa4242-87fb-4916-829f-9464053e2bcc"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kument" ma:contentTypeID="0x01010010027F256131CF4FAAFC56610E4AF9BE" ma:contentTypeVersion="14" ma:contentTypeDescription="Ein neues Dokument erstellen." ma:contentTypeScope="" ma:versionID="4fa97e348101e2b277e7e4169bdf5786">
  <xsd:schema xmlns:xsd="http://www.w3.org/2001/XMLSchema" xmlns:xs="http://www.w3.org/2001/XMLSchema" xmlns:p="http://schemas.microsoft.com/office/2006/metadata/properties" xmlns:ns2="7614c6a4-2a2e-4fc5-9bd1-025b5ca57be8" xmlns:ns3="a5aa4242-87fb-4916-829f-9464053e2bcc" targetNamespace="http://schemas.microsoft.com/office/2006/metadata/properties" ma:root="true" ma:fieldsID="bd6eb0cda0a5264a20d0b639f3f5ebbf" ns2:_="" ns3:_="">
    <xsd:import namespace="7614c6a4-2a2e-4fc5-9bd1-025b5ca57be8"/>
    <xsd:import namespace="a5aa4242-87fb-4916-829f-9464053e2bcc"/>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GenerationTime" minOccurs="0"/>
                <xsd:element ref="ns2:MediaServiceEventHashCode"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614c6a4-2a2e-4fc5-9bd1-025b5ca57be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Bildmarkierungen" ma:readOnly="false" ma:fieldId="{5cf76f15-5ced-4ddc-b409-7134ff3c332f}" ma:taxonomyMulti="true" ma:sspId="b33cbdf1-b93e-4832-9ceb-89eec9b1d9a7"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dexed="true" ma:internalName="MediaServiceLocation" ma:readOnly="true">
      <xsd:simpleType>
        <xsd:restriction base="dms:Text"/>
      </xsd:simpleType>
    </xsd:element>
    <xsd:element name="MediaServiceBillingMetadata" ma:index="21"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5aa4242-87fb-4916-829f-9464053e2bcc"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ba8fe506-4d68-48c8-8426-001a6398cdcc}" ma:internalName="TaxCatchAll" ma:showField="CatchAllData" ma:web="a5aa4242-87fb-4916-829f-9464053e2bc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C5838BB-BE83-413D-8FD4-C85306A49A03}">
  <ds:schemaRefs>
    <ds:schemaRef ds:uri="7614c6a4-2a2e-4fc5-9bd1-025b5ca57be8"/>
    <ds:schemaRef ds:uri="a5aa4242-87fb-4916-829f-9464053e2bcc"/>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692FA2FA-FE21-4793-A549-B4E146D36B52}"/>
</file>

<file path=customXml/itemProps3.xml><?xml version="1.0" encoding="utf-8"?>
<ds:datastoreItem xmlns:ds="http://schemas.openxmlformats.org/officeDocument/2006/customXml" ds:itemID="{1607B571-FBF5-40F8-BD1A-29A4B60DD99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Application>Microsoft Office PowerPoint</Application>
  <PresentationFormat>Widescreen</PresentationFormat>
  <Slides>19</Slides>
  <Notes>8</Notes>
  <HiddenSlides>0</HiddenSlide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LNOB theme 2</vt:lpstr>
      <vt:lpstr>Introduction to the Training Package:  “Disability-Inclusive Food Security in Humanitarian Action”</vt:lpstr>
      <vt:lpstr>Phase 4 –  Leave No One Behind!</vt:lpstr>
      <vt:lpstr>Phase 4 - LNOB Project Results:</vt:lpstr>
      <vt:lpstr>Training Package Introduction</vt:lpstr>
      <vt:lpstr>What?</vt:lpstr>
      <vt:lpstr>By Whom?</vt:lpstr>
      <vt:lpstr>Trainings with the package aim to…</vt:lpstr>
      <vt:lpstr>Training Modules:</vt:lpstr>
      <vt:lpstr>Key Information</vt:lpstr>
      <vt:lpstr>Example Training Plans</vt:lpstr>
      <vt:lpstr>Facilitation – General Considerations:</vt:lpstr>
      <vt:lpstr>Training Package Pilot in Uganda (2026)</vt:lpstr>
      <vt:lpstr>Uganda Pilot Training Overview </vt:lpstr>
      <vt:lpstr>Participants Evaluation of Usefulness (1)</vt:lpstr>
      <vt:lpstr>Participants Evaluation of Usefulness (2)</vt:lpstr>
      <vt:lpstr>Appreciated by Participants: </vt:lpstr>
      <vt:lpstr>Testimonials from Training Participants</vt:lpstr>
      <vt:lpstr>Key Learnings from the Pilot Training:</vt:lpstr>
      <vt:lpstr>Last slide.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LNOB_iFS Training Package_Intro_Final</dc:title>
  <dc:creator>Phase 4 LNOB - Handicap International</dc:creator>
  <cp:revision>1</cp:revision>
  <dcterms:modified xsi:type="dcterms:W3CDTF">2026-08-12T08:29:28Z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0x01010010027F256131CF4FAAFC56610E4AF9BE</vt:lpwstr>
  </property>
  <property fmtid="{D5CDD505-2E9C-101B-9397-08002B2CF9AE}" pid="3" name="MediaServiceImageTags">
    <vt:lpwstr/>
  </property>
</Properties>
</file>