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94" r:id="rId4"/>
  </p:sldMasterIdLst>
  <p:notesMasterIdLst>
    <p:notesMasterId r:id="rId61"/>
  </p:notesMasterIdLst>
  <p:sldIdLst>
    <p:sldId id="303" r:id="rId5"/>
    <p:sldId id="307" r:id="rId6"/>
    <p:sldId id="308" r:id="rId7"/>
    <p:sldId id="310" r:id="rId8"/>
    <p:sldId id="311" r:id="rId9"/>
    <p:sldId id="312" r:id="rId10"/>
    <p:sldId id="313" r:id="rId11"/>
    <p:sldId id="314" r:id="rId12"/>
    <p:sldId id="315" r:id="rId13"/>
    <p:sldId id="316" r:id="rId14"/>
    <p:sldId id="317" r:id="rId15"/>
    <p:sldId id="324" r:id="rId16"/>
    <p:sldId id="325" r:id="rId17"/>
    <p:sldId id="326" r:id="rId18"/>
    <p:sldId id="327" r:id="rId19"/>
    <p:sldId id="328" r:id="rId20"/>
    <p:sldId id="329" r:id="rId21"/>
    <p:sldId id="330" r:id="rId22"/>
    <p:sldId id="331" r:id="rId23"/>
    <p:sldId id="332" r:id="rId24"/>
    <p:sldId id="333" r:id="rId25"/>
    <p:sldId id="334" r:id="rId26"/>
    <p:sldId id="335" r:id="rId27"/>
    <p:sldId id="336" r:id="rId28"/>
    <p:sldId id="337" r:id="rId29"/>
    <p:sldId id="338" r:id="rId30"/>
    <p:sldId id="339" r:id="rId31"/>
    <p:sldId id="319" r:id="rId32"/>
    <p:sldId id="340" r:id="rId33"/>
    <p:sldId id="341" r:id="rId34"/>
    <p:sldId id="342" r:id="rId35"/>
    <p:sldId id="343" r:id="rId36"/>
    <p:sldId id="344" r:id="rId37"/>
    <p:sldId id="345" r:id="rId38"/>
    <p:sldId id="346" r:id="rId39"/>
    <p:sldId id="347" r:id="rId40"/>
    <p:sldId id="348" r:id="rId41"/>
    <p:sldId id="349" r:id="rId42"/>
    <p:sldId id="350" r:id="rId43"/>
    <p:sldId id="351" r:id="rId44"/>
    <p:sldId id="352" r:id="rId45"/>
    <p:sldId id="354" r:id="rId46"/>
    <p:sldId id="355" r:id="rId47"/>
    <p:sldId id="356" r:id="rId48"/>
    <p:sldId id="357" r:id="rId49"/>
    <p:sldId id="358" r:id="rId50"/>
    <p:sldId id="359" r:id="rId51"/>
    <p:sldId id="360" r:id="rId52"/>
    <p:sldId id="361" r:id="rId53"/>
    <p:sldId id="353" r:id="rId54"/>
    <p:sldId id="362" r:id="rId55"/>
    <p:sldId id="321" r:id="rId56"/>
    <p:sldId id="320" r:id="rId57"/>
    <p:sldId id="318" r:id="rId58"/>
    <p:sldId id="322" r:id="rId59"/>
    <p:sldId id="323" r:id="rId60"/>
  </p:sldIdLst>
  <p:sldSz cx="12192000" cy="6858000"/>
  <p:notesSz cx="6858000" cy="9144000"/>
  <p:embeddedFontLst>
    <p:embeddedFont>
      <p:font typeface="Maven Pro" panose="020B0604020202020204" charset="0"/>
      <p:regular r:id="rId62"/>
      <p:bold r:id="rId6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 slide." id="{D08F5FE9-0975-4DB3-9EFD-683771264008}">
          <p14:sldIdLst>
            <p14:sldId id="303"/>
          </p14:sldIdLst>
        </p14:section>
        <p14:section name="Introduction &amp; Welcome" id="{70E243F6-8510-486F-B245-EF2C32FCA941}">
          <p14:sldIdLst>
            <p14:sldId id="307"/>
            <p14:sldId id="308"/>
            <p14:sldId id="310"/>
            <p14:sldId id="311"/>
            <p14:sldId id="312"/>
            <p14:sldId id="313"/>
            <p14:sldId id="314"/>
            <p14:sldId id="315"/>
          </p14:sldIdLst>
        </p14:section>
        <p14:section name="Introduction to Disability" id="{5F2EE4F4-E835-4A38-93D1-676DC5AFC69F}">
          <p14:sldIdLst>
            <p14:sldId id="316"/>
            <p14:sldId id="317"/>
            <p14:sldId id="324"/>
            <p14:sldId id="325"/>
            <p14:sldId id="326"/>
            <p14:sldId id="327"/>
            <p14:sldId id="328"/>
          </p14:sldIdLst>
        </p14:section>
        <p14:section name="Understanding Disability" id="{9D26E764-A194-4D05-97AE-08341F65C71C}">
          <p14:sldIdLst>
            <p14:sldId id="329"/>
            <p14:sldId id="330"/>
            <p14:sldId id="331"/>
            <p14:sldId id="332"/>
            <p14:sldId id="333"/>
            <p14:sldId id="334"/>
            <p14:sldId id="335"/>
            <p14:sldId id="336"/>
            <p14:sldId id="337"/>
            <p14:sldId id="338"/>
            <p14:sldId id="339"/>
            <p14:sldId id="319"/>
          </p14:sldIdLst>
        </p14:section>
        <p14:section name="Barriers" id="{E3C4BCB3-2985-4D77-A891-9CFC09CB85C2}">
          <p14:sldIdLst>
            <p14:sldId id="340"/>
            <p14:sldId id="341"/>
            <p14:sldId id="342"/>
            <p14:sldId id="343"/>
            <p14:sldId id="344"/>
            <p14:sldId id="345"/>
            <p14:sldId id="346"/>
            <p14:sldId id="347"/>
          </p14:sldIdLst>
        </p14:section>
        <p14:section name="Intersectionality and risks" id="{7B36973A-08A4-4CE4-BC25-683ECEE1C705}">
          <p14:sldIdLst>
            <p14:sldId id="348"/>
            <p14:sldId id="349"/>
            <p14:sldId id="350"/>
            <p14:sldId id="351"/>
            <p14:sldId id="352"/>
            <p14:sldId id="354"/>
            <p14:sldId id="355"/>
            <p14:sldId id="356"/>
            <p14:sldId id="357"/>
            <p14:sldId id="358"/>
            <p14:sldId id="359"/>
            <p14:sldId id="360"/>
            <p14:sldId id="361"/>
          </p14:sldIdLst>
        </p14:section>
        <p14:section name="Compiling what was learned" id="{017A3EF5-9692-49DE-9E3C-60BCA55F3EA0}">
          <p14:sldIdLst>
            <p14:sldId id="353"/>
            <p14:sldId id="362"/>
            <p14:sldId id="321"/>
          </p14:sldIdLst>
        </p14:section>
        <p14:section name="Questions" id="{A43BC6AF-49EF-4E32-9C5A-3EA73FF953E5}">
          <p14:sldIdLst>
            <p14:sldId id="320"/>
            <p14:sldId id="318"/>
          </p14:sldIdLst>
        </p14:section>
        <p14:section name="Additional Resources and End" id="{F454CC6E-A270-4905-AFB0-D252C2D2FD10}">
          <p14:sldIdLst>
            <p14:sldId id="322"/>
            <p14:sldId id="32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0000"/>
    <a:srgbClr val="0077C9"/>
    <a:srgbClr val="FFCC00"/>
    <a:srgbClr val="9933FF"/>
    <a:srgbClr val="FFFF99"/>
    <a:srgbClr val="156082"/>
    <a:srgbClr val="9CC2E5"/>
    <a:srgbClr val="002C43"/>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FE8FCF-2174-4913-ACE8-F9C1F514348C}" v="275" dt="2026-07-20T16:55:04.6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2" autoAdjust="0"/>
    <p:restoredTop sz="84867" autoAdjust="0"/>
  </p:normalViewPr>
  <p:slideViewPr>
    <p:cSldViewPr snapToGrid="0">
      <p:cViewPr varScale="1">
        <p:scale>
          <a:sx n="50" d="100"/>
          <a:sy n="50" d="100"/>
        </p:scale>
        <p:origin x="280" y="6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2.fntdata"/><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akon SPRIEWALD" userId="b8d286e1-ef59-47c6-81e6-48baef0a6f1e" providerId="ADAL" clId="{2956CB46-70BE-48FE-ACFA-44E797778CE3}"/>
    <pc:docChg chg="undo redo custSel addSld delSld modSld sldOrd delMainMaster modMainMaster addSection delSection modSection">
      <pc:chgData name="Haakon SPRIEWALD" userId="b8d286e1-ef59-47c6-81e6-48baef0a6f1e" providerId="ADAL" clId="{2956CB46-70BE-48FE-ACFA-44E797778CE3}" dt="2026-07-20T17:03:08.127" v="9289" actId="20577"/>
      <pc:docMkLst>
        <pc:docMk/>
      </pc:docMkLst>
      <pc:sldChg chg="addSp delSp modSp mod chgLayout">
        <pc:chgData name="Haakon SPRIEWALD" userId="b8d286e1-ef59-47c6-81e6-48baef0a6f1e" providerId="ADAL" clId="{2956CB46-70BE-48FE-ACFA-44E797778CE3}" dt="2026-07-16T16:02:01.560" v="333" actId="1076"/>
        <pc:sldMkLst>
          <pc:docMk/>
          <pc:sldMk cId="1185726002" sldId="303"/>
        </pc:sldMkLst>
        <pc:spChg chg="mod ord">
          <ac:chgData name="Haakon SPRIEWALD" userId="b8d286e1-ef59-47c6-81e6-48baef0a6f1e" providerId="ADAL" clId="{2956CB46-70BE-48FE-ACFA-44E797778CE3}" dt="2026-07-16T15:21:41.128" v="310" actId="700"/>
          <ac:spMkLst>
            <pc:docMk/>
            <pc:sldMk cId="1185726002" sldId="303"/>
            <ac:spMk id="2" creationId="{37EDE001-ED65-F967-34B3-C7A8C6398907}"/>
          </ac:spMkLst>
        </pc:spChg>
        <pc:spChg chg="add mod ord">
          <ac:chgData name="Haakon SPRIEWALD" userId="b8d286e1-ef59-47c6-81e6-48baef0a6f1e" providerId="ADAL" clId="{2956CB46-70BE-48FE-ACFA-44E797778CE3}" dt="2026-07-16T16:02:01.560" v="333" actId="1076"/>
          <ac:spMkLst>
            <pc:docMk/>
            <pc:sldMk cId="1185726002" sldId="303"/>
            <ac:spMk id="3" creationId="{27D5EFE5-83E6-C50B-ADB1-F73871B0A166}"/>
          </ac:spMkLst>
        </pc:spChg>
        <pc:spChg chg="add mod ord">
          <ac:chgData name="Haakon SPRIEWALD" userId="b8d286e1-ef59-47c6-81e6-48baef0a6f1e" providerId="ADAL" clId="{2956CB46-70BE-48FE-ACFA-44E797778CE3}" dt="2026-07-16T16:00:17.250" v="323" actId="20577"/>
          <ac:spMkLst>
            <pc:docMk/>
            <pc:sldMk cId="1185726002" sldId="303"/>
            <ac:spMk id="6" creationId="{28E60DF1-6A26-22A8-54CF-3F002DDAF635}"/>
          </ac:spMkLst>
        </pc:spChg>
      </pc:sldChg>
      <pc:sldChg chg="addSp delSp modSp mod modClrScheme chgLayout">
        <pc:chgData name="Haakon SPRIEWALD" userId="b8d286e1-ef59-47c6-81e6-48baef0a6f1e" providerId="ADAL" clId="{2956CB46-70BE-48FE-ACFA-44E797778CE3}" dt="2026-07-16T16:16:52.853" v="355" actId="478"/>
        <pc:sldMkLst>
          <pc:docMk/>
          <pc:sldMk cId="3721612701" sldId="307"/>
        </pc:sldMkLst>
        <pc:spChg chg="add mod ord">
          <ac:chgData name="Haakon SPRIEWALD" userId="b8d286e1-ef59-47c6-81e6-48baef0a6f1e" providerId="ADAL" clId="{2956CB46-70BE-48FE-ACFA-44E797778CE3}" dt="2026-07-16T16:16:50.410" v="354"/>
          <ac:spMkLst>
            <pc:docMk/>
            <pc:sldMk cId="3721612701" sldId="307"/>
            <ac:spMk id="2" creationId="{98CCB336-F826-2940-72E2-5724D200659B}"/>
          </ac:spMkLst>
        </pc:spChg>
        <pc:spChg chg="mod ord">
          <ac:chgData name="Haakon SPRIEWALD" userId="b8d286e1-ef59-47c6-81e6-48baef0a6f1e" providerId="ADAL" clId="{2956CB46-70BE-48FE-ACFA-44E797778CE3}" dt="2026-07-16T16:16:41.692" v="353" actId="700"/>
          <ac:spMkLst>
            <pc:docMk/>
            <pc:sldMk cId="3721612701" sldId="307"/>
            <ac:spMk id="4" creationId="{B777F7F9-4041-426F-B271-199B6FF6011C}"/>
          </ac:spMkLst>
        </pc:spChg>
      </pc:sldChg>
      <pc:sldChg chg="addSp delSp modSp mod modClrScheme chgLayout modNotesTx">
        <pc:chgData name="Haakon SPRIEWALD" userId="b8d286e1-ef59-47c6-81e6-48baef0a6f1e" providerId="ADAL" clId="{2956CB46-70BE-48FE-ACFA-44E797778CE3}" dt="2026-07-17T08:39:56.353" v="1235" actId="20577"/>
        <pc:sldMkLst>
          <pc:docMk/>
          <pc:sldMk cId="2398335276" sldId="308"/>
        </pc:sldMkLst>
        <pc:spChg chg="add mod ord">
          <ac:chgData name="Haakon SPRIEWALD" userId="b8d286e1-ef59-47c6-81e6-48baef0a6f1e" providerId="ADAL" clId="{2956CB46-70BE-48FE-ACFA-44E797778CE3}" dt="2026-07-16T16:29:27.679" v="448" actId="14100"/>
          <ac:spMkLst>
            <pc:docMk/>
            <pc:sldMk cId="2398335276" sldId="308"/>
            <ac:spMk id="2" creationId="{16CE84EC-C8B2-2E4B-1880-81981B251989}"/>
          </ac:spMkLst>
        </pc:spChg>
        <pc:spChg chg="add mod ord">
          <ac:chgData name="Haakon SPRIEWALD" userId="b8d286e1-ef59-47c6-81e6-48baef0a6f1e" providerId="ADAL" clId="{2956CB46-70BE-48FE-ACFA-44E797778CE3}" dt="2026-07-16T16:46:29.962" v="467" actId="13244"/>
          <ac:spMkLst>
            <pc:docMk/>
            <pc:sldMk cId="2398335276" sldId="308"/>
            <ac:spMk id="3" creationId="{05655C41-0321-F8D6-C399-7E2C6A0D2AEB}"/>
          </ac:spMkLst>
        </pc:spChg>
        <pc:spChg chg="mod ord">
          <ac:chgData name="Haakon SPRIEWALD" userId="b8d286e1-ef59-47c6-81e6-48baef0a6f1e" providerId="ADAL" clId="{2956CB46-70BE-48FE-ACFA-44E797778CE3}" dt="2026-07-16T16:46:27.142" v="466" actId="13244"/>
          <ac:spMkLst>
            <pc:docMk/>
            <pc:sldMk cId="2398335276" sldId="308"/>
            <ac:spMk id="5" creationId="{01BAF5A9-9102-F357-CD24-349319AC32A4}"/>
          </ac:spMkLst>
        </pc:spChg>
        <pc:picChg chg="add mod">
          <ac:chgData name="Haakon SPRIEWALD" userId="b8d286e1-ef59-47c6-81e6-48baef0a6f1e" providerId="ADAL" clId="{2956CB46-70BE-48FE-ACFA-44E797778CE3}" dt="2026-07-16T16:46:34.104" v="468" actId="962"/>
          <ac:picMkLst>
            <pc:docMk/>
            <pc:sldMk cId="2398335276" sldId="308"/>
            <ac:picMk id="7" creationId="{CA46E1B1-273D-522F-9785-A07DD54FA392}"/>
          </ac:picMkLst>
        </pc:picChg>
        <pc:picChg chg="add mod">
          <ac:chgData name="Haakon SPRIEWALD" userId="b8d286e1-ef59-47c6-81e6-48baef0a6f1e" providerId="ADAL" clId="{2956CB46-70BE-48FE-ACFA-44E797778CE3}" dt="2026-07-16T16:47:22.469" v="475" actId="1076"/>
          <ac:picMkLst>
            <pc:docMk/>
            <pc:sldMk cId="2398335276" sldId="308"/>
            <ac:picMk id="9" creationId="{221E05F6-D89A-199D-265E-796CDD9A5ACF}"/>
          </ac:picMkLst>
        </pc:picChg>
        <pc:picChg chg="add mod">
          <ac:chgData name="Haakon SPRIEWALD" userId="b8d286e1-ef59-47c6-81e6-48baef0a6f1e" providerId="ADAL" clId="{2956CB46-70BE-48FE-ACFA-44E797778CE3}" dt="2026-07-16T16:47:36.006" v="481" actId="1035"/>
          <ac:picMkLst>
            <pc:docMk/>
            <pc:sldMk cId="2398335276" sldId="308"/>
            <ac:picMk id="11" creationId="{7559BA6B-591E-F73E-358D-9D886DAEB8D2}"/>
          </ac:picMkLst>
        </pc:picChg>
        <pc:picChg chg="add mod">
          <ac:chgData name="Haakon SPRIEWALD" userId="b8d286e1-ef59-47c6-81e6-48baef0a6f1e" providerId="ADAL" clId="{2956CB46-70BE-48FE-ACFA-44E797778CE3}" dt="2026-07-16T16:47:36.006" v="481" actId="1035"/>
          <ac:picMkLst>
            <pc:docMk/>
            <pc:sldMk cId="2398335276" sldId="308"/>
            <ac:picMk id="13" creationId="{F5A4F95C-9434-6D77-2E33-091C3D518A96}"/>
          </ac:picMkLst>
        </pc:picChg>
        <pc:picChg chg="add mod ord">
          <ac:chgData name="Haakon SPRIEWALD" userId="b8d286e1-ef59-47c6-81e6-48baef0a6f1e" providerId="ADAL" clId="{2956CB46-70BE-48FE-ACFA-44E797778CE3}" dt="2026-07-16T16:47:46.269" v="484" actId="1035"/>
          <ac:picMkLst>
            <pc:docMk/>
            <pc:sldMk cId="2398335276" sldId="308"/>
            <ac:picMk id="17" creationId="{118150A7-C132-1D24-0C62-2F37DABB8EFF}"/>
          </ac:picMkLst>
        </pc:picChg>
        <pc:picChg chg="add mod ord">
          <ac:chgData name="Haakon SPRIEWALD" userId="b8d286e1-ef59-47c6-81e6-48baef0a6f1e" providerId="ADAL" clId="{2956CB46-70BE-48FE-ACFA-44E797778CE3}" dt="2026-07-16T16:47:16.085" v="473" actId="1076"/>
          <ac:picMkLst>
            <pc:docMk/>
            <pc:sldMk cId="2398335276" sldId="308"/>
            <ac:picMk id="19" creationId="{F84A61E6-AC55-3EFD-38AC-758683652B42}"/>
          </ac:picMkLst>
        </pc:picChg>
        <pc:picChg chg="add mod">
          <ac:chgData name="Haakon SPRIEWALD" userId="b8d286e1-ef59-47c6-81e6-48baef0a6f1e" providerId="ADAL" clId="{2956CB46-70BE-48FE-ACFA-44E797778CE3}" dt="2026-07-16T16:28:40.510" v="447" actId="1076"/>
          <ac:picMkLst>
            <pc:docMk/>
            <pc:sldMk cId="2398335276" sldId="308"/>
            <ac:picMk id="21" creationId="{BEB0B089-3AEE-D636-731C-C1F654401902}"/>
          </ac:picMkLst>
        </pc:picChg>
      </pc:sldChg>
      <pc:sldChg chg="addSp delSp modSp add mod modNotesTx">
        <pc:chgData name="Haakon SPRIEWALD" userId="b8d286e1-ef59-47c6-81e6-48baef0a6f1e" providerId="ADAL" clId="{2956CB46-70BE-48FE-ACFA-44E797778CE3}" dt="2026-07-17T09:30:21.833" v="1280" actId="962"/>
        <pc:sldMkLst>
          <pc:docMk/>
          <pc:sldMk cId="4084781087" sldId="310"/>
        </pc:sldMkLst>
        <pc:spChg chg="mod">
          <ac:chgData name="Haakon SPRIEWALD" userId="b8d286e1-ef59-47c6-81e6-48baef0a6f1e" providerId="ADAL" clId="{2956CB46-70BE-48FE-ACFA-44E797778CE3}" dt="2026-07-17T08:53:35.405" v="1240" actId="14100"/>
          <ac:spMkLst>
            <pc:docMk/>
            <pc:sldMk cId="4084781087" sldId="310"/>
            <ac:spMk id="2" creationId="{711F3AEE-DF5F-E684-B382-0D4103A71384}"/>
          </ac:spMkLst>
        </pc:spChg>
        <pc:spChg chg="mod">
          <ac:chgData name="Haakon SPRIEWALD" userId="b8d286e1-ef59-47c6-81e6-48baef0a6f1e" providerId="ADAL" clId="{2956CB46-70BE-48FE-ACFA-44E797778CE3}" dt="2026-07-17T09:30:21.833" v="1280" actId="962"/>
          <ac:spMkLst>
            <pc:docMk/>
            <pc:sldMk cId="4084781087" sldId="310"/>
            <ac:spMk id="3" creationId="{8CDC0311-D31A-E25B-C207-5F772ADD1CF1}"/>
          </ac:spMkLst>
        </pc:spChg>
        <pc:spChg chg="ord">
          <ac:chgData name="Haakon SPRIEWALD" userId="b8d286e1-ef59-47c6-81e6-48baef0a6f1e" providerId="ADAL" clId="{2956CB46-70BE-48FE-ACFA-44E797778CE3}" dt="2026-07-17T08:15:14.246" v="580" actId="13244"/>
          <ac:spMkLst>
            <pc:docMk/>
            <pc:sldMk cId="4084781087" sldId="310"/>
            <ac:spMk id="5" creationId="{543D8624-977A-59E3-6CD3-9763DD2E41A0}"/>
          </ac:spMkLst>
        </pc:spChg>
        <pc:spChg chg="add mod">
          <ac:chgData name="Haakon SPRIEWALD" userId="b8d286e1-ef59-47c6-81e6-48baef0a6f1e" providerId="ADAL" clId="{2956CB46-70BE-48FE-ACFA-44E797778CE3}" dt="2026-07-17T08:14:17.532" v="573" actId="20577"/>
          <ac:spMkLst>
            <pc:docMk/>
            <pc:sldMk cId="4084781087" sldId="310"/>
            <ac:spMk id="8" creationId="{E456634A-BF41-E2D7-433D-CCD99C0F7101}"/>
          </ac:spMkLst>
        </pc:spChg>
        <pc:spChg chg="add mod">
          <ac:chgData name="Haakon SPRIEWALD" userId="b8d286e1-ef59-47c6-81e6-48baef0a6f1e" providerId="ADAL" clId="{2956CB46-70BE-48FE-ACFA-44E797778CE3}" dt="2026-07-17T08:13:48.983" v="558" actId="14100"/>
          <ac:spMkLst>
            <pc:docMk/>
            <pc:sldMk cId="4084781087" sldId="310"/>
            <ac:spMk id="18" creationId="{C9CE24F2-1D0C-B0C5-EB3B-DDF708685C7D}"/>
          </ac:spMkLst>
        </pc:spChg>
        <pc:spChg chg="add mod">
          <ac:chgData name="Haakon SPRIEWALD" userId="b8d286e1-ef59-47c6-81e6-48baef0a6f1e" providerId="ADAL" clId="{2956CB46-70BE-48FE-ACFA-44E797778CE3}" dt="2026-07-17T08:14:09.606" v="570" actId="20577"/>
          <ac:spMkLst>
            <pc:docMk/>
            <pc:sldMk cId="4084781087" sldId="310"/>
            <ac:spMk id="22" creationId="{9E18F89F-72B8-DB73-E8AD-7F663C7E18F4}"/>
          </ac:spMkLst>
        </pc:spChg>
        <pc:grpChg chg="add mod">
          <ac:chgData name="Haakon SPRIEWALD" userId="b8d286e1-ef59-47c6-81e6-48baef0a6f1e" providerId="ADAL" clId="{2956CB46-70BE-48FE-ACFA-44E797778CE3}" dt="2026-07-17T09:26:20.449" v="1275" actId="962"/>
          <ac:grpSpMkLst>
            <pc:docMk/>
            <pc:sldMk cId="4084781087" sldId="310"/>
            <ac:grpSpMk id="25" creationId="{2722C72B-41F0-5AAC-3546-7051F46ECC3C}"/>
          </ac:grpSpMkLst>
        </pc:grpChg>
        <pc:grpChg chg="add mod">
          <ac:chgData name="Haakon SPRIEWALD" userId="b8d286e1-ef59-47c6-81e6-48baef0a6f1e" providerId="ADAL" clId="{2956CB46-70BE-48FE-ACFA-44E797778CE3}" dt="2026-07-17T08:17:27.052" v="589" actId="962"/>
          <ac:grpSpMkLst>
            <pc:docMk/>
            <pc:sldMk cId="4084781087" sldId="310"/>
            <ac:grpSpMk id="26" creationId="{B74FDF77-AF89-A424-D031-911002D80E32}"/>
          </ac:grpSpMkLst>
        </pc:grpChg>
        <pc:picChg chg="add mod">
          <ac:chgData name="Haakon SPRIEWALD" userId="b8d286e1-ef59-47c6-81e6-48baef0a6f1e" providerId="ADAL" clId="{2956CB46-70BE-48FE-ACFA-44E797778CE3}" dt="2026-07-17T08:53:29.304" v="1239" actId="14100"/>
          <ac:picMkLst>
            <pc:docMk/>
            <pc:sldMk cId="4084781087" sldId="310"/>
            <ac:picMk id="6" creationId="{E7916FA7-CC1D-B558-AFA6-2569F04596B1}"/>
          </ac:picMkLst>
        </pc:picChg>
        <pc:picChg chg="mod ord">
          <ac:chgData name="Haakon SPRIEWALD" userId="b8d286e1-ef59-47c6-81e6-48baef0a6f1e" providerId="ADAL" clId="{2956CB46-70BE-48FE-ACFA-44E797778CE3}" dt="2026-07-17T08:15:56.131" v="585" actId="164"/>
          <ac:picMkLst>
            <pc:docMk/>
            <pc:sldMk cId="4084781087" sldId="310"/>
            <ac:picMk id="9" creationId="{6C7B68ED-5193-9D7A-2740-55CD0CCCCE87}"/>
          </ac:picMkLst>
        </pc:picChg>
        <pc:picChg chg="add mod">
          <ac:chgData name="Haakon SPRIEWALD" userId="b8d286e1-ef59-47c6-81e6-48baef0a6f1e" providerId="ADAL" clId="{2956CB46-70BE-48FE-ACFA-44E797778CE3}" dt="2026-07-17T08:15:56.131" v="585" actId="164"/>
          <ac:picMkLst>
            <pc:docMk/>
            <pc:sldMk cId="4084781087" sldId="310"/>
            <ac:picMk id="12" creationId="{3909E3ED-9C32-75F5-3921-25E81732B2C7}"/>
          </ac:picMkLst>
        </pc:picChg>
        <pc:picChg chg="add mod ord">
          <ac:chgData name="Haakon SPRIEWALD" userId="b8d286e1-ef59-47c6-81e6-48baef0a6f1e" providerId="ADAL" clId="{2956CB46-70BE-48FE-ACFA-44E797778CE3}" dt="2026-07-17T08:16:56.463" v="588" actId="164"/>
          <ac:picMkLst>
            <pc:docMk/>
            <pc:sldMk cId="4084781087" sldId="310"/>
            <ac:picMk id="15" creationId="{C423E8D3-984F-B580-AF3C-BA3D075ECD05}"/>
          </ac:picMkLst>
        </pc:picChg>
        <pc:picChg chg="mod ord">
          <ac:chgData name="Haakon SPRIEWALD" userId="b8d286e1-ef59-47c6-81e6-48baef0a6f1e" providerId="ADAL" clId="{2956CB46-70BE-48FE-ACFA-44E797778CE3}" dt="2026-07-17T08:16:56.463" v="588" actId="164"/>
          <ac:picMkLst>
            <pc:docMk/>
            <pc:sldMk cId="4084781087" sldId="310"/>
            <ac:picMk id="17" creationId="{6BCFB1C1-F447-D3EB-5619-F91A8987805C}"/>
          </ac:picMkLst>
        </pc:picChg>
        <pc:picChg chg="add mod">
          <ac:chgData name="Haakon SPRIEWALD" userId="b8d286e1-ef59-47c6-81e6-48baef0a6f1e" providerId="ADAL" clId="{2956CB46-70BE-48FE-ACFA-44E797778CE3}" dt="2026-07-17T08:17:46.353" v="590" actId="962"/>
          <ac:picMkLst>
            <pc:docMk/>
            <pc:sldMk cId="4084781087" sldId="310"/>
            <ac:picMk id="24" creationId="{358D5ED0-AB12-05CA-3847-6BF554BC4795}"/>
          </ac:picMkLst>
        </pc:picChg>
      </pc:sldChg>
      <pc:sldChg chg="addSp delSp modSp new mod modClrScheme chgLayout modNotesTx">
        <pc:chgData name="Haakon SPRIEWALD" userId="b8d286e1-ef59-47c6-81e6-48baef0a6f1e" providerId="ADAL" clId="{2956CB46-70BE-48FE-ACFA-44E797778CE3}" dt="2026-07-17T08:39:35.428" v="1233" actId="6549"/>
        <pc:sldMkLst>
          <pc:docMk/>
          <pc:sldMk cId="2232138279" sldId="311"/>
        </pc:sldMkLst>
        <pc:spChg chg="mod ord">
          <ac:chgData name="Haakon SPRIEWALD" userId="b8d286e1-ef59-47c6-81e6-48baef0a6f1e" providerId="ADAL" clId="{2956CB46-70BE-48FE-ACFA-44E797778CE3}" dt="2026-07-17T08:25:32.126" v="619" actId="13244"/>
          <ac:spMkLst>
            <pc:docMk/>
            <pc:sldMk cId="2232138279" sldId="311"/>
            <ac:spMk id="5" creationId="{0BC9A23B-D829-4CF1-E1C0-8EC780471EF9}"/>
          </ac:spMkLst>
        </pc:spChg>
        <pc:spChg chg="add del mod ord">
          <ac:chgData name="Haakon SPRIEWALD" userId="b8d286e1-ef59-47c6-81e6-48baef0a6f1e" providerId="ADAL" clId="{2956CB46-70BE-48FE-ACFA-44E797778CE3}" dt="2026-07-17T08:26:26.008" v="701" actId="207"/>
          <ac:spMkLst>
            <pc:docMk/>
            <pc:sldMk cId="2232138279" sldId="311"/>
            <ac:spMk id="6" creationId="{74B05C1F-681B-A348-1FCC-4C3A67F3A31B}"/>
          </ac:spMkLst>
        </pc:spChg>
        <pc:picChg chg="add mod modCrop">
          <ac:chgData name="Haakon SPRIEWALD" userId="b8d286e1-ef59-47c6-81e6-48baef0a6f1e" providerId="ADAL" clId="{2956CB46-70BE-48FE-ACFA-44E797778CE3}" dt="2026-07-17T08:25:28.700" v="616" actId="962"/>
          <ac:picMkLst>
            <pc:docMk/>
            <pc:sldMk cId="2232138279" sldId="311"/>
            <ac:picMk id="8" creationId="{E5AB3AFA-B63E-011F-42DC-A2FCCFDAFE70}"/>
          </ac:picMkLst>
        </pc:picChg>
      </pc:sldChg>
      <pc:sldChg chg="addSp delSp modSp new mod modNotesTx">
        <pc:chgData name="Haakon SPRIEWALD" userId="b8d286e1-ef59-47c6-81e6-48baef0a6f1e" providerId="ADAL" clId="{2956CB46-70BE-48FE-ACFA-44E797778CE3}" dt="2026-07-17T10:31:56.379" v="1611" actId="207"/>
        <pc:sldMkLst>
          <pc:docMk/>
          <pc:sldMk cId="3567222946" sldId="312"/>
        </pc:sldMkLst>
        <pc:spChg chg="mod">
          <ac:chgData name="Haakon SPRIEWALD" userId="b8d286e1-ef59-47c6-81e6-48baef0a6f1e" providerId="ADAL" clId="{2956CB46-70BE-48FE-ACFA-44E797778CE3}" dt="2026-07-17T10:31:17.571" v="1608" actId="207"/>
          <ac:spMkLst>
            <pc:docMk/>
            <pc:sldMk cId="3567222946" sldId="312"/>
            <ac:spMk id="2" creationId="{53C2312B-3451-1A1E-8FF8-F2201E71F9DC}"/>
          </ac:spMkLst>
        </pc:spChg>
        <pc:spChg chg="mod ord">
          <ac:chgData name="Haakon SPRIEWALD" userId="b8d286e1-ef59-47c6-81e6-48baef0a6f1e" providerId="ADAL" clId="{2956CB46-70BE-48FE-ACFA-44E797778CE3}" dt="2026-07-17T10:31:56.379" v="1611" actId="207"/>
          <ac:spMkLst>
            <pc:docMk/>
            <pc:sldMk cId="3567222946" sldId="312"/>
            <ac:spMk id="3" creationId="{9BDC5601-99F7-8538-A194-DD034054D90E}"/>
          </ac:spMkLst>
        </pc:spChg>
        <pc:spChg chg="add mod">
          <ac:chgData name="Haakon SPRIEWALD" userId="b8d286e1-ef59-47c6-81e6-48baef0a6f1e" providerId="ADAL" clId="{2956CB46-70BE-48FE-ACFA-44E797778CE3}" dt="2026-07-17T10:28:09.911" v="1568" actId="403"/>
          <ac:spMkLst>
            <pc:docMk/>
            <pc:sldMk cId="3567222946" sldId="312"/>
            <ac:spMk id="8" creationId="{5C30AD3F-C5F2-428F-07FC-9CEC284ED56C}"/>
          </ac:spMkLst>
        </pc:spChg>
        <pc:spChg chg="add mod ord">
          <ac:chgData name="Haakon SPRIEWALD" userId="b8d286e1-ef59-47c6-81e6-48baef0a6f1e" providerId="ADAL" clId="{2956CB46-70BE-48FE-ACFA-44E797778CE3}" dt="2026-07-17T10:31:29.963" v="1610" actId="13244"/>
          <ac:spMkLst>
            <pc:docMk/>
            <pc:sldMk cId="3567222946" sldId="312"/>
            <ac:spMk id="15" creationId="{6021FF4C-4FF8-C3B5-7C02-019A1CE54184}"/>
          </ac:spMkLst>
        </pc:spChg>
        <pc:spChg chg="add mod">
          <ac:chgData name="Haakon SPRIEWALD" userId="b8d286e1-ef59-47c6-81e6-48baef0a6f1e" providerId="ADAL" clId="{2956CB46-70BE-48FE-ACFA-44E797778CE3}" dt="2026-07-17T10:28:33.958" v="1572" actId="20577"/>
          <ac:spMkLst>
            <pc:docMk/>
            <pc:sldMk cId="3567222946" sldId="312"/>
            <ac:spMk id="17" creationId="{407822D6-6BDD-C462-BD9C-9C7B3236B05B}"/>
          </ac:spMkLst>
        </pc:spChg>
        <pc:spChg chg="add mod">
          <ac:chgData name="Haakon SPRIEWALD" userId="b8d286e1-ef59-47c6-81e6-48baef0a6f1e" providerId="ADAL" clId="{2956CB46-70BE-48FE-ACFA-44E797778CE3}" dt="2026-07-17T10:29:23.683" v="1576" actId="255"/>
          <ac:spMkLst>
            <pc:docMk/>
            <pc:sldMk cId="3567222946" sldId="312"/>
            <ac:spMk id="21" creationId="{194D9890-51AA-B81D-DA54-5EACFD8150B9}"/>
          </ac:spMkLst>
        </pc:spChg>
        <pc:spChg chg="add mod">
          <ac:chgData name="Haakon SPRIEWALD" userId="b8d286e1-ef59-47c6-81e6-48baef0a6f1e" providerId="ADAL" clId="{2956CB46-70BE-48FE-ACFA-44E797778CE3}" dt="2026-07-17T10:29:43.365" v="1577" actId="403"/>
          <ac:spMkLst>
            <pc:docMk/>
            <pc:sldMk cId="3567222946" sldId="312"/>
            <ac:spMk id="23" creationId="{350E98BE-5C06-58CC-79C6-65EF25F86075}"/>
          </ac:spMkLst>
        </pc:spChg>
        <pc:spChg chg="add mod">
          <ac:chgData name="Haakon SPRIEWALD" userId="b8d286e1-ef59-47c6-81e6-48baef0a6f1e" providerId="ADAL" clId="{2956CB46-70BE-48FE-ACFA-44E797778CE3}" dt="2026-07-17T10:30:07.761" v="1581" actId="255"/>
          <ac:spMkLst>
            <pc:docMk/>
            <pc:sldMk cId="3567222946" sldId="312"/>
            <ac:spMk id="25" creationId="{E6B83401-0A19-F696-D7DA-2039D900B3CB}"/>
          </ac:spMkLst>
        </pc:spChg>
        <pc:spChg chg="add mod">
          <ac:chgData name="Haakon SPRIEWALD" userId="b8d286e1-ef59-47c6-81e6-48baef0a6f1e" providerId="ADAL" clId="{2956CB46-70BE-48FE-ACFA-44E797778CE3}" dt="2026-07-17T10:30:18.836" v="1583" actId="255"/>
          <ac:spMkLst>
            <pc:docMk/>
            <pc:sldMk cId="3567222946" sldId="312"/>
            <ac:spMk id="27" creationId="{5F16C014-2090-2734-FE77-1F050BF99553}"/>
          </ac:spMkLst>
        </pc:spChg>
        <pc:spChg chg="add mod">
          <ac:chgData name="Haakon SPRIEWALD" userId="b8d286e1-ef59-47c6-81e6-48baef0a6f1e" providerId="ADAL" clId="{2956CB46-70BE-48FE-ACFA-44E797778CE3}" dt="2026-07-17T10:30:38.325" v="1585" actId="255"/>
          <ac:spMkLst>
            <pc:docMk/>
            <pc:sldMk cId="3567222946" sldId="312"/>
            <ac:spMk id="29" creationId="{94294FDC-4BB4-7189-5501-1C133A57E9F3}"/>
          </ac:spMkLst>
        </pc:spChg>
        <pc:spChg chg="add mod">
          <ac:chgData name="Haakon SPRIEWALD" userId="b8d286e1-ef59-47c6-81e6-48baef0a6f1e" providerId="ADAL" clId="{2956CB46-70BE-48FE-ACFA-44E797778CE3}" dt="2026-07-17T10:30:54.918" v="1587" actId="403"/>
          <ac:spMkLst>
            <pc:docMk/>
            <pc:sldMk cId="3567222946" sldId="312"/>
            <ac:spMk id="31" creationId="{93AC54D4-AA2B-4B2E-91D0-5D657112AA92}"/>
          </ac:spMkLst>
        </pc:spChg>
      </pc:sldChg>
      <pc:sldChg chg="addSp delSp modSp new mod modClrScheme chgLayout modNotesTx">
        <pc:chgData name="Haakon SPRIEWALD" userId="b8d286e1-ef59-47c6-81e6-48baef0a6f1e" providerId="ADAL" clId="{2956CB46-70BE-48FE-ACFA-44E797778CE3}" dt="2026-07-17T10:56:10.267" v="2616" actId="948"/>
        <pc:sldMkLst>
          <pc:docMk/>
          <pc:sldMk cId="769119670" sldId="313"/>
        </pc:sldMkLst>
        <pc:spChg chg="mod ord">
          <ac:chgData name="Haakon SPRIEWALD" userId="b8d286e1-ef59-47c6-81e6-48baef0a6f1e" providerId="ADAL" clId="{2956CB46-70BE-48FE-ACFA-44E797778CE3}" dt="2026-07-17T10:01:03.238" v="1443" actId="700"/>
          <ac:spMkLst>
            <pc:docMk/>
            <pc:sldMk cId="769119670" sldId="313"/>
            <ac:spMk id="3" creationId="{8EB41A31-72B8-94C7-3F97-DF9E4645E94F}"/>
          </ac:spMkLst>
        </pc:spChg>
        <pc:spChg chg="add mod ord">
          <ac:chgData name="Haakon SPRIEWALD" userId="b8d286e1-ef59-47c6-81e6-48baef0a6f1e" providerId="ADAL" clId="{2956CB46-70BE-48FE-ACFA-44E797778CE3}" dt="2026-07-17T10:01:11.783" v="1444"/>
          <ac:spMkLst>
            <pc:docMk/>
            <pc:sldMk cId="769119670" sldId="313"/>
            <ac:spMk id="4" creationId="{730832E7-BED6-66C9-E92D-8A020B7A9D26}"/>
          </ac:spMkLst>
        </pc:spChg>
        <pc:spChg chg="add mod ord">
          <ac:chgData name="Haakon SPRIEWALD" userId="b8d286e1-ef59-47c6-81e6-48baef0a6f1e" providerId="ADAL" clId="{2956CB46-70BE-48FE-ACFA-44E797778CE3}" dt="2026-07-17T10:56:10.267" v="2616" actId="948"/>
          <ac:spMkLst>
            <pc:docMk/>
            <pc:sldMk cId="769119670" sldId="313"/>
            <ac:spMk id="5" creationId="{97B22C42-927E-516C-26AE-8FFF4A3164C8}"/>
          </ac:spMkLst>
        </pc:spChg>
      </pc:sldChg>
      <pc:sldChg chg="addSp modSp new mod modNotesTx">
        <pc:chgData name="Haakon SPRIEWALD" userId="b8d286e1-ef59-47c6-81e6-48baef0a6f1e" providerId="ADAL" clId="{2956CB46-70BE-48FE-ACFA-44E797778CE3}" dt="2026-07-17T10:55:52.935" v="2612" actId="27636"/>
        <pc:sldMkLst>
          <pc:docMk/>
          <pc:sldMk cId="1690829320" sldId="314"/>
        </pc:sldMkLst>
        <pc:spChg chg="mod">
          <ac:chgData name="Haakon SPRIEWALD" userId="b8d286e1-ef59-47c6-81e6-48baef0a6f1e" providerId="ADAL" clId="{2956CB46-70BE-48FE-ACFA-44E797778CE3}" dt="2026-07-17T10:32:46.993" v="1615"/>
          <ac:spMkLst>
            <pc:docMk/>
            <pc:sldMk cId="1690829320" sldId="314"/>
            <ac:spMk id="2" creationId="{A8510A79-6D9E-D39D-0C4A-CB3965F3A2BF}"/>
          </ac:spMkLst>
        </pc:spChg>
        <pc:spChg chg="mod">
          <ac:chgData name="Haakon SPRIEWALD" userId="b8d286e1-ef59-47c6-81e6-48baef0a6f1e" providerId="ADAL" clId="{2956CB46-70BE-48FE-ACFA-44E797778CE3}" dt="2026-07-17T10:55:52.935" v="2612" actId="27636"/>
          <ac:spMkLst>
            <pc:docMk/>
            <pc:sldMk cId="1690829320" sldId="314"/>
            <ac:spMk id="3" creationId="{C339CC53-950B-7268-24EC-70A163538A07}"/>
          </ac:spMkLst>
        </pc:spChg>
        <pc:picChg chg="add mod ord">
          <ac:chgData name="Haakon SPRIEWALD" userId="b8d286e1-ef59-47c6-81e6-48baef0a6f1e" providerId="ADAL" clId="{2956CB46-70BE-48FE-ACFA-44E797778CE3}" dt="2026-07-17T10:33:59.542" v="1628" actId="13244"/>
          <ac:picMkLst>
            <pc:docMk/>
            <pc:sldMk cId="1690829320" sldId="314"/>
            <ac:picMk id="6" creationId="{789AD063-ADAC-5E4E-684B-2F50383EAE7E}"/>
          </ac:picMkLst>
        </pc:picChg>
      </pc:sldChg>
      <pc:sldChg chg="addSp delSp modSp new mod modNotesTx">
        <pc:chgData name="Haakon SPRIEWALD" userId="b8d286e1-ef59-47c6-81e6-48baef0a6f1e" providerId="ADAL" clId="{2956CB46-70BE-48FE-ACFA-44E797778CE3}" dt="2026-07-17T10:42:19.245" v="1993" actId="20577"/>
        <pc:sldMkLst>
          <pc:docMk/>
          <pc:sldMk cId="3928722843" sldId="315"/>
        </pc:sldMkLst>
        <pc:spChg chg="mod">
          <ac:chgData name="Haakon SPRIEWALD" userId="b8d286e1-ef59-47c6-81e6-48baef0a6f1e" providerId="ADAL" clId="{2956CB46-70BE-48FE-ACFA-44E797778CE3}" dt="2026-07-17T10:34:40.599" v="1630"/>
          <ac:spMkLst>
            <pc:docMk/>
            <pc:sldMk cId="3928722843" sldId="315"/>
            <ac:spMk id="2" creationId="{19298C26-2D32-7FD0-C1D6-F3CCD012C7F6}"/>
          </ac:spMkLst>
        </pc:spChg>
        <pc:spChg chg="ord">
          <ac:chgData name="Haakon SPRIEWALD" userId="b8d286e1-ef59-47c6-81e6-48baef0a6f1e" providerId="ADAL" clId="{2956CB46-70BE-48FE-ACFA-44E797778CE3}" dt="2026-07-17T10:35:59.081" v="1648" actId="13244"/>
          <ac:spMkLst>
            <pc:docMk/>
            <pc:sldMk cId="3928722843" sldId="315"/>
            <ac:spMk id="4" creationId="{22167A20-2E36-13E3-AF47-D2CC217E4883}"/>
          </ac:spMkLst>
        </pc:spChg>
        <pc:grpChg chg="add mod">
          <ac:chgData name="Haakon SPRIEWALD" userId="b8d286e1-ef59-47c6-81e6-48baef0a6f1e" providerId="ADAL" clId="{2956CB46-70BE-48FE-ACFA-44E797778CE3}" dt="2026-07-17T10:35:51.856" v="1646" actId="1076"/>
          <ac:grpSpMkLst>
            <pc:docMk/>
            <pc:sldMk cId="3928722843" sldId="315"/>
            <ac:grpSpMk id="5" creationId="{F19AB7AD-B802-436C-196C-B4E1DB87EAD0}"/>
          </ac:grpSpMkLst>
        </pc:grpChg>
        <pc:grpChg chg="add mod">
          <ac:chgData name="Haakon SPRIEWALD" userId="b8d286e1-ef59-47c6-81e6-48baef0a6f1e" providerId="ADAL" clId="{2956CB46-70BE-48FE-ACFA-44E797778CE3}" dt="2026-07-17T10:35:51.856" v="1646" actId="1076"/>
          <ac:grpSpMkLst>
            <pc:docMk/>
            <pc:sldMk cId="3928722843" sldId="315"/>
            <ac:grpSpMk id="9" creationId="{37A29BBC-6516-7417-D189-89F076C4B76E}"/>
          </ac:grpSpMkLst>
        </pc:grpChg>
        <pc:picChg chg="mod">
          <ac:chgData name="Haakon SPRIEWALD" userId="b8d286e1-ef59-47c6-81e6-48baef0a6f1e" providerId="ADAL" clId="{2956CB46-70BE-48FE-ACFA-44E797778CE3}" dt="2026-07-17T10:34:52.202" v="1632"/>
          <ac:picMkLst>
            <pc:docMk/>
            <pc:sldMk cId="3928722843" sldId="315"/>
            <ac:picMk id="6" creationId="{133A7332-A6F4-B936-531D-0B703C30BC21}"/>
          </ac:picMkLst>
        </pc:picChg>
        <pc:picChg chg="mod">
          <ac:chgData name="Haakon SPRIEWALD" userId="b8d286e1-ef59-47c6-81e6-48baef0a6f1e" providerId="ADAL" clId="{2956CB46-70BE-48FE-ACFA-44E797778CE3}" dt="2026-07-17T10:34:52.202" v="1632"/>
          <ac:picMkLst>
            <pc:docMk/>
            <pc:sldMk cId="3928722843" sldId="315"/>
            <ac:picMk id="7" creationId="{8AB0DC21-244B-AEE6-68AE-BAFC76354975}"/>
          </ac:picMkLst>
        </pc:picChg>
        <pc:picChg chg="mod">
          <ac:chgData name="Haakon SPRIEWALD" userId="b8d286e1-ef59-47c6-81e6-48baef0a6f1e" providerId="ADAL" clId="{2956CB46-70BE-48FE-ACFA-44E797778CE3}" dt="2026-07-17T10:34:52.202" v="1632"/>
          <ac:picMkLst>
            <pc:docMk/>
            <pc:sldMk cId="3928722843" sldId="315"/>
            <ac:picMk id="8" creationId="{E2ABC469-9DD2-6CDF-91D2-12B3CB11CD11}"/>
          </ac:picMkLst>
        </pc:picChg>
        <pc:picChg chg="mod">
          <ac:chgData name="Haakon SPRIEWALD" userId="b8d286e1-ef59-47c6-81e6-48baef0a6f1e" providerId="ADAL" clId="{2956CB46-70BE-48FE-ACFA-44E797778CE3}" dt="2026-07-17T10:34:56.031" v="1634"/>
          <ac:picMkLst>
            <pc:docMk/>
            <pc:sldMk cId="3928722843" sldId="315"/>
            <ac:picMk id="10" creationId="{2EACABF8-C386-50A3-EBC9-770C08157E21}"/>
          </ac:picMkLst>
        </pc:picChg>
        <pc:picChg chg="mod">
          <ac:chgData name="Haakon SPRIEWALD" userId="b8d286e1-ef59-47c6-81e6-48baef0a6f1e" providerId="ADAL" clId="{2956CB46-70BE-48FE-ACFA-44E797778CE3}" dt="2026-07-17T10:34:56.031" v="1634"/>
          <ac:picMkLst>
            <pc:docMk/>
            <pc:sldMk cId="3928722843" sldId="315"/>
            <ac:picMk id="11" creationId="{6DCC0571-2272-2E56-87B1-76DD9C75514A}"/>
          </ac:picMkLst>
        </pc:picChg>
        <pc:picChg chg="mod">
          <ac:chgData name="Haakon SPRIEWALD" userId="b8d286e1-ef59-47c6-81e6-48baef0a6f1e" providerId="ADAL" clId="{2956CB46-70BE-48FE-ACFA-44E797778CE3}" dt="2026-07-17T10:34:56.031" v="1634"/>
          <ac:picMkLst>
            <pc:docMk/>
            <pc:sldMk cId="3928722843" sldId="315"/>
            <ac:picMk id="12" creationId="{95D9B2C4-5784-0397-574B-BBD6B1F3A75F}"/>
          </ac:picMkLst>
        </pc:picChg>
        <pc:picChg chg="add mod ord">
          <ac:chgData name="Haakon SPRIEWALD" userId="b8d286e1-ef59-47c6-81e6-48baef0a6f1e" providerId="ADAL" clId="{2956CB46-70BE-48FE-ACFA-44E797778CE3}" dt="2026-07-17T10:38:37.607" v="1649" actId="962"/>
          <ac:picMkLst>
            <pc:docMk/>
            <pc:sldMk cId="3928722843" sldId="315"/>
            <ac:picMk id="14" creationId="{634F93C4-1870-1F25-16D9-47D376CC4928}"/>
          </ac:picMkLst>
        </pc:picChg>
      </pc:sldChg>
      <pc:sldChg chg="modSp new mod">
        <pc:chgData name="Haakon SPRIEWALD" userId="b8d286e1-ef59-47c6-81e6-48baef0a6f1e" providerId="ADAL" clId="{2956CB46-70BE-48FE-ACFA-44E797778CE3}" dt="2026-07-17T13:54:48.695" v="3534" actId="20577"/>
        <pc:sldMkLst>
          <pc:docMk/>
          <pc:sldMk cId="1738356499" sldId="316"/>
        </pc:sldMkLst>
        <pc:spChg chg="mod">
          <ac:chgData name="Haakon SPRIEWALD" userId="b8d286e1-ef59-47c6-81e6-48baef0a6f1e" providerId="ADAL" clId="{2956CB46-70BE-48FE-ACFA-44E797778CE3}" dt="2026-07-17T10:39:09.532" v="1652" actId="207"/>
          <ac:spMkLst>
            <pc:docMk/>
            <pc:sldMk cId="1738356499" sldId="316"/>
            <ac:spMk id="2" creationId="{A323F9AE-E957-AA86-015A-8BE0C4ACAD5E}"/>
          </ac:spMkLst>
        </pc:spChg>
        <pc:spChg chg="mod">
          <ac:chgData name="Haakon SPRIEWALD" userId="b8d286e1-ef59-47c6-81e6-48baef0a6f1e" providerId="ADAL" clId="{2956CB46-70BE-48FE-ACFA-44E797778CE3}" dt="2026-07-17T13:54:48.695" v="3534" actId="20577"/>
          <ac:spMkLst>
            <pc:docMk/>
            <pc:sldMk cId="1738356499" sldId="316"/>
            <ac:spMk id="3" creationId="{FE947E18-2B78-9600-A718-783907FC201C}"/>
          </ac:spMkLst>
        </pc:spChg>
      </pc:sldChg>
      <pc:sldChg chg="modSp add mod">
        <pc:chgData name="Haakon SPRIEWALD" userId="b8d286e1-ef59-47c6-81e6-48baef0a6f1e" providerId="ADAL" clId="{2956CB46-70BE-48FE-ACFA-44E797778CE3}" dt="2026-07-17T13:55:47.136" v="3543" actId="948"/>
        <pc:sldMkLst>
          <pc:docMk/>
          <pc:sldMk cId="230011739" sldId="317"/>
        </pc:sldMkLst>
        <pc:spChg chg="mod">
          <ac:chgData name="Haakon SPRIEWALD" userId="b8d286e1-ef59-47c6-81e6-48baef0a6f1e" providerId="ADAL" clId="{2956CB46-70BE-48FE-ACFA-44E797778CE3}" dt="2026-07-17T10:42:53.815" v="1994"/>
          <ac:spMkLst>
            <pc:docMk/>
            <pc:sldMk cId="230011739" sldId="317"/>
            <ac:spMk id="2" creationId="{9ADA30FC-D250-B263-3F40-7843A4DB86BF}"/>
          </ac:spMkLst>
        </pc:spChg>
        <pc:spChg chg="mod">
          <ac:chgData name="Haakon SPRIEWALD" userId="b8d286e1-ef59-47c6-81e6-48baef0a6f1e" providerId="ADAL" clId="{2956CB46-70BE-48FE-ACFA-44E797778CE3}" dt="2026-07-17T13:55:47.136" v="3543" actId="948"/>
          <ac:spMkLst>
            <pc:docMk/>
            <pc:sldMk cId="230011739" sldId="317"/>
            <ac:spMk id="3" creationId="{26A99B3F-34B2-9075-E954-EA9EB34D9A66}"/>
          </ac:spMkLst>
        </pc:spChg>
      </pc:sldChg>
      <pc:sldChg chg="addSp delSp modSp new mod">
        <pc:chgData name="Haakon SPRIEWALD" userId="b8d286e1-ef59-47c6-81e6-48baef0a6f1e" providerId="ADAL" clId="{2956CB46-70BE-48FE-ACFA-44E797778CE3}" dt="2026-07-17T10:47:36.709" v="2053" actId="962"/>
        <pc:sldMkLst>
          <pc:docMk/>
          <pc:sldMk cId="2048395295" sldId="318"/>
        </pc:sldMkLst>
        <pc:spChg chg="mod">
          <ac:chgData name="Haakon SPRIEWALD" userId="b8d286e1-ef59-47c6-81e6-48baef0a6f1e" providerId="ADAL" clId="{2956CB46-70BE-48FE-ACFA-44E797778CE3}" dt="2026-07-17T10:46:55.284" v="2049" actId="403"/>
          <ac:spMkLst>
            <pc:docMk/>
            <pc:sldMk cId="2048395295" sldId="318"/>
            <ac:spMk id="2" creationId="{A8BC1C28-A3D5-654C-3686-2F944B5092FF}"/>
          </ac:spMkLst>
        </pc:spChg>
        <pc:picChg chg="add mod">
          <ac:chgData name="Haakon SPRIEWALD" userId="b8d286e1-ef59-47c6-81e6-48baef0a6f1e" providerId="ADAL" clId="{2956CB46-70BE-48FE-ACFA-44E797778CE3}" dt="2026-07-17T10:47:36.709" v="2053" actId="962"/>
          <ac:picMkLst>
            <pc:docMk/>
            <pc:sldMk cId="2048395295" sldId="318"/>
            <ac:picMk id="6" creationId="{CCE52CBC-FDC8-BB76-7E29-E935C2FD9298}"/>
          </ac:picMkLst>
        </pc:picChg>
        <pc:picChg chg="add mod ord">
          <ac:chgData name="Haakon SPRIEWALD" userId="b8d286e1-ef59-47c6-81e6-48baef0a6f1e" providerId="ADAL" clId="{2956CB46-70BE-48FE-ACFA-44E797778CE3}" dt="2026-07-17T10:47:25.756" v="2052" actId="962"/>
          <ac:picMkLst>
            <pc:docMk/>
            <pc:sldMk cId="2048395295" sldId="318"/>
            <ac:picMk id="8" creationId="{BD10A703-19C5-B129-D87A-09B327217A1C}"/>
          </ac:picMkLst>
        </pc:picChg>
      </pc:sldChg>
      <pc:sldChg chg="addSp delSp modSp new mod modClrScheme chgLayout modNotesTx">
        <pc:chgData name="Haakon SPRIEWALD" userId="b8d286e1-ef59-47c6-81e6-48baef0a6f1e" providerId="ADAL" clId="{2956CB46-70BE-48FE-ACFA-44E797778CE3}" dt="2026-07-17T10:51:39.482" v="2083" actId="20577"/>
        <pc:sldMkLst>
          <pc:docMk/>
          <pc:sldMk cId="364116818" sldId="319"/>
        </pc:sldMkLst>
        <pc:spChg chg="mod ord">
          <ac:chgData name="Haakon SPRIEWALD" userId="b8d286e1-ef59-47c6-81e6-48baef0a6f1e" providerId="ADAL" clId="{2956CB46-70BE-48FE-ACFA-44E797778CE3}" dt="2026-07-17T10:48:14.022" v="2055" actId="700"/>
          <ac:spMkLst>
            <pc:docMk/>
            <pc:sldMk cId="364116818" sldId="319"/>
            <ac:spMk id="4" creationId="{722B8FC0-D45B-7C2E-3857-BB1CEC7202FB}"/>
          </ac:spMkLst>
        </pc:spChg>
        <pc:spChg chg="add mod ord">
          <ac:chgData name="Haakon SPRIEWALD" userId="b8d286e1-ef59-47c6-81e6-48baef0a6f1e" providerId="ADAL" clId="{2956CB46-70BE-48FE-ACFA-44E797778CE3}" dt="2026-07-17T10:49:26.293" v="2072" actId="1076"/>
          <ac:spMkLst>
            <pc:docMk/>
            <pc:sldMk cId="364116818" sldId="319"/>
            <ac:spMk id="5" creationId="{7E1913F8-7B47-993B-58BE-4B597DC72A09}"/>
          </ac:spMkLst>
        </pc:spChg>
        <pc:picChg chg="add mod">
          <ac:chgData name="Haakon SPRIEWALD" userId="b8d286e1-ef59-47c6-81e6-48baef0a6f1e" providerId="ADAL" clId="{2956CB46-70BE-48FE-ACFA-44E797778CE3}" dt="2026-07-17T10:50:15.284" v="2079" actId="207"/>
          <ac:picMkLst>
            <pc:docMk/>
            <pc:sldMk cId="364116818" sldId="319"/>
            <ac:picMk id="8" creationId="{984B4EDC-65E9-B928-224D-72F352483EB6}"/>
          </ac:picMkLst>
        </pc:picChg>
      </pc:sldChg>
      <pc:sldChg chg="add modNotesTx">
        <pc:chgData name="Haakon SPRIEWALD" userId="b8d286e1-ef59-47c6-81e6-48baef0a6f1e" providerId="ADAL" clId="{2956CB46-70BE-48FE-ACFA-44E797778CE3}" dt="2026-07-17T14:04:46.207" v="3576" actId="20577"/>
        <pc:sldMkLst>
          <pc:docMk/>
          <pc:sldMk cId="361229888" sldId="320"/>
        </pc:sldMkLst>
      </pc:sldChg>
      <pc:sldChg chg="addSp delSp modSp new mod modClrScheme chgLayout modNotesTx">
        <pc:chgData name="Haakon SPRIEWALD" userId="b8d286e1-ef59-47c6-81e6-48baef0a6f1e" providerId="ADAL" clId="{2956CB46-70BE-48FE-ACFA-44E797778CE3}" dt="2026-07-20T17:03:08.127" v="9289" actId="20577"/>
        <pc:sldMkLst>
          <pc:docMk/>
          <pc:sldMk cId="51452555" sldId="321"/>
        </pc:sldMkLst>
        <pc:spChg chg="mod ord">
          <ac:chgData name="Haakon SPRIEWALD" userId="b8d286e1-ef59-47c6-81e6-48baef0a6f1e" providerId="ADAL" clId="{2956CB46-70BE-48FE-ACFA-44E797778CE3}" dt="2026-07-17T10:55:30.771" v="2607" actId="13244"/>
          <ac:spMkLst>
            <pc:docMk/>
            <pc:sldMk cId="51452555" sldId="321"/>
            <ac:spMk id="4" creationId="{B0C57BF9-9453-08E5-1A6A-82FBA45D4413}"/>
          </ac:spMkLst>
        </pc:spChg>
        <pc:spChg chg="add mod ord">
          <ac:chgData name="Haakon SPRIEWALD" userId="b8d286e1-ef59-47c6-81e6-48baef0a6f1e" providerId="ADAL" clId="{2956CB46-70BE-48FE-ACFA-44E797778CE3}" dt="2026-07-20T17:03:08.127" v="9289" actId="20577"/>
          <ac:spMkLst>
            <pc:docMk/>
            <pc:sldMk cId="51452555" sldId="321"/>
            <ac:spMk id="5" creationId="{0CFA9C5C-2454-285D-C77B-BBD579D9ECCE}"/>
          </ac:spMkLst>
        </pc:spChg>
        <pc:spChg chg="add mod ord">
          <ac:chgData name="Haakon SPRIEWALD" userId="b8d286e1-ef59-47c6-81e6-48baef0a6f1e" providerId="ADAL" clId="{2956CB46-70BE-48FE-ACFA-44E797778CE3}" dt="2026-07-17T10:55:43.219" v="2610" actId="27636"/>
          <ac:spMkLst>
            <pc:docMk/>
            <pc:sldMk cId="51452555" sldId="321"/>
            <ac:spMk id="6" creationId="{52857013-90AD-30DA-89EB-64B79D9CA652}"/>
          </ac:spMkLst>
        </pc:spChg>
        <pc:picChg chg="add mod">
          <ac:chgData name="Haakon SPRIEWALD" userId="b8d286e1-ef59-47c6-81e6-48baef0a6f1e" providerId="ADAL" clId="{2956CB46-70BE-48FE-ACFA-44E797778CE3}" dt="2026-07-17T10:55:29.359" v="2606" actId="962"/>
          <ac:picMkLst>
            <pc:docMk/>
            <pc:sldMk cId="51452555" sldId="321"/>
            <ac:picMk id="8" creationId="{EBA5063A-3B1D-5B9C-3606-378D04153B6F}"/>
          </ac:picMkLst>
        </pc:picChg>
      </pc:sldChg>
      <pc:sldChg chg="modSp new mod modNotesTx">
        <pc:chgData name="Haakon SPRIEWALD" userId="b8d286e1-ef59-47c6-81e6-48baef0a6f1e" providerId="ADAL" clId="{2956CB46-70BE-48FE-ACFA-44E797778CE3}" dt="2026-07-17T14:04:13.058" v="3554" actId="115"/>
        <pc:sldMkLst>
          <pc:docMk/>
          <pc:sldMk cId="2627569457" sldId="322"/>
        </pc:sldMkLst>
        <pc:spChg chg="mod">
          <ac:chgData name="Haakon SPRIEWALD" userId="b8d286e1-ef59-47c6-81e6-48baef0a6f1e" providerId="ADAL" clId="{2956CB46-70BE-48FE-ACFA-44E797778CE3}" dt="2026-07-17T11:05:19.005" v="2771" actId="20577"/>
          <ac:spMkLst>
            <pc:docMk/>
            <pc:sldMk cId="2627569457" sldId="322"/>
            <ac:spMk id="2" creationId="{4CFB1E10-93A9-2095-9794-244F3DCB22D0}"/>
          </ac:spMkLst>
        </pc:spChg>
        <pc:spChg chg="mod">
          <ac:chgData name="Haakon SPRIEWALD" userId="b8d286e1-ef59-47c6-81e6-48baef0a6f1e" providerId="ADAL" clId="{2956CB46-70BE-48FE-ACFA-44E797778CE3}" dt="2026-07-17T14:03:37.590" v="3545" actId="20577"/>
          <ac:spMkLst>
            <pc:docMk/>
            <pc:sldMk cId="2627569457" sldId="322"/>
            <ac:spMk id="3" creationId="{5E7D0F4E-73C1-A2A4-8CC5-F35E75A8D9FE}"/>
          </ac:spMkLst>
        </pc:spChg>
      </pc:sldChg>
      <pc:sldChg chg="add">
        <pc:chgData name="Haakon SPRIEWALD" userId="b8d286e1-ef59-47c6-81e6-48baef0a6f1e" providerId="ADAL" clId="{2956CB46-70BE-48FE-ACFA-44E797778CE3}" dt="2026-07-17T12:28:13.044" v="2783"/>
        <pc:sldMkLst>
          <pc:docMk/>
          <pc:sldMk cId="494370986" sldId="323"/>
        </pc:sldMkLst>
      </pc:sldChg>
      <pc:sldChg chg="addSp delSp modSp new mod modAnim modNotesTx">
        <pc:chgData name="Haakon SPRIEWALD" userId="b8d286e1-ef59-47c6-81e6-48baef0a6f1e" providerId="ADAL" clId="{2956CB46-70BE-48FE-ACFA-44E797778CE3}" dt="2026-07-20T16:58:27.406" v="9265" actId="962"/>
        <pc:sldMkLst>
          <pc:docMk/>
          <pc:sldMk cId="1772872264" sldId="324"/>
        </pc:sldMkLst>
        <pc:spChg chg="mod">
          <ac:chgData name="Haakon SPRIEWALD" userId="b8d286e1-ef59-47c6-81e6-48baef0a6f1e" providerId="ADAL" clId="{2956CB46-70BE-48FE-ACFA-44E797778CE3}" dt="2026-07-17T12:55:06.089" v="2917" actId="404"/>
          <ac:spMkLst>
            <pc:docMk/>
            <pc:sldMk cId="1772872264" sldId="324"/>
            <ac:spMk id="2" creationId="{C5E06220-D85D-01DF-18BB-95076A9BC0EC}"/>
          </ac:spMkLst>
        </pc:spChg>
        <pc:spChg chg="ord">
          <ac:chgData name="Haakon SPRIEWALD" userId="b8d286e1-ef59-47c6-81e6-48baef0a6f1e" providerId="ADAL" clId="{2956CB46-70BE-48FE-ACFA-44E797778CE3}" dt="2026-07-17T12:56:12.362" v="3036" actId="13244"/>
          <ac:spMkLst>
            <pc:docMk/>
            <pc:sldMk cId="1772872264" sldId="324"/>
            <ac:spMk id="4" creationId="{5342C206-6D86-963E-9D8D-63B9907CA204}"/>
          </ac:spMkLst>
        </pc:spChg>
        <pc:spChg chg="add mod">
          <ac:chgData name="Haakon SPRIEWALD" userId="b8d286e1-ef59-47c6-81e6-48baef0a6f1e" providerId="ADAL" clId="{2956CB46-70BE-48FE-ACFA-44E797778CE3}" dt="2026-07-17T12:59:25.267" v="3059" actId="1076"/>
          <ac:spMkLst>
            <pc:docMk/>
            <pc:sldMk cId="1772872264" sldId="324"/>
            <ac:spMk id="9" creationId="{A8D09048-11A3-73C6-1988-607718A557D4}"/>
          </ac:spMkLst>
        </pc:spChg>
        <pc:spChg chg="add mod">
          <ac:chgData name="Haakon SPRIEWALD" userId="b8d286e1-ef59-47c6-81e6-48baef0a6f1e" providerId="ADAL" clId="{2956CB46-70BE-48FE-ACFA-44E797778CE3}" dt="2026-07-17T12:54:17.579" v="2907" actId="403"/>
          <ac:spMkLst>
            <pc:docMk/>
            <pc:sldMk cId="1772872264" sldId="324"/>
            <ac:spMk id="17" creationId="{AC63EE9B-D712-7D4E-8880-430E5173A08C}"/>
          </ac:spMkLst>
        </pc:spChg>
        <pc:spChg chg="add mod">
          <ac:chgData name="Haakon SPRIEWALD" userId="b8d286e1-ef59-47c6-81e6-48baef0a6f1e" providerId="ADAL" clId="{2956CB46-70BE-48FE-ACFA-44E797778CE3}" dt="2026-07-17T12:57:25.070" v="3043" actId="14100"/>
          <ac:spMkLst>
            <pc:docMk/>
            <pc:sldMk cId="1772872264" sldId="324"/>
            <ac:spMk id="19" creationId="{AE92E66A-469C-A284-5C9F-23C44BEF8345}"/>
          </ac:spMkLst>
        </pc:spChg>
        <pc:spChg chg="add mod">
          <ac:chgData name="Haakon SPRIEWALD" userId="b8d286e1-ef59-47c6-81e6-48baef0a6f1e" providerId="ADAL" clId="{2956CB46-70BE-48FE-ACFA-44E797778CE3}" dt="2026-07-17T12:57:28.009" v="3044" actId="1076"/>
          <ac:spMkLst>
            <pc:docMk/>
            <pc:sldMk cId="1772872264" sldId="324"/>
            <ac:spMk id="21" creationId="{4001FC17-DE3E-D7C4-05A7-F443EDBE6CEF}"/>
          </ac:spMkLst>
        </pc:spChg>
        <pc:spChg chg="add mod">
          <ac:chgData name="Haakon SPRIEWALD" userId="b8d286e1-ef59-47c6-81e6-48baef0a6f1e" providerId="ADAL" clId="{2956CB46-70BE-48FE-ACFA-44E797778CE3}" dt="2026-07-17T12:57:21.182" v="3042" actId="14100"/>
          <ac:spMkLst>
            <pc:docMk/>
            <pc:sldMk cId="1772872264" sldId="324"/>
            <ac:spMk id="23" creationId="{DAB9A3A1-0A23-A642-E799-ACD6612D274D}"/>
          </ac:spMkLst>
        </pc:spChg>
        <pc:spChg chg="add mod ord">
          <ac:chgData name="Haakon SPRIEWALD" userId="b8d286e1-ef59-47c6-81e6-48baef0a6f1e" providerId="ADAL" clId="{2956CB46-70BE-48FE-ACFA-44E797778CE3}" dt="2026-07-20T16:55:42.598" v="9258" actId="207"/>
          <ac:spMkLst>
            <pc:docMk/>
            <pc:sldMk cId="1772872264" sldId="324"/>
            <ac:spMk id="25" creationId="{5136A186-22A5-FE12-0817-7E104999A074}"/>
          </ac:spMkLst>
        </pc:spChg>
        <pc:picChg chg="add mod ord">
          <ac:chgData name="Haakon SPRIEWALD" userId="b8d286e1-ef59-47c6-81e6-48baef0a6f1e" providerId="ADAL" clId="{2956CB46-70BE-48FE-ACFA-44E797778CE3}" dt="2026-07-20T16:58:27.406" v="9265" actId="962"/>
          <ac:picMkLst>
            <pc:docMk/>
            <pc:sldMk cId="1772872264" sldId="324"/>
            <ac:picMk id="8" creationId="{528C48DB-20CE-3F79-292E-62C52FCB73A3}"/>
          </ac:picMkLst>
        </pc:picChg>
      </pc:sldChg>
      <pc:sldChg chg="modSp new mod modNotesTx">
        <pc:chgData name="Haakon SPRIEWALD" userId="b8d286e1-ef59-47c6-81e6-48baef0a6f1e" providerId="ADAL" clId="{2956CB46-70BE-48FE-ACFA-44E797778CE3}" dt="2026-07-17T13:07:46.609" v="3104" actId="14100"/>
        <pc:sldMkLst>
          <pc:docMk/>
          <pc:sldMk cId="2906387729" sldId="325"/>
        </pc:sldMkLst>
        <pc:spChg chg="mod">
          <ac:chgData name="Haakon SPRIEWALD" userId="b8d286e1-ef59-47c6-81e6-48baef0a6f1e" providerId="ADAL" clId="{2956CB46-70BE-48FE-ACFA-44E797778CE3}" dt="2026-07-17T13:07:46.609" v="3104" actId="14100"/>
          <ac:spMkLst>
            <pc:docMk/>
            <pc:sldMk cId="2906387729" sldId="325"/>
            <ac:spMk id="2" creationId="{8E75886A-02CC-551B-EB32-15463A92230A}"/>
          </ac:spMkLst>
        </pc:spChg>
        <pc:spChg chg="mod">
          <ac:chgData name="Haakon SPRIEWALD" userId="b8d286e1-ef59-47c6-81e6-48baef0a6f1e" providerId="ADAL" clId="{2956CB46-70BE-48FE-ACFA-44E797778CE3}" dt="2026-07-17T13:00:30.046" v="3071" actId="14100"/>
          <ac:spMkLst>
            <pc:docMk/>
            <pc:sldMk cId="2906387729" sldId="325"/>
            <ac:spMk id="3" creationId="{A2169AAC-0245-1383-25B9-47981397C063}"/>
          </ac:spMkLst>
        </pc:spChg>
      </pc:sldChg>
      <pc:sldChg chg="addSp delSp modSp add mod modNotesTx">
        <pc:chgData name="Haakon SPRIEWALD" userId="b8d286e1-ef59-47c6-81e6-48baef0a6f1e" providerId="ADAL" clId="{2956CB46-70BE-48FE-ACFA-44E797778CE3}" dt="2026-07-17T13:07:00.079" v="3101" actId="20577"/>
        <pc:sldMkLst>
          <pc:docMk/>
          <pc:sldMk cId="3739324673" sldId="326"/>
        </pc:sldMkLst>
        <pc:spChg chg="mod">
          <ac:chgData name="Haakon SPRIEWALD" userId="b8d286e1-ef59-47c6-81e6-48baef0a6f1e" providerId="ADAL" clId="{2956CB46-70BE-48FE-ACFA-44E797778CE3}" dt="2026-07-17T13:06:34.385" v="3092"/>
          <ac:spMkLst>
            <pc:docMk/>
            <pc:sldMk cId="3739324673" sldId="326"/>
            <ac:spMk id="2" creationId="{7AFF86EB-9C2B-2C21-6EA7-4B26EFEAF2C0}"/>
          </ac:spMkLst>
        </pc:spChg>
        <pc:spChg chg="mod">
          <ac:chgData name="Haakon SPRIEWALD" userId="b8d286e1-ef59-47c6-81e6-48baef0a6f1e" providerId="ADAL" clId="{2956CB46-70BE-48FE-ACFA-44E797778CE3}" dt="2026-07-17T13:05:49.314" v="3091" actId="6549"/>
          <ac:spMkLst>
            <pc:docMk/>
            <pc:sldMk cId="3739324673" sldId="326"/>
            <ac:spMk id="3" creationId="{82604FD1-EA7C-14B8-981D-322D50FA1717}"/>
          </ac:spMkLst>
        </pc:spChg>
      </pc:sldChg>
      <pc:sldChg chg="modSp add mod modNotesTx">
        <pc:chgData name="Haakon SPRIEWALD" userId="b8d286e1-ef59-47c6-81e6-48baef0a6f1e" providerId="ADAL" clId="{2956CB46-70BE-48FE-ACFA-44E797778CE3}" dt="2026-07-17T13:09:21.310" v="3126" actId="20577"/>
        <pc:sldMkLst>
          <pc:docMk/>
          <pc:sldMk cId="1417964387" sldId="327"/>
        </pc:sldMkLst>
        <pc:spChg chg="mod">
          <ac:chgData name="Haakon SPRIEWALD" userId="b8d286e1-ef59-47c6-81e6-48baef0a6f1e" providerId="ADAL" clId="{2956CB46-70BE-48FE-ACFA-44E797778CE3}" dt="2026-07-17T13:08:30.782" v="3117" actId="20577"/>
          <ac:spMkLst>
            <pc:docMk/>
            <pc:sldMk cId="1417964387" sldId="327"/>
            <ac:spMk id="2" creationId="{F964BC6F-AF84-59DA-6E0F-55B1A7F09A6A}"/>
          </ac:spMkLst>
        </pc:spChg>
        <pc:spChg chg="mod">
          <ac:chgData name="Haakon SPRIEWALD" userId="b8d286e1-ef59-47c6-81e6-48baef0a6f1e" providerId="ADAL" clId="{2956CB46-70BE-48FE-ACFA-44E797778CE3}" dt="2026-07-17T13:08:54.634" v="3123" actId="948"/>
          <ac:spMkLst>
            <pc:docMk/>
            <pc:sldMk cId="1417964387" sldId="327"/>
            <ac:spMk id="3" creationId="{93BAEC14-5F02-BB39-5AD2-E99A69B6F547}"/>
          </ac:spMkLst>
        </pc:spChg>
      </pc:sldChg>
      <pc:sldChg chg="modSp add mod addAnim delAnim modAnim modNotesTx">
        <pc:chgData name="Haakon SPRIEWALD" userId="b8d286e1-ef59-47c6-81e6-48baef0a6f1e" providerId="ADAL" clId="{2956CB46-70BE-48FE-ACFA-44E797778CE3}" dt="2026-07-20T09:41:26.780" v="4641"/>
        <pc:sldMkLst>
          <pc:docMk/>
          <pc:sldMk cId="3774428483" sldId="328"/>
        </pc:sldMkLst>
        <pc:spChg chg="mod">
          <ac:chgData name="Haakon SPRIEWALD" userId="b8d286e1-ef59-47c6-81e6-48baef0a6f1e" providerId="ADAL" clId="{2956CB46-70BE-48FE-ACFA-44E797778CE3}" dt="2026-07-17T13:10:09.874" v="3128"/>
          <ac:spMkLst>
            <pc:docMk/>
            <pc:sldMk cId="3774428483" sldId="328"/>
            <ac:spMk id="2" creationId="{F6C46246-9405-689F-D654-0F82A4672853}"/>
          </ac:spMkLst>
        </pc:spChg>
        <pc:spChg chg="mod">
          <ac:chgData name="Haakon SPRIEWALD" userId="b8d286e1-ef59-47c6-81e6-48baef0a6f1e" providerId="ADAL" clId="{2956CB46-70BE-48FE-ACFA-44E797778CE3}" dt="2026-07-17T13:12:17.882" v="3171" actId="20577"/>
          <ac:spMkLst>
            <pc:docMk/>
            <pc:sldMk cId="3774428483" sldId="328"/>
            <ac:spMk id="3" creationId="{38A6A1AA-C996-8E92-4217-C15676B8CED4}"/>
          </ac:spMkLst>
        </pc:spChg>
        <pc:picChg chg="mod">
          <ac:chgData name="Haakon SPRIEWALD" userId="b8d286e1-ef59-47c6-81e6-48baef0a6f1e" providerId="ADAL" clId="{2956CB46-70BE-48FE-ACFA-44E797778CE3}" dt="2026-07-17T13:11:16.952" v="3158" actId="1076"/>
          <ac:picMkLst>
            <pc:docMk/>
            <pc:sldMk cId="3774428483" sldId="328"/>
            <ac:picMk id="6" creationId="{51D324E8-03FA-3DD6-ECA3-56E6D247E446}"/>
          </ac:picMkLst>
        </pc:picChg>
      </pc:sldChg>
      <pc:sldChg chg="addSp delSp modSp new mod modClrScheme modAnim chgLayout modNotesTx">
        <pc:chgData name="Haakon SPRIEWALD" userId="b8d286e1-ef59-47c6-81e6-48baef0a6f1e" providerId="ADAL" clId="{2956CB46-70BE-48FE-ACFA-44E797778CE3}" dt="2026-07-20T09:41:20.313" v="4640"/>
        <pc:sldMkLst>
          <pc:docMk/>
          <pc:sldMk cId="740399881" sldId="329"/>
        </pc:sldMkLst>
        <pc:spChg chg="mod ord">
          <ac:chgData name="Haakon SPRIEWALD" userId="b8d286e1-ef59-47c6-81e6-48baef0a6f1e" providerId="ADAL" clId="{2956CB46-70BE-48FE-ACFA-44E797778CE3}" dt="2026-07-17T13:21:22.415" v="3348" actId="13244"/>
          <ac:spMkLst>
            <pc:docMk/>
            <pc:sldMk cId="740399881" sldId="329"/>
            <ac:spMk id="4" creationId="{FC2F4B18-B768-D80D-395D-45E3CE4A1C1F}"/>
          </ac:spMkLst>
        </pc:spChg>
        <pc:spChg chg="add mod ord">
          <ac:chgData name="Haakon SPRIEWALD" userId="b8d286e1-ef59-47c6-81e6-48baef0a6f1e" providerId="ADAL" clId="{2956CB46-70BE-48FE-ACFA-44E797778CE3}" dt="2026-07-17T13:18:03.066" v="3212" actId="1076"/>
          <ac:spMkLst>
            <pc:docMk/>
            <pc:sldMk cId="740399881" sldId="329"/>
            <ac:spMk id="5" creationId="{67A76185-A886-4224-5A84-FDCE9390AD28}"/>
          </ac:spMkLst>
        </pc:spChg>
        <pc:spChg chg="add mod ord">
          <ac:chgData name="Haakon SPRIEWALD" userId="b8d286e1-ef59-47c6-81e6-48baef0a6f1e" providerId="ADAL" clId="{2956CB46-70BE-48FE-ACFA-44E797778CE3}" dt="2026-07-17T13:22:33.165" v="3352" actId="13244"/>
          <ac:spMkLst>
            <pc:docMk/>
            <pc:sldMk cId="740399881" sldId="329"/>
            <ac:spMk id="13" creationId="{5DABE23C-22E7-1566-F905-B31FE2665A50}"/>
          </ac:spMkLst>
        </pc:spChg>
        <pc:spChg chg="add mod ord">
          <ac:chgData name="Haakon SPRIEWALD" userId="b8d286e1-ef59-47c6-81e6-48baef0a6f1e" providerId="ADAL" clId="{2956CB46-70BE-48FE-ACFA-44E797778CE3}" dt="2026-07-17T13:22:36.296" v="3353" actId="13244"/>
          <ac:spMkLst>
            <pc:docMk/>
            <pc:sldMk cId="740399881" sldId="329"/>
            <ac:spMk id="15" creationId="{78234B76-80B1-72FC-2EDF-E5AFB220325B}"/>
          </ac:spMkLst>
        </pc:spChg>
        <pc:spChg chg="add mod">
          <ac:chgData name="Haakon SPRIEWALD" userId="b8d286e1-ef59-47c6-81e6-48baef0a6f1e" providerId="ADAL" clId="{2956CB46-70BE-48FE-ACFA-44E797778CE3}" dt="2026-07-17T13:20:50.418" v="3346" actId="207"/>
          <ac:spMkLst>
            <pc:docMk/>
            <pc:sldMk cId="740399881" sldId="329"/>
            <ac:spMk id="17" creationId="{070720B3-A8B2-1196-91CD-B97CE2AE79D2}"/>
          </ac:spMkLst>
        </pc:spChg>
        <pc:picChg chg="add mod">
          <ac:chgData name="Haakon SPRIEWALD" userId="b8d286e1-ef59-47c6-81e6-48baef0a6f1e" providerId="ADAL" clId="{2956CB46-70BE-48FE-ACFA-44E797778CE3}" dt="2026-07-17T13:21:37.963" v="3349" actId="962"/>
          <ac:picMkLst>
            <pc:docMk/>
            <pc:sldMk cId="740399881" sldId="329"/>
            <ac:picMk id="8" creationId="{A4B2D2CC-D899-03B4-4370-DB7723EA7F27}"/>
          </ac:picMkLst>
        </pc:picChg>
        <pc:picChg chg="add mod">
          <ac:chgData name="Haakon SPRIEWALD" userId="b8d286e1-ef59-47c6-81e6-48baef0a6f1e" providerId="ADAL" clId="{2956CB46-70BE-48FE-ACFA-44E797778CE3}" dt="2026-07-17T13:22:16.765" v="3350" actId="962"/>
          <ac:picMkLst>
            <pc:docMk/>
            <pc:sldMk cId="740399881" sldId="329"/>
            <ac:picMk id="10" creationId="{1DA22777-41BB-FF15-68EE-847F320A1A6D}"/>
          </ac:picMkLst>
        </pc:picChg>
        <pc:picChg chg="add mod">
          <ac:chgData name="Haakon SPRIEWALD" userId="b8d286e1-ef59-47c6-81e6-48baef0a6f1e" providerId="ADAL" clId="{2956CB46-70BE-48FE-ACFA-44E797778CE3}" dt="2026-07-17T13:22:29.504" v="3351" actId="962"/>
          <ac:picMkLst>
            <pc:docMk/>
            <pc:sldMk cId="740399881" sldId="329"/>
            <ac:picMk id="12" creationId="{5941F539-A340-74A6-5F87-24B86A23A75A}"/>
          </ac:picMkLst>
        </pc:picChg>
      </pc:sldChg>
      <pc:sldChg chg="addSp delSp modSp add mod addAnim delAnim modAnim">
        <pc:chgData name="Haakon SPRIEWALD" userId="b8d286e1-ef59-47c6-81e6-48baef0a6f1e" providerId="ADAL" clId="{2956CB46-70BE-48FE-ACFA-44E797778CE3}" dt="2026-07-20T09:41:12.996" v="4639"/>
        <pc:sldMkLst>
          <pc:docMk/>
          <pc:sldMk cId="3663683035" sldId="330"/>
        </pc:sldMkLst>
        <pc:spChg chg="mod">
          <ac:chgData name="Haakon SPRIEWALD" userId="b8d286e1-ef59-47c6-81e6-48baef0a6f1e" providerId="ADAL" clId="{2956CB46-70BE-48FE-ACFA-44E797778CE3}" dt="2026-07-17T13:26:01.816" v="3359" actId="1076"/>
          <ac:spMkLst>
            <pc:docMk/>
            <pc:sldMk cId="3663683035" sldId="330"/>
            <ac:spMk id="2" creationId="{F315C3DB-FF01-B231-9E87-DF394FECA218}"/>
          </ac:spMkLst>
        </pc:spChg>
        <pc:spChg chg="mod">
          <ac:chgData name="Haakon SPRIEWALD" userId="b8d286e1-ef59-47c6-81e6-48baef0a6f1e" providerId="ADAL" clId="{2956CB46-70BE-48FE-ACFA-44E797778CE3}" dt="2026-07-17T13:28:30.080" v="3378" actId="1076"/>
          <ac:spMkLst>
            <pc:docMk/>
            <pc:sldMk cId="3663683035" sldId="330"/>
            <ac:spMk id="3" creationId="{D614898C-141A-35B1-F20C-54DBD57E0BB6}"/>
          </ac:spMkLst>
        </pc:spChg>
        <pc:spChg chg="ord">
          <ac:chgData name="Haakon SPRIEWALD" userId="b8d286e1-ef59-47c6-81e6-48baef0a6f1e" providerId="ADAL" clId="{2956CB46-70BE-48FE-ACFA-44E797778CE3}" dt="2026-07-17T13:29:37.241" v="3384" actId="13244"/>
          <ac:spMkLst>
            <pc:docMk/>
            <pc:sldMk cId="3663683035" sldId="330"/>
            <ac:spMk id="4" creationId="{B80824FD-D332-407A-48CC-13228B5E0560}"/>
          </ac:spMkLst>
        </pc:spChg>
        <pc:spChg chg="add mod">
          <ac:chgData name="Haakon SPRIEWALD" userId="b8d286e1-ef59-47c6-81e6-48baef0a6f1e" providerId="ADAL" clId="{2956CB46-70BE-48FE-ACFA-44E797778CE3}" dt="2026-07-17T13:28:37.891" v="3381" actId="27636"/>
          <ac:spMkLst>
            <pc:docMk/>
            <pc:sldMk cId="3663683035" sldId="330"/>
            <ac:spMk id="5" creationId="{F6B35900-CC75-43C6-7B15-9DB64BA7A3F8}"/>
          </ac:spMkLst>
        </pc:spChg>
        <pc:spChg chg="add mod ord">
          <ac:chgData name="Haakon SPRIEWALD" userId="b8d286e1-ef59-47c6-81e6-48baef0a6f1e" providerId="ADAL" clId="{2956CB46-70BE-48FE-ACFA-44E797778CE3}" dt="2026-07-17T13:31:13.191" v="3414" actId="13244"/>
          <ac:spMkLst>
            <pc:docMk/>
            <pc:sldMk cId="3663683035" sldId="330"/>
            <ac:spMk id="8" creationId="{4D50CC43-AFD1-F737-C4CE-49B8C6B1DDEB}"/>
          </ac:spMkLst>
        </pc:spChg>
        <pc:spChg chg="add mod ord">
          <ac:chgData name="Haakon SPRIEWALD" userId="b8d286e1-ef59-47c6-81e6-48baef0a6f1e" providerId="ADAL" clId="{2956CB46-70BE-48FE-ACFA-44E797778CE3}" dt="2026-07-17T13:31:55.147" v="3440" actId="13244"/>
          <ac:spMkLst>
            <pc:docMk/>
            <pc:sldMk cId="3663683035" sldId="330"/>
            <ac:spMk id="9" creationId="{2306936A-B276-B9AE-969F-D46C949268D3}"/>
          </ac:spMkLst>
        </pc:spChg>
        <pc:picChg chg="ord">
          <ac:chgData name="Haakon SPRIEWALD" userId="b8d286e1-ef59-47c6-81e6-48baef0a6f1e" providerId="ADAL" clId="{2956CB46-70BE-48FE-ACFA-44E797778CE3}" dt="2026-07-17T13:29:34.104" v="3383" actId="13244"/>
          <ac:picMkLst>
            <pc:docMk/>
            <pc:sldMk cId="3663683035" sldId="330"/>
            <ac:picMk id="6" creationId="{4A0BD671-0A1E-6B7F-C92E-86B60278DD80}"/>
          </ac:picMkLst>
        </pc:picChg>
      </pc:sldChg>
      <pc:sldChg chg="addSp modSp add mod modNotesTx">
        <pc:chgData name="Haakon SPRIEWALD" userId="b8d286e1-ef59-47c6-81e6-48baef0a6f1e" providerId="ADAL" clId="{2956CB46-70BE-48FE-ACFA-44E797778CE3}" dt="2026-07-17T14:44:33.584" v="4160" actId="403"/>
        <pc:sldMkLst>
          <pc:docMk/>
          <pc:sldMk cId="3060257639" sldId="331"/>
        </pc:sldMkLst>
        <pc:spChg chg="mod">
          <ac:chgData name="Haakon SPRIEWALD" userId="b8d286e1-ef59-47c6-81e6-48baef0a6f1e" providerId="ADAL" clId="{2956CB46-70BE-48FE-ACFA-44E797778CE3}" dt="2026-07-17T14:44:33.584" v="4160" actId="403"/>
          <ac:spMkLst>
            <pc:docMk/>
            <pc:sldMk cId="3060257639" sldId="331"/>
            <ac:spMk id="2" creationId="{7D01D1EC-24DE-441C-A3B7-1A84C589FDA8}"/>
          </ac:spMkLst>
        </pc:spChg>
        <pc:spChg chg="mod">
          <ac:chgData name="Haakon SPRIEWALD" userId="b8d286e1-ef59-47c6-81e6-48baef0a6f1e" providerId="ADAL" clId="{2956CB46-70BE-48FE-ACFA-44E797778CE3}" dt="2026-07-17T13:34:20.050" v="3503" actId="14100"/>
          <ac:spMkLst>
            <pc:docMk/>
            <pc:sldMk cId="3060257639" sldId="331"/>
            <ac:spMk id="3" creationId="{2385F82F-24F4-8A24-8559-614D63FC0B27}"/>
          </ac:spMkLst>
        </pc:spChg>
        <pc:picChg chg="add mod ord">
          <ac:chgData name="Haakon SPRIEWALD" userId="b8d286e1-ef59-47c6-81e6-48baef0a6f1e" providerId="ADAL" clId="{2956CB46-70BE-48FE-ACFA-44E797778CE3}" dt="2026-07-17T13:34:24.784" v="3504" actId="1076"/>
          <ac:picMkLst>
            <pc:docMk/>
            <pc:sldMk cId="3060257639" sldId="331"/>
            <ac:picMk id="6" creationId="{659C45BC-BD86-090E-4A72-822A2F612E99}"/>
          </ac:picMkLst>
        </pc:picChg>
      </pc:sldChg>
      <pc:sldChg chg="addSp delSp modSp add mod modAnim modNotesTx">
        <pc:chgData name="Haakon SPRIEWALD" userId="b8d286e1-ef59-47c6-81e6-48baef0a6f1e" providerId="ADAL" clId="{2956CB46-70BE-48FE-ACFA-44E797778CE3}" dt="2026-07-20T09:41:04.493" v="4638"/>
        <pc:sldMkLst>
          <pc:docMk/>
          <pc:sldMk cId="1992796425" sldId="332"/>
        </pc:sldMkLst>
        <pc:spChg chg="mod">
          <ac:chgData name="Haakon SPRIEWALD" userId="b8d286e1-ef59-47c6-81e6-48baef0a6f1e" providerId="ADAL" clId="{2956CB46-70BE-48FE-ACFA-44E797778CE3}" dt="2026-07-17T14:44:26.118" v="4158" actId="404"/>
          <ac:spMkLst>
            <pc:docMk/>
            <pc:sldMk cId="1992796425" sldId="332"/>
            <ac:spMk id="2" creationId="{93F2EA9C-B53B-F2A8-10E5-611CF28EA10D}"/>
          </ac:spMkLst>
        </pc:spChg>
        <pc:spChg chg="mod">
          <ac:chgData name="Haakon SPRIEWALD" userId="b8d286e1-ef59-47c6-81e6-48baef0a6f1e" providerId="ADAL" clId="{2956CB46-70BE-48FE-ACFA-44E797778CE3}" dt="2026-07-17T14:36:17.915" v="3784" actId="1076"/>
          <ac:spMkLst>
            <pc:docMk/>
            <pc:sldMk cId="1992796425" sldId="332"/>
            <ac:spMk id="3" creationId="{7B63380A-E470-0B46-07EC-9E1F05768D14}"/>
          </ac:spMkLst>
        </pc:spChg>
        <pc:spChg chg="ord">
          <ac:chgData name="Haakon SPRIEWALD" userId="b8d286e1-ef59-47c6-81e6-48baef0a6f1e" providerId="ADAL" clId="{2956CB46-70BE-48FE-ACFA-44E797778CE3}" dt="2026-07-17T14:23:46.431" v="3770" actId="13244"/>
          <ac:spMkLst>
            <pc:docMk/>
            <pc:sldMk cId="1992796425" sldId="332"/>
            <ac:spMk id="4" creationId="{354D65A0-A61A-F052-8CA4-1ECAA10FE6EA}"/>
          </ac:spMkLst>
        </pc:spChg>
        <pc:graphicFrameChg chg="add mod modGraphic">
          <ac:chgData name="Haakon SPRIEWALD" userId="b8d286e1-ef59-47c6-81e6-48baef0a6f1e" providerId="ADAL" clId="{2956CB46-70BE-48FE-ACFA-44E797778CE3}" dt="2026-07-17T14:37:43.873" v="3789" actId="14734"/>
          <ac:graphicFrameMkLst>
            <pc:docMk/>
            <pc:sldMk cId="1992796425" sldId="332"/>
            <ac:graphicFrameMk id="9" creationId="{1B8DDB33-80AC-09A6-29AA-5C1784EFE6A9}"/>
          </ac:graphicFrameMkLst>
        </pc:graphicFrameChg>
      </pc:sldChg>
      <pc:sldChg chg="addSp delSp modSp new mod modClrScheme modAnim chgLayout modNotesTx">
        <pc:chgData name="Haakon SPRIEWALD" userId="b8d286e1-ef59-47c6-81e6-48baef0a6f1e" providerId="ADAL" clId="{2956CB46-70BE-48FE-ACFA-44E797778CE3}" dt="2026-07-20T09:40:55.557" v="4637"/>
        <pc:sldMkLst>
          <pc:docMk/>
          <pc:sldMk cId="253855142" sldId="333"/>
        </pc:sldMkLst>
        <pc:spChg chg="del mod ord">
          <ac:chgData name="Haakon SPRIEWALD" userId="b8d286e1-ef59-47c6-81e6-48baef0a6f1e" providerId="ADAL" clId="{2956CB46-70BE-48FE-ACFA-44E797778CE3}" dt="2026-07-20T07:48:24.379" v="4162" actId="700"/>
          <ac:spMkLst>
            <pc:docMk/>
            <pc:sldMk cId="253855142" sldId="333"/>
            <ac:spMk id="2" creationId="{19934877-F437-9CC2-D304-94845B8A8F1F}"/>
          </ac:spMkLst>
        </pc:spChg>
        <pc:spChg chg="del mod ord">
          <ac:chgData name="Haakon SPRIEWALD" userId="b8d286e1-ef59-47c6-81e6-48baef0a6f1e" providerId="ADAL" clId="{2956CB46-70BE-48FE-ACFA-44E797778CE3}" dt="2026-07-20T07:48:24.379" v="4162" actId="700"/>
          <ac:spMkLst>
            <pc:docMk/>
            <pc:sldMk cId="253855142" sldId="333"/>
            <ac:spMk id="3" creationId="{0C260532-0CEE-8C2D-1810-3A77C37C1F58}"/>
          </ac:spMkLst>
        </pc:spChg>
        <pc:spChg chg="mod ord">
          <ac:chgData name="Haakon SPRIEWALD" userId="b8d286e1-ef59-47c6-81e6-48baef0a6f1e" providerId="ADAL" clId="{2956CB46-70BE-48FE-ACFA-44E797778CE3}" dt="2026-07-20T07:54:46.067" v="4297" actId="13244"/>
          <ac:spMkLst>
            <pc:docMk/>
            <pc:sldMk cId="253855142" sldId="333"/>
            <ac:spMk id="4" creationId="{5CCC2173-E452-3AD3-444A-C2892B7138CA}"/>
          </ac:spMkLst>
        </pc:spChg>
        <pc:spChg chg="add mod ord">
          <ac:chgData name="Haakon SPRIEWALD" userId="b8d286e1-ef59-47c6-81e6-48baef0a6f1e" providerId="ADAL" clId="{2956CB46-70BE-48FE-ACFA-44E797778CE3}" dt="2026-07-20T07:50:09.423" v="4252" actId="242"/>
          <ac:spMkLst>
            <pc:docMk/>
            <pc:sldMk cId="253855142" sldId="333"/>
            <ac:spMk id="5" creationId="{3AD59215-3B13-A39D-1089-9F0C5BB34BB7}"/>
          </ac:spMkLst>
        </pc:spChg>
        <pc:spChg chg="add mod ord">
          <ac:chgData name="Haakon SPRIEWALD" userId="b8d286e1-ef59-47c6-81e6-48baef0a6f1e" providerId="ADAL" clId="{2956CB46-70BE-48FE-ACFA-44E797778CE3}" dt="2026-07-20T07:50:06.597" v="4251" actId="14100"/>
          <ac:spMkLst>
            <pc:docMk/>
            <pc:sldMk cId="253855142" sldId="333"/>
            <ac:spMk id="6" creationId="{2E77BEEC-A84D-B8B2-E1EE-0D8CD583BC0F}"/>
          </ac:spMkLst>
        </pc:spChg>
        <pc:spChg chg="add mod">
          <ac:chgData name="Haakon SPRIEWALD" userId="b8d286e1-ef59-47c6-81e6-48baef0a6f1e" providerId="ADAL" clId="{2956CB46-70BE-48FE-ACFA-44E797778CE3}" dt="2026-07-20T07:53:04.906" v="4280" actId="1076"/>
          <ac:spMkLst>
            <pc:docMk/>
            <pc:sldMk cId="253855142" sldId="333"/>
            <ac:spMk id="7" creationId="{0D1A7911-91F6-B714-16FC-2396AF25B47F}"/>
          </ac:spMkLst>
        </pc:spChg>
        <pc:spChg chg="add mod">
          <ac:chgData name="Haakon SPRIEWALD" userId="b8d286e1-ef59-47c6-81e6-48baef0a6f1e" providerId="ADAL" clId="{2956CB46-70BE-48FE-ACFA-44E797778CE3}" dt="2026-07-20T07:52:43.158" v="4277" actId="1076"/>
          <ac:spMkLst>
            <pc:docMk/>
            <pc:sldMk cId="253855142" sldId="333"/>
            <ac:spMk id="9" creationId="{C5543063-231D-8D92-765F-29A926B5D292}"/>
          </ac:spMkLst>
        </pc:spChg>
        <pc:spChg chg="add mod">
          <ac:chgData name="Haakon SPRIEWALD" userId="b8d286e1-ef59-47c6-81e6-48baef0a6f1e" providerId="ADAL" clId="{2956CB46-70BE-48FE-ACFA-44E797778CE3}" dt="2026-07-20T07:52:47.477" v="4278" actId="1076"/>
          <ac:spMkLst>
            <pc:docMk/>
            <pc:sldMk cId="253855142" sldId="333"/>
            <ac:spMk id="11" creationId="{554A6930-4A21-DF49-0B2D-3ECC40BF7F4C}"/>
          </ac:spMkLst>
        </pc:spChg>
        <pc:spChg chg="add mod">
          <ac:chgData name="Haakon SPRIEWALD" userId="b8d286e1-ef59-47c6-81e6-48baef0a6f1e" providerId="ADAL" clId="{2956CB46-70BE-48FE-ACFA-44E797778CE3}" dt="2026-07-20T07:52:52.713" v="4279" actId="1076"/>
          <ac:spMkLst>
            <pc:docMk/>
            <pc:sldMk cId="253855142" sldId="333"/>
            <ac:spMk id="13" creationId="{0A2DF887-C6A8-D092-C973-4665D079FE87}"/>
          </ac:spMkLst>
        </pc:spChg>
        <pc:spChg chg="add mod">
          <ac:chgData name="Haakon SPRIEWALD" userId="b8d286e1-ef59-47c6-81e6-48baef0a6f1e" providerId="ADAL" clId="{2956CB46-70BE-48FE-ACFA-44E797778CE3}" dt="2026-07-20T07:54:09.968" v="4290" actId="403"/>
          <ac:spMkLst>
            <pc:docMk/>
            <pc:sldMk cId="253855142" sldId="333"/>
            <ac:spMk id="14" creationId="{42681141-EFB3-227B-0898-8E12D379EB7D}"/>
          </ac:spMkLst>
        </pc:spChg>
      </pc:sldChg>
      <pc:sldChg chg="addSp delSp modSp new mod modClrScheme modAnim chgLayout modNotesTx">
        <pc:chgData name="Haakon SPRIEWALD" userId="b8d286e1-ef59-47c6-81e6-48baef0a6f1e" providerId="ADAL" clId="{2956CB46-70BE-48FE-ACFA-44E797778CE3}" dt="2026-07-20T16:58:43.206" v="9266" actId="13244"/>
        <pc:sldMkLst>
          <pc:docMk/>
          <pc:sldMk cId="2280182849" sldId="334"/>
        </pc:sldMkLst>
        <pc:spChg chg="del mod ord">
          <ac:chgData name="Haakon SPRIEWALD" userId="b8d286e1-ef59-47c6-81e6-48baef0a6f1e" providerId="ADAL" clId="{2956CB46-70BE-48FE-ACFA-44E797778CE3}" dt="2026-07-20T07:56:31.586" v="4299" actId="700"/>
          <ac:spMkLst>
            <pc:docMk/>
            <pc:sldMk cId="2280182849" sldId="334"/>
            <ac:spMk id="2" creationId="{A5FC3C0E-31DA-FDE4-8D0A-079B34B04E3F}"/>
          </ac:spMkLst>
        </pc:spChg>
        <pc:spChg chg="del">
          <ac:chgData name="Haakon SPRIEWALD" userId="b8d286e1-ef59-47c6-81e6-48baef0a6f1e" providerId="ADAL" clId="{2956CB46-70BE-48FE-ACFA-44E797778CE3}" dt="2026-07-20T07:56:31.586" v="4299" actId="700"/>
          <ac:spMkLst>
            <pc:docMk/>
            <pc:sldMk cId="2280182849" sldId="334"/>
            <ac:spMk id="3" creationId="{3EE11714-224C-B96D-3D63-CF72B3FDC311}"/>
          </ac:spMkLst>
        </pc:spChg>
        <pc:spChg chg="mod ord">
          <ac:chgData name="Haakon SPRIEWALD" userId="b8d286e1-ef59-47c6-81e6-48baef0a6f1e" providerId="ADAL" clId="{2956CB46-70BE-48FE-ACFA-44E797778CE3}" dt="2026-07-20T08:04:50.096" v="4377" actId="13244"/>
          <ac:spMkLst>
            <pc:docMk/>
            <pc:sldMk cId="2280182849" sldId="334"/>
            <ac:spMk id="4" creationId="{A5E45C87-A23D-E41D-68D3-9E5C3A0D5D80}"/>
          </ac:spMkLst>
        </pc:spChg>
        <pc:spChg chg="add mod ord">
          <ac:chgData name="Haakon SPRIEWALD" userId="b8d286e1-ef59-47c6-81e6-48baef0a6f1e" providerId="ADAL" clId="{2956CB46-70BE-48FE-ACFA-44E797778CE3}" dt="2026-07-20T08:10:40.729" v="4396" actId="20577"/>
          <ac:spMkLst>
            <pc:docMk/>
            <pc:sldMk cId="2280182849" sldId="334"/>
            <ac:spMk id="5" creationId="{35103506-69DD-9100-59ED-18CAA6E705F3}"/>
          </ac:spMkLst>
        </pc:spChg>
        <pc:spChg chg="add mod ord">
          <ac:chgData name="Haakon SPRIEWALD" userId="b8d286e1-ef59-47c6-81e6-48baef0a6f1e" providerId="ADAL" clId="{2956CB46-70BE-48FE-ACFA-44E797778CE3}" dt="2026-07-20T16:58:43.206" v="9266" actId="13244"/>
          <ac:spMkLst>
            <pc:docMk/>
            <pc:sldMk cId="2280182849" sldId="334"/>
            <ac:spMk id="6" creationId="{77721078-948E-4481-7044-D8E8585FD5D8}"/>
          </ac:spMkLst>
        </pc:spChg>
        <pc:spChg chg="add mod">
          <ac:chgData name="Haakon SPRIEWALD" userId="b8d286e1-ef59-47c6-81e6-48baef0a6f1e" providerId="ADAL" clId="{2956CB46-70BE-48FE-ACFA-44E797778CE3}" dt="2026-07-20T08:05:13.033" v="4380" actId="14100"/>
          <ac:spMkLst>
            <pc:docMk/>
            <pc:sldMk cId="2280182849" sldId="334"/>
            <ac:spMk id="7" creationId="{92AC904D-48B5-9B64-4015-F713BE8C0761}"/>
          </ac:spMkLst>
        </pc:spChg>
        <pc:spChg chg="add del mod">
          <ac:chgData name="Haakon SPRIEWALD" userId="b8d286e1-ef59-47c6-81e6-48baef0a6f1e" providerId="ADAL" clId="{2956CB46-70BE-48FE-ACFA-44E797778CE3}" dt="2026-07-20T07:59:04.269" v="4329" actId="478"/>
          <ac:spMkLst>
            <pc:docMk/>
            <pc:sldMk cId="2280182849" sldId="334"/>
            <ac:spMk id="9" creationId="{ACC71EA2-51ED-3C13-5B48-6ADD0165893D}"/>
          </ac:spMkLst>
        </pc:spChg>
        <pc:spChg chg="add mod ord">
          <ac:chgData name="Haakon SPRIEWALD" userId="b8d286e1-ef59-47c6-81e6-48baef0a6f1e" providerId="ADAL" clId="{2956CB46-70BE-48FE-ACFA-44E797778CE3}" dt="2026-07-20T08:05:31.530" v="4383" actId="20577"/>
          <ac:spMkLst>
            <pc:docMk/>
            <pc:sldMk cId="2280182849" sldId="334"/>
            <ac:spMk id="11" creationId="{0D50271B-4E49-CBA8-CBDF-8E71603587AD}"/>
          </ac:spMkLst>
        </pc:spChg>
        <pc:spChg chg="add mod ord">
          <ac:chgData name="Haakon SPRIEWALD" userId="b8d286e1-ef59-47c6-81e6-48baef0a6f1e" providerId="ADAL" clId="{2956CB46-70BE-48FE-ACFA-44E797778CE3}" dt="2026-07-20T08:05:42.432" v="4385" actId="14100"/>
          <ac:spMkLst>
            <pc:docMk/>
            <pc:sldMk cId="2280182849" sldId="334"/>
            <ac:spMk id="12" creationId="{7712853F-F67A-5D0F-1228-526293264CC2}"/>
          </ac:spMkLst>
        </pc:spChg>
        <pc:cxnChg chg="add mod ord">
          <ac:chgData name="Haakon SPRIEWALD" userId="b8d286e1-ef59-47c6-81e6-48baef0a6f1e" providerId="ADAL" clId="{2956CB46-70BE-48FE-ACFA-44E797778CE3}" dt="2026-07-20T08:05:55.416" v="4388" actId="1076"/>
          <ac:cxnSpMkLst>
            <pc:docMk/>
            <pc:sldMk cId="2280182849" sldId="334"/>
            <ac:cxnSpMk id="14" creationId="{CBF41E30-E171-2A81-6FEE-CB11A53002A3}"/>
          </ac:cxnSpMkLst>
        </pc:cxnChg>
      </pc:sldChg>
      <pc:sldChg chg="delSp modSp add mod addAnim delAnim modAnim modNotesTx">
        <pc:chgData name="Haakon SPRIEWALD" userId="b8d286e1-ef59-47c6-81e6-48baef0a6f1e" providerId="ADAL" clId="{2956CB46-70BE-48FE-ACFA-44E797778CE3}" dt="2026-07-20T16:57:26.486" v="9264" actId="20577"/>
        <pc:sldMkLst>
          <pc:docMk/>
          <pc:sldMk cId="845767492" sldId="335"/>
        </pc:sldMkLst>
        <pc:spChg chg="mod">
          <ac:chgData name="Haakon SPRIEWALD" userId="b8d286e1-ef59-47c6-81e6-48baef0a6f1e" providerId="ADAL" clId="{2956CB46-70BE-48FE-ACFA-44E797778CE3}" dt="2026-07-20T16:57:26.486" v="9264" actId="20577"/>
          <ac:spMkLst>
            <pc:docMk/>
            <pc:sldMk cId="845767492" sldId="335"/>
            <ac:spMk id="2" creationId="{0D777C02-94B4-443D-7329-DD8E20766262}"/>
          </ac:spMkLst>
        </pc:spChg>
        <pc:spChg chg="mod">
          <ac:chgData name="Haakon SPRIEWALD" userId="b8d286e1-ef59-47c6-81e6-48baef0a6f1e" providerId="ADAL" clId="{2956CB46-70BE-48FE-ACFA-44E797778CE3}" dt="2026-07-20T08:12:35.075" v="4412" actId="20577"/>
          <ac:spMkLst>
            <pc:docMk/>
            <pc:sldMk cId="845767492" sldId="335"/>
            <ac:spMk id="3" creationId="{9B922FDB-43DB-E929-2659-91F1B627BAF1}"/>
          </ac:spMkLst>
        </pc:spChg>
        <pc:picChg chg="del">
          <ac:chgData name="Haakon SPRIEWALD" userId="b8d286e1-ef59-47c6-81e6-48baef0a6f1e" providerId="ADAL" clId="{2956CB46-70BE-48FE-ACFA-44E797778CE3}" dt="2026-07-20T08:11:01.581" v="4399" actId="478"/>
          <ac:picMkLst>
            <pc:docMk/>
            <pc:sldMk cId="845767492" sldId="335"/>
            <ac:picMk id="6" creationId="{28136407-A666-2307-5847-6F378ACB8FE3}"/>
          </ac:picMkLst>
        </pc:picChg>
      </pc:sldChg>
      <pc:sldChg chg="add del modNotesTx">
        <pc:chgData name="Haakon SPRIEWALD" userId="b8d286e1-ef59-47c6-81e6-48baef0a6f1e" providerId="ADAL" clId="{2956CB46-70BE-48FE-ACFA-44E797778CE3}" dt="2026-07-20T08:13:59.739" v="4420" actId="47"/>
        <pc:sldMkLst>
          <pc:docMk/>
          <pc:sldMk cId="1103321157" sldId="336"/>
        </pc:sldMkLst>
      </pc:sldChg>
      <pc:sldChg chg="addSp delSp modSp add mod delAnim modAnim modNotesTx">
        <pc:chgData name="Haakon SPRIEWALD" userId="b8d286e1-ef59-47c6-81e6-48baef0a6f1e" providerId="ADAL" clId="{2956CB46-70BE-48FE-ACFA-44E797778CE3}" dt="2026-07-20T16:56:54.704" v="9262" actId="13239"/>
        <pc:sldMkLst>
          <pc:docMk/>
          <pc:sldMk cId="2101982486" sldId="336"/>
        </pc:sldMkLst>
        <pc:spChg chg="mod">
          <ac:chgData name="Haakon SPRIEWALD" userId="b8d286e1-ef59-47c6-81e6-48baef0a6f1e" providerId="ADAL" clId="{2956CB46-70BE-48FE-ACFA-44E797778CE3}" dt="2026-07-20T08:14:24.975" v="4423" actId="120"/>
          <ac:spMkLst>
            <pc:docMk/>
            <pc:sldMk cId="2101982486" sldId="336"/>
            <ac:spMk id="2" creationId="{5CD150E2-CB27-D624-9966-273E7029653A}"/>
          </ac:spMkLst>
        </pc:spChg>
        <pc:spChg chg="del">
          <ac:chgData name="Haakon SPRIEWALD" userId="b8d286e1-ef59-47c6-81e6-48baef0a6f1e" providerId="ADAL" clId="{2956CB46-70BE-48FE-ACFA-44E797778CE3}" dt="2026-07-20T08:14:45.399" v="4424" actId="478"/>
          <ac:spMkLst>
            <pc:docMk/>
            <pc:sldMk cId="2101982486" sldId="336"/>
            <ac:spMk id="3" creationId="{8050AF62-76CD-7C07-7FA8-0AD087716477}"/>
          </ac:spMkLst>
        </pc:spChg>
        <pc:spChg chg="add del mod">
          <ac:chgData name="Haakon SPRIEWALD" userId="b8d286e1-ef59-47c6-81e6-48baef0a6f1e" providerId="ADAL" clId="{2956CB46-70BE-48FE-ACFA-44E797778CE3}" dt="2026-07-20T08:14:47.670" v="4425" actId="478"/>
          <ac:spMkLst>
            <pc:docMk/>
            <pc:sldMk cId="2101982486" sldId="336"/>
            <ac:spMk id="6" creationId="{2B6C52E1-A428-3649-4695-4607D0ADC381}"/>
          </ac:spMkLst>
        </pc:spChg>
        <pc:spChg chg="add mod ord">
          <ac:chgData name="Haakon SPRIEWALD" userId="b8d286e1-ef59-47c6-81e6-48baef0a6f1e" providerId="ADAL" clId="{2956CB46-70BE-48FE-ACFA-44E797778CE3}" dt="2026-07-20T08:21:58.974" v="4473" actId="1076"/>
          <ac:spMkLst>
            <pc:docMk/>
            <pc:sldMk cId="2101982486" sldId="336"/>
            <ac:spMk id="7" creationId="{173F00B8-D0F8-BDCC-1499-9FBAB25B21B1}"/>
          </ac:spMkLst>
        </pc:spChg>
        <pc:graphicFrameChg chg="mod modGraphic">
          <ac:chgData name="Haakon SPRIEWALD" userId="b8d286e1-ef59-47c6-81e6-48baef0a6f1e" providerId="ADAL" clId="{2956CB46-70BE-48FE-ACFA-44E797778CE3}" dt="2026-07-20T16:56:54.704" v="9262" actId="13239"/>
          <ac:graphicFrameMkLst>
            <pc:docMk/>
            <pc:sldMk cId="2101982486" sldId="336"/>
            <ac:graphicFrameMk id="9" creationId="{77BA15AC-E83F-D3FD-8168-E362F6532EC0}"/>
          </ac:graphicFrameMkLst>
        </pc:graphicFrameChg>
      </pc:sldChg>
      <pc:sldChg chg="addSp delSp modSp new mod modNotesTx">
        <pc:chgData name="Haakon SPRIEWALD" userId="b8d286e1-ef59-47c6-81e6-48baef0a6f1e" providerId="ADAL" clId="{2956CB46-70BE-48FE-ACFA-44E797778CE3}" dt="2026-07-20T09:42:09.558" v="4644" actId="962"/>
        <pc:sldMkLst>
          <pc:docMk/>
          <pc:sldMk cId="2494507746" sldId="337"/>
        </pc:sldMkLst>
        <pc:spChg chg="mod">
          <ac:chgData name="Haakon SPRIEWALD" userId="b8d286e1-ef59-47c6-81e6-48baef0a6f1e" providerId="ADAL" clId="{2956CB46-70BE-48FE-ACFA-44E797778CE3}" dt="2026-07-20T09:34:46.873" v="4595" actId="20577"/>
          <ac:spMkLst>
            <pc:docMk/>
            <pc:sldMk cId="2494507746" sldId="337"/>
            <ac:spMk id="2" creationId="{66C90CD7-7AFB-12AE-E38D-EAF228A3B368}"/>
          </ac:spMkLst>
        </pc:spChg>
        <pc:spChg chg="add del mod">
          <ac:chgData name="Haakon SPRIEWALD" userId="b8d286e1-ef59-47c6-81e6-48baef0a6f1e" providerId="ADAL" clId="{2956CB46-70BE-48FE-ACFA-44E797778CE3}" dt="2026-07-20T09:36:15.477" v="4607" actId="931"/>
          <ac:spMkLst>
            <pc:docMk/>
            <pc:sldMk cId="2494507746" sldId="337"/>
            <ac:spMk id="3" creationId="{6EC013F0-D85A-A27E-0A8E-AE38F26A2DC3}"/>
          </ac:spMkLst>
        </pc:spChg>
        <pc:spChg chg="ord">
          <ac:chgData name="Haakon SPRIEWALD" userId="b8d286e1-ef59-47c6-81e6-48baef0a6f1e" providerId="ADAL" clId="{2956CB46-70BE-48FE-ACFA-44E797778CE3}" dt="2026-07-20T09:41:51.670" v="4643" actId="13244"/>
          <ac:spMkLst>
            <pc:docMk/>
            <pc:sldMk cId="2494507746" sldId="337"/>
            <ac:spMk id="4" creationId="{036E79F4-A92D-393A-5978-51804318F886}"/>
          </ac:spMkLst>
        </pc:spChg>
        <pc:spChg chg="add mod">
          <ac:chgData name="Haakon SPRIEWALD" userId="b8d286e1-ef59-47c6-81e6-48baef0a6f1e" providerId="ADAL" clId="{2956CB46-70BE-48FE-ACFA-44E797778CE3}" dt="2026-07-20T09:39:51.200" v="4629" actId="948"/>
          <ac:spMkLst>
            <pc:docMk/>
            <pc:sldMk cId="2494507746" sldId="337"/>
            <ac:spMk id="11" creationId="{2457E14A-3652-9599-78DC-894E78048F69}"/>
          </ac:spMkLst>
        </pc:spChg>
        <pc:picChg chg="add del mod ord">
          <ac:chgData name="Haakon SPRIEWALD" userId="b8d286e1-ef59-47c6-81e6-48baef0a6f1e" providerId="ADAL" clId="{2956CB46-70BE-48FE-ACFA-44E797778CE3}" dt="2026-07-20T09:35:59.965" v="4606" actId="931"/>
          <ac:picMkLst>
            <pc:docMk/>
            <pc:sldMk cId="2494507746" sldId="337"/>
            <ac:picMk id="6" creationId="{71638821-672E-3E49-3E72-9E81B81FBB3C}"/>
          </ac:picMkLst>
        </pc:picChg>
        <pc:picChg chg="add mod ord">
          <ac:chgData name="Haakon SPRIEWALD" userId="b8d286e1-ef59-47c6-81e6-48baef0a6f1e" providerId="ADAL" clId="{2956CB46-70BE-48FE-ACFA-44E797778CE3}" dt="2026-07-20T09:38:18.737" v="4610" actId="962"/>
          <ac:picMkLst>
            <pc:docMk/>
            <pc:sldMk cId="2494507746" sldId="337"/>
            <ac:picMk id="8" creationId="{C388528F-4088-0538-E80F-993AFC5C4F00}"/>
          </ac:picMkLst>
        </pc:picChg>
        <pc:picChg chg="add mod">
          <ac:chgData name="Haakon SPRIEWALD" userId="b8d286e1-ef59-47c6-81e6-48baef0a6f1e" providerId="ADAL" clId="{2956CB46-70BE-48FE-ACFA-44E797778CE3}" dt="2026-07-20T09:42:09.558" v="4644" actId="962"/>
          <ac:picMkLst>
            <pc:docMk/>
            <pc:sldMk cId="2494507746" sldId="337"/>
            <ac:picMk id="10" creationId="{CCBBA03D-D326-BAE0-E7E7-D3A7F30192F9}"/>
          </ac:picMkLst>
        </pc:picChg>
      </pc:sldChg>
      <pc:sldChg chg="modSp add del mod modClrScheme chgLayout">
        <pc:chgData name="Haakon SPRIEWALD" userId="b8d286e1-ef59-47c6-81e6-48baef0a6f1e" providerId="ADAL" clId="{2956CB46-70BE-48FE-ACFA-44E797778CE3}" dt="2026-07-20T09:47:25.451" v="4650"/>
        <pc:sldMkLst>
          <pc:docMk/>
          <pc:sldMk cId="2327628256" sldId="338"/>
        </pc:sldMkLst>
        <pc:spChg chg="mod ord">
          <ac:chgData name="Haakon SPRIEWALD" userId="b8d286e1-ef59-47c6-81e6-48baef0a6f1e" providerId="ADAL" clId="{2956CB46-70BE-48FE-ACFA-44E797778CE3}" dt="2026-07-20T09:47:24.849" v="4649" actId="700"/>
          <ac:spMkLst>
            <pc:docMk/>
            <pc:sldMk cId="2327628256" sldId="338"/>
            <ac:spMk id="4" creationId="{5238D29A-53ED-87B5-E9AF-4B511667D92D}"/>
          </ac:spMkLst>
        </pc:spChg>
        <pc:spChg chg="mod ord">
          <ac:chgData name="Haakon SPRIEWALD" userId="b8d286e1-ef59-47c6-81e6-48baef0a6f1e" providerId="ADAL" clId="{2956CB46-70BE-48FE-ACFA-44E797778CE3}" dt="2026-07-20T09:47:24.849" v="4649" actId="700"/>
          <ac:spMkLst>
            <pc:docMk/>
            <pc:sldMk cId="2327628256" sldId="338"/>
            <ac:spMk id="5" creationId="{0370A6AB-913C-B751-2341-34677A9741DB}"/>
          </ac:spMkLst>
        </pc:spChg>
        <pc:spChg chg="mod ord">
          <ac:chgData name="Haakon SPRIEWALD" userId="b8d286e1-ef59-47c6-81e6-48baef0a6f1e" providerId="ADAL" clId="{2956CB46-70BE-48FE-ACFA-44E797778CE3}" dt="2026-07-20T09:47:24.849" v="4649" actId="700"/>
          <ac:spMkLst>
            <pc:docMk/>
            <pc:sldMk cId="2327628256" sldId="338"/>
            <ac:spMk id="6" creationId="{9AD52815-8DCF-C2AF-4143-ADD8892F58DB}"/>
          </ac:spMkLst>
        </pc:spChg>
      </pc:sldChg>
      <pc:sldChg chg="addSp delSp modSp new mod modClrScheme chgLayout modNotesTx">
        <pc:chgData name="Haakon SPRIEWALD" userId="b8d286e1-ef59-47c6-81e6-48baef0a6f1e" providerId="ADAL" clId="{2956CB46-70BE-48FE-ACFA-44E797778CE3}" dt="2026-07-20T09:53:55.917" v="4737" actId="13244"/>
        <pc:sldMkLst>
          <pc:docMk/>
          <pc:sldMk cId="2397559931" sldId="338"/>
        </pc:sldMkLst>
        <pc:spChg chg="del mod ord">
          <ac:chgData name="Haakon SPRIEWALD" userId="b8d286e1-ef59-47c6-81e6-48baef0a6f1e" providerId="ADAL" clId="{2956CB46-70BE-48FE-ACFA-44E797778CE3}" dt="2026-07-20T09:47:47.268" v="4656" actId="700"/>
          <ac:spMkLst>
            <pc:docMk/>
            <pc:sldMk cId="2397559931" sldId="338"/>
            <ac:spMk id="2" creationId="{C5ECA764-8D28-B9D5-EB9A-A4BEB0310309}"/>
          </ac:spMkLst>
        </pc:spChg>
        <pc:spChg chg="del mod ord">
          <ac:chgData name="Haakon SPRIEWALD" userId="b8d286e1-ef59-47c6-81e6-48baef0a6f1e" providerId="ADAL" clId="{2956CB46-70BE-48FE-ACFA-44E797778CE3}" dt="2026-07-20T09:47:47.268" v="4656" actId="700"/>
          <ac:spMkLst>
            <pc:docMk/>
            <pc:sldMk cId="2397559931" sldId="338"/>
            <ac:spMk id="3" creationId="{01E93B82-CFDB-9766-A3FF-48FBE6685FFE}"/>
          </ac:spMkLst>
        </pc:spChg>
        <pc:spChg chg="mod ord">
          <ac:chgData name="Haakon SPRIEWALD" userId="b8d286e1-ef59-47c6-81e6-48baef0a6f1e" providerId="ADAL" clId="{2956CB46-70BE-48FE-ACFA-44E797778CE3}" dt="2026-07-20T09:53:40.540" v="4734" actId="13244"/>
          <ac:spMkLst>
            <pc:docMk/>
            <pc:sldMk cId="2397559931" sldId="338"/>
            <ac:spMk id="4" creationId="{2CEF28F7-03A0-4BB3-4308-0AB25DBD223C}"/>
          </ac:spMkLst>
        </pc:spChg>
        <pc:spChg chg="add mod ord">
          <ac:chgData name="Haakon SPRIEWALD" userId="b8d286e1-ef59-47c6-81e6-48baef0a6f1e" providerId="ADAL" clId="{2956CB46-70BE-48FE-ACFA-44E797778CE3}" dt="2026-07-20T09:49:03.875" v="4664" actId="1076"/>
          <ac:spMkLst>
            <pc:docMk/>
            <pc:sldMk cId="2397559931" sldId="338"/>
            <ac:spMk id="5" creationId="{A005D808-4064-A439-DDAC-AA7F85EA87F9}"/>
          </ac:spMkLst>
        </pc:spChg>
        <pc:spChg chg="add mod ord">
          <ac:chgData name="Haakon SPRIEWALD" userId="b8d286e1-ef59-47c6-81e6-48baef0a6f1e" providerId="ADAL" clId="{2956CB46-70BE-48FE-ACFA-44E797778CE3}" dt="2026-07-20T09:49:17.644" v="4668" actId="207"/>
          <ac:spMkLst>
            <pc:docMk/>
            <pc:sldMk cId="2397559931" sldId="338"/>
            <ac:spMk id="6" creationId="{602F42A2-0906-BD2F-A604-E4525E1926F8}"/>
          </ac:spMkLst>
        </pc:spChg>
        <pc:spChg chg="add mod">
          <ac:chgData name="Haakon SPRIEWALD" userId="b8d286e1-ef59-47c6-81e6-48baef0a6f1e" providerId="ADAL" clId="{2956CB46-70BE-48FE-ACFA-44E797778CE3}" dt="2026-07-20T09:49:47.516" v="4669" actId="767"/>
          <ac:spMkLst>
            <pc:docMk/>
            <pc:sldMk cId="2397559931" sldId="338"/>
            <ac:spMk id="7" creationId="{A719597A-75E8-1825-D607-B58378B9B606}"/>
          </ac:spMkLst>
        </pc:spChg>
        <pc:spChg chg="add mod ord">
          <ac:chgData name="Haakon SPRIEWALD" userId="b8d286e1-ef59-47c6-81e6-48baef0a6f1e" providerId="ADAL" clId="{2956CB46-70BE-48FE-ACFA-44E797778CE3}" dt="2026-07-20T09:53:38.576" v="4733" actId="13244"/>
          <ac:spMkLst>
            <pc:docMk/>
            <pc:sldMk cId="2397559931" sldId="338"/>
            <ac:spMk id="8" creationId="{7F7C02D5-AABE-0356-680E-560D62881B3A}"/>
          </ac:spMkLst>
        </pc:spChg>
        <pc:spChg chg="add mod">
          <ac:chgData name="Haakon SPRIEWALD" userId="b8d286e1-ef59-47c6-81e6-48baef0a6f1e" providerId="ADAL" clId="{2956CB46-70BE-48FE-ACFA-44E797778CE3}" dt="2026-07-20T09:52:09.127" v="4716" actId="1076"/>
          <ac:spMkLst>
            <pc:docMk/>
            <pc:sldMk cId="2397559931" sldId="338"/>
            <ac:spMk id="10" creationId="{9324FEEE-56BD-EC29-B883-A01BBD7C786E}"/>
          </ac:spMkLst>
        </pc:spChg>
        <pc:spChg chg="add mod">
          <ac:chgData name="Haakon SPRIEWALD" userId="b8d286e1-ef59-47c6-81e6-48baef0a6f1e" providerId="ADAL" clId="{2956CB46-70BE-48FE-ACFA-44E797778CE3}" dt="2026-07-20T09:52:09.127" v="4716" actId="1076"/>
          <ac:spMkLst>
            <pc:docMk/>
            <pc:sldMk cId="2397559931" sldId="338"/>
            <ac:spMk id="12" creationId="{71D4DE35-1A0C-8FB2-C27D-3BA9E75EAAFE}"/>
          </ac:spMkLst>
        </pc:spChg>
        <pc:spChg chg="add mod">
          <ac:chgData name="Haakon SPRIEWALD" userId="b8d286e1-ef59-47c6-81e6-48baef0a6f1e" providerId="ADAL" clId="{2956CB46-70BE-48FE-ACFA-44E797778CE3}" dt="2026-07-20T09:52:09.127" v="4716" actId="1076"/>
          <ac:spMkLst>
            <pc:docMk/>
            <pc:sldMk cId="2397559931" sldId="338"/>
            <ac:spMk id="14" creationId="{8054CD65-262E-C0EB-855B-F85986989FAC}"/>
          </ac:spMkLst>
        </pc:spChg>
        <pc:spChg chg="add mod ord">
          <ac:chgData name="Haakon SPRIEWALD" userId="b8d286e1-ef59-47c6-81e6-48baef0a6f1e" providerId="ADAL" clId="{2956CB46-70BE-48FE-ACFA-44E797778CE3}" dt="2026-07-20T09:53:51.597" v="4735" actId="13244"/>
          <ac:spMkLst>
            <pc:docMk/>
            <pc:sldMk cId="2397559931" sldId="338"/>
            <ac:spMk id="17" creationId="{1E943E7F-19CD-3B32-DFEB-B67DC3059D34}"/>
          </ac:spMkLst>
        </pc:spChg>
        <pc:spChg chg="add mod ord">
          <ac:chgData name="Haakon SPRIEWALD" userId="b8d286e1-ef59-47c6-81e6-48baef0a6f1e" providerId="ADAL" clId="{2956CB46-70BE-48FE-ACFA-44E797778CE3}" dt="2026-07-20T09:53:53.794" v="4736" actId="13244"/>
          <ac:spMkLst>
            <pc:docMk/>
            <pc:sldMk cId="2397559931" sldId="338"/>
            <ac:spMk id="19" creationId="{0CA98C09-1F6A-66AF-51E1-DD6891D1916C}"/>
          </ac:spMkLst>
        </pc:spChg>
        <pc:spChg chg="add mod ord">
          <ac:chgData name="Haakon SPRIEWALD" userId="b8d286e1-ef59-47c6-81e6-48baef0a6f1e" providerId="ADAL" clId="{2956CB46-70BE-48FE-ACFA-44E797778CE3}" dt="2026-07-20T09:53:55.917" v="4737" actId="13244"/>
          <ac:spMkLst>
            <pc:docMk/>
            <pc:sldMk cId="2397559931" sldId="338"/>
            <ac:spMk id="21" creationId="{B1D0A2E3-26E7-F258-7B59-AFF1419A2814}"/>
          </ac:spMkLst>
        </pc:spChg>
        <pc:spChg chg="add mod">
          <ac:chgData name="Haakon SPRIEWALD" userId="b8d286e1-ef59-47c6-81e6-48baef0a6f1e" providerId="ADAL" clId="{2956CB46-70BE-48FE-ACFA-44E797778CE3}" dt="2026-07-20T09:53:10.737" v="4728" actId="1076"/>
          <ac:spMkLst>
            <pc:docMk/>
            <pc:sldMk cId="2397559931" sldId="338"/>
            <ac:spMk id="23" creationId="{F5D1B338-C86A-DDFD-F0A5-EC3C007E8891}"/>
          </ac:spMkLst>
        </pc:spChg>
        <pc:picChg chg="add mod">
          <ac:chgData name="Haakon SPRIEWALD" userId="b8d286e1-ef59-47c6-81e6-48baef0a6f1e" providerId="ADAL" clId="{2956CB46-70BE-48FE-ACFA-44E797778CE3}" dt="2026-07-20T09:52:09.127" v="4716" actId="1076"/>
          <ac:picMkLst>
            <pc:docMk/>
            <pc:sldMk cId="2397559931" sldId="338"/>
            <ac:picMk id="16" creationId="{60B9EB75-9832-5204-9780-1C681D12A5D6}"/>
          </ac:picMkLst>
        </pc:picChg>
      </pc:sldChg>
      <pc:sldChg chg="add del">
        <pc:chgData name="Haakon SPRIEWALD" userId="b8d286e1-ef59-47c6-81e6-48baef0a6f1e" providerId="ADAL" clId="{2956CB46-70BE-48FE-ACFA-44E797778CE3}" dt="2026-07-20T09:47:39.844" v="4654"/>
        <pc:sldMkLst>
          <pc:docMk/>
          <pc:sldMk cId="3837493098" sldId="338"/>
        </pc:sldMkLst>
      </pc:sldChg>
      <pc:sldChg chg="add del">
        <pc:chgData name="Haakon SPRIEWALD" userId="b8d286e1-ef59-47c6-81e6-48baef0a6f1e" providerId="ADAL" clId="{2956CB46-70BE-48FE-ACFA-44E797778CE3}" dt="2026-07-20T09:47:12.347" v="4646"/>
        <pc:sldMkLst>
          <pc:docMk/>
          <pc:sldMk cId="4035317112" sldId="338"/>
        </pc:sldMkLst>
      </pc:sldChg>
      <pc:sldChg chg="modSp add mod modNotesTx">
        <pc:chgData name="Haakon SPRIEWALD" userId="b8d286e1-ef59-47c6-81e6-48baef0a6f1e" providerId="ADAL" clId="{2956CB46-70BE-48FE-ACFA-44E797778CE3}" dt="2026-07-20T17:02:35.656" v="9281" actId="20577"/>
        <pc:sldMkLst>
          <pc:docMk/>
          <pc:sldMk cId="103757489" sldId="339"/>
        </pc:sldMkLst>
        <pc:spChg chg="mod">
          <ac:chgData name="Haakon SPRIEWALD" userId="b8d286e1-ef59-47c6-81e6-48baef0a6f1e" providerId="ADAL" clId="{2956CB46-70BE-48FE-ACFA-44E797778CE3}" dt="2026-07-20T17:02:35.656" v="9281" actId="20577"/>
          <ac:spMkLst>
            <pc:docMk/>
            <pc:sldMk cId="103757489" sldId="339"/>
            <ac:spMk id="5" creationId="{0F524E83-2713-EC29-E645-D8D36367CB88}"/>
          </ac:spMkLst>
        </pc:spChg>
        <pc:spChg chg="mod">
          <ac:chgData name="Haakon SPRIEWALD" userId="b8d286e1-ef59-47c6-81e6-48baef0a6f1e" providerId="ADAL" clId="{2956CB46-70BE-48FE-ACFA-44E797778CE3}" dt="2026-07-20T09:54:19.225" v="4740" actId="27636"/>
          <ac:spMkLst>
            <pc:docMk/>
            <pc:sldMk cId="103757489" sldId="339"/>
            <ac:spMk id="6" creationId="{B5F7FBDB-6403-B1AC-A56C-73898ADE6429}"/>
          </ac:spMkLst>
        </pc:spChg>
      </pc:sldChg>
      <pc:sldChg chg="add del">
        <pc:chgData name="Haakon SPRIEWALD" userId="b8d286e1-ef59-47c6-81e6-48baef0a6f1e" providerId="ADAL" clId="{2956CB46-70BE-48FE-ACFA-44E797778CE3}" dt="2026-07-20T09:47:36.881" v="4653"/>
        <pc:sldMkLst>
          <pc:docMk/>
          <pc:sldMk cId="844258690" sldId="339"/>
        </pc:sldMkLst>
      </pc:sldChg>
      <pc:sldChg chg="addSp delSp modSp add mod modClrScheme chgLayout modNotesTx">
        <pc:chgData name="Haakon SPRIEWALD" userId="b8d286e1-ef59-47c6-81e6-48baef0a6f1e" providerId="ADAL" clId="{2956CB46-70BE-48FE-ACFA-44E797778CE3}" dt="2026-07-20T10:04:35.244" v="4786" actId="962"/>
        <pc:sldMkLst>
          <pc:docMk/>
          <pc:sldMk cId="1506488937" sldId="340"/>
        </pc:sldMkLst>
        <pc:spChg chg="add del mod ord">
          <ac:chgData name="Haakon SPRIEWALD" userId="b8d286e1-ef59-47c6-81e6-48baef0a6f1e" providerId="ADAL" clId="{2956CB46-70BE-48FE-ACFA-44E797778CE3}" dt="2026-07-20T09:56:41.821" v="4745" actId="478"/>
          <ac:spMkLst>
            <pc:docMk/>
            <pc:sldMk cId="1506488937" sldId="340"/>
            <ac:spMk id="2" creationId="{0CDCF140-2E26-B14D-1481-AEF547C5D327}"/>
          </ac:spMkLst>
        </pc:spChg>
        <pc:spChg chg="mod ord">
          <ac:chgData name="Haakon SPRIEWALD" userId="b8d286e1-ef59-47c6-81e6-48baef0a6f1e" providerId="ADAL" clId="{2956CB46-70BE-48FE-ACFA-44E797778CE3}" dt="2026-07-20T09:58:36.534" v="4767" actId="13244"/>
          <ac:spMkLst>
            <pc:docMk/>
            <pc:sldMk cId="1506488937" sldId="340"/>
            <ac:spMk id="4" creationId="{3DC1AD41-7656-760A-6023-A8396123EF9F}"/>
          </ac:spMkLst>
        </pc:spChg>
        <pc:spChg chg="mod ord">
          <ac:chgData name="Haakon SPRIEWALD" userId="b8d286e1-ef59-47c6-81e6-48baef0a6f1e" providerId="ADAL" clId="{2956CB46-70BE-48FE-ACFA-44E797778CE3}" dt="2026-07-20T09:57:13.326" v="4761" actId="20577"/>
          <ac:spMkLst>
            <pc:docMk/>
            <pc:sldMk cId="1506488937" sldId="340"/>
            <ac:spMk id="5" creationId="{3DF79589-15DB-60B4-A358-F9D146BB422B}"/>
          </ac:spMkLst>
        </pc:spChg>
        <pc:spChg chg="mod">
          <ac:chgData name="Haakon SPRIEWALD" userId="b8d286e1-ef59-47c6-81e6-48baef0a6f1e" providerId="ADAL" clId="{2956CB46-70BE-48FE-ACFA-44E797778CE3}" dt="2026-07-20T09:57:21.565" v="4762"/>
          <ac:spMkLst>
            <pc:docMk/>
            <pc:sldMk cId="1506488937" sldId="340"/>
            <ac:spMk id="13" creationId="{3A5E1294-7704-5AE1-F06D-48E111CA84D4}"/>
          </ac:spMkLst>
        </pc:spChg>
        <pc:spChg chg="mod">
          <ac:chgData name="Haakon SPRIEWALD" userId="b8d286e1-ef59-47c6-81e6-48baef0a6f1e" providerId="ADAL" clId="{2956CB46-70BE-48FE-ACFA-44E797778CE3}" dt="2026-07-20T09:57:27.138" v="4763"/>
          <ac:spMkLst>
            <pc:docMk/>
            <pc:sldMk cId="1506488937" sldId="340"/>
            <ac:spMk id="15" creationId="{0F94E6D2-259F-79B0-827D-742A3B5CADB8}"/>
          </ac:spMkLst>
        </pc:spChg>
        <pc:spChg chg="mod">
          <ac:chgData name="Haakon SPRIEWALD" userId="b8d286e1-ef59-47c6-81e6-48baef0a6f1e" providerId="ADAL" clId="{2956CB46-70BE-48FE-ACFA-44E797778CE3}" dt="2026-07-20T09:57:34.124" v="4765"/>
          <ac:spMkLst>
            <pc:docMk/>
            <pc:sldMk cId="1506488937" sldId="340"/>
            <ac:spMk id="17" creationId="{B815D9CC-63BB-A0FB-4C9E-C6F0E021035F}"/>
          </ac:spMkLst>
        </pc:spChg>
        <pc:picChg chg="add mod ord">
          <ac:chgData name="Haakon SPRIEWALD" userId="b8d286e1-ef59-47c6-81e6-48baef0a6f1e" providerId="ADAL" clId="{2956CB46-70BE-48FE-ACFA-44E797778CE3}" dt="2026-07-20T10:04:35.244" v="4786" actId="962"/>
          <ac:picMkLst>
            <pc:docMk/>
            <pc:sldMk cId="1506488937" sldId="340"/>
            <ac:picMk id="6" creationId="{C3DB64EF-4641-996A-C658-D649024DC0E6}"/>
          </ac:picMkLst>
        </pc:picChg>
        <pc:picChg chg="del">
          <ac:chgData name="Haakon SPRIEWALD" userId="b8d286e1-ef59-47c6-81e6-48baef0a6f1e" providerId="ADAL" clId="{2956CB46-70BE-48FE-ACFA-44E797778CE3}" dt="2026-07-20T10:02:37.308" v="4768" actId="478"/>
          <ac:picMkLst>
            <pc:docMk/>
            <pc:sldMk cId="1506488937" sldId="340"/>
            <ac:picMk id="8" creationId="{84C2E612-5A84-794D-CD90-D7241BB7D2C9}"/>
          </ac:picMkLst>
        </pc:picChg>
        <pc:picChg chg="add mod ord">
          <ac:chgData name="Haakon SPRIEWALD" userId="b8d286e1-ef59-47c6-81e6-48baef0a6f1e" providerId="ADAL" clId="{2956CB46-70BE-48FE-ACFA-44E797778CE3}" dt="2026-07-20T10:03:47.859" v="4782" actId="13244"/>
          <ac:picMkLst>
            <pc:docMk/>
            <pc:sldMk cId="1506488937" sldId="340"/>
            <ac:picMk id="9" creationId="{0E0328C5-173F-0C43-CD77-E4250C71505F}"/>
          </ac:picMkLst>
        </pc:picChg>
        <pc:picChg chg="del">
          <ac:chgData name="Haakon SPRIEWALD" userId="b8d286e1-ef59-47c6-81e6-48baef0a6f1e" providerId="ADAL" clId="{2956CB46-70BE-48FE-ACFA-44E797778CE3}" dt="2026-07-20T10:03:07.208" v="4775" actId="478"/>
          <ac:picMkLst>
            <pc:docMk/>
            <pc:sldMk cId="1506488937" sldId="340"/>
            <ac:picMk id="10" creationId="{2CEDC4F9-0C2D-9500-B2EA-91B954254AFF}"/>
          </ac:picMkLst>
        </pc:picChg>
        <pc:picChg chg="del">
          <ac:chgData name="Haakon SPRIEWALD" userId="b8d286e1-ef59-47c6-81e6-48baef0a6f1e" providerId="ADAL" clId="{2956CB46-70BE-48FE-ACFA-44E797778CE3}" dt="2026-07-20T10:03:08.689" v="4776" actId="478"/>
          <ac:picMkLst>
            <pc:docMk/>
            <pc:sldMk cId="1506488937" sldId="340"/>
            <ac:picMk id="12" creationId="{7718DFAB-628A-270E-111D-2F277CE524FE}"/>
          </ac:picMkLst>
        </pc:picChg>
        <pc:picChg chg="add mod ord">
          <ac:chgData name="Haakon SPRIEWALD" userId="b8d286e1-ef59-47c6-81e6-48baef0a6f1e" providerId="ADAL" clId="{2956CB46-70BE-48FE-ACFA-44E797778CE3}" dt="2026-07-20T10:04:14.647" v="4784" actId="962"/>
          <ac:picMkLst>
            <pc:docMk/>
            <pc:sldMk cId="1506488937" sldId="340"/>
            <ac:picMk id="14" creationId="{249B5707-805A-35F5-3276-80FFDADB9367}"/>
          </ac:picMkLst>
        </pc:picChg>
      </pc:sldChg>
      <pc:sldChg chg="addSp delSp modSp new mod modClrScheme chgLayout modNotesTx">
        <pc:chgData name="Haakon SPRIEWALD" userId="b8d286e1-ef59-47c6-81e6-48baef0a6f1e" providerId="ADAL" clId="{2956CB46-70BE-48FE-ACFA-44E797778CE3}" dt="2026-07-20T11:01:26.151" v="4840" actId="22"/>
        <pc:sldMkLst>
          <pc:docMk/>
          <pc:sldMk cId="4205921610" sldId="341"/>
        </pc:sldMkLst>
        <pc:spChg chg="del mod ord">
          <ac:chgData name="Haakon SPRIEWALD" userId="b8d286e1-ef59-47c6-81e6-48baef0a6f1e" providerId="ADAL" clId="{2956CB46-70BE-48FE-ACFA-44E797778CE3}" dt="2026-07-20T10:49:46.656" v="4788" actId="700"/>
          <ac:spMkLst>
            <pc:docMk/>
            <pc:sldMk cId="4205921610" sldId="341"/>
            <ac:spMk id="2" creationId="{4343F3CD-F8C2-4B03-3878-540E2E920BF9}"/>
          </ac:spMkLst>
        </pc:spChg>
        <pc:spChg chg="del mod ord">
          <ac:chgData name="Haakon SPRIEWALD" userId="b8d286e1-ef59-47c6-81e6-48baef0a6f1e" providerId="ADAL" clId="{2956CB46-70BE-48FE-ACFA-44E797778CE3}" dt="2026-07-20T10:49:46.656" v="4788" actId="700"/>
          <ac:spMkLst>
            <pc:docMk/>
            <pc:sldMk cId="4205921610" sldId="341"/>
            <ac:spMk id="3" creationId="{A27732B9-F348-7A2E-5547-4D4FF60548D8}"/>
          </ac:spMkLst>
        </pc:spChg>
        <pc:spChg chg="mod ord">
          <ac:chgData name="Haakon SPRIEWALD" userId="b8d286e1-ef59-47c6-81e6-48baef0a6f1e" providerId="ADAL" clId="{2956CB46-70BE-48FE-ACFA-44E797778CE3}" dt="2026-07-20T10:59:39.967" v="4829" actId="13244"/>
          <ac:spMkLst>
            <pc:docMk/>
            <pc:sldMk cId="4205921610" sldId="341"/>
            <ac:spMk id="4" creationId="{1670A418-B984-F25C-850C-C13CED69BBC2}"/>
          </ac:spMkLst>
        </pc:spChg>
        <pc:spChg chg="add mod ord">
          <ac:chgData name="Haakon SPRIEWALD" userId="b8d286e1-ef59-47c6-81e6-48baef0a6f1e" providerId="ADAL" clId="{2956CB46-70BE-48FE-ACFA-44E797778CE3}" dt="2026-07-20T11:01:08.829" v="4837" actId="14100"/>
          <ac:spMkLst>
            <pc:docMk/>
            <pc:sldMk cId="4205921610" sldId="341"/>
            <ac:spMk id="5" creationId="{27AEE9DF-2E8C-0DFF-C611-5AB526400A80}"/>
          </ac:spMkLst>
        </pc:spChg>
        <pc:spChg chg="add del mod ord">
          <ac:chgData name="Haakon SPRIEWALD" userId="b8d286e1-ef59-47c6-81e6-48baef0a6f1e" providerId="ADAL" clId="{2956CB46-70BE-48FE-ACFA-44E797778CE3}" dt="2026-07-20T10:55:14.286" v="4791"/>
          <ac:spMkLst>
            <pc:docMk/>
            <pc:sldMk cId="4205921610" sldId="341"/>
            <ac:spMk id="6" creationId="{F3BC0480-0BD1-BC23-FDFE-D15538772B84}"/>
          </ac:spMkLst>
        </pc:spChg>
        <pc:spChg chg="add mod ord">
          <ac:chgData name="Haakon SPRIEWALD" userId="b8d286e1-ef59-47c6-81e6-48baef0a6f1e" providerId="ADAL" clId="{2956CB46-70BE-48FE-ACFA-44E797778CE3}" dt="2026-07-20T11:01:14.680" v="4838" actId="1076"/>
          <ac:spMkLst>
            <pc:docMk/>
            <pc:sldMk cId="4205921610" sldId="341"/>
            <ac:spMk id="9" creationId="{CF3BC318-F40D-0D70-683F-DBC0E558AA34}"/>
          </ac:spMkLst>
        </pc:spChg>
        <pc:spChg chg="add del">
          <ac:chgData name="Haakon SPRIEWALD" userId="b8d286e1-ef59-47c6-81e6-48baef0a6f1e" providerId="ADAL" clId="{2956CB46-70BE-48FE-ACFA-44E797778CE3}" dt="2026-07-20T11:01:26.151" v="4840" actId="22"/>
          <ac:spMkLst>
            <pc:docMk/>
            <pc:sldMk cId="4205921610" sldId="341"/>
            <ac:spMk id="11" creationId="{57F5DD57-3F3C-F0B1-5C5A-54740B7A7599}"/>
          </ac:spMkLst>
        </pc:spChg>
        <pc:picChg chg="add mod ord">
          <ac:chgData name="Haakon SPRIEWALD" userId="b8d286e1-ef59-47c6-81e6-48baef0a6f1e" providerId="ADAL" clId="{2956CB46-70BE-48FE-ACFA-44E797778CE3}" dt="2026-07-20T10:59:19.153" v="4827" actId="14100"/>
          <ac:picMkLst>
            <pc:docMk/>
            <pc:sldMk cId="4205921610" sldId="341"/>
            <ac:picMk id="8" creationId="{F5FF61C0-E2A2-FDC2-8429-82182649BB1F}"/>
          </ac:picMkLst>
        </pc:picChg>
      </pc:sldChg>
      <pc:sldChg chg="addSp delSp modSp add mod modNotesTx">
        <pc:chgData name="Haakon SPRIEWALD" userId="b8d286e1-ef59-47c6-81e6-48baef0a6f1e" providerId="ADAL" clId="{2956CB46-70BE-48FE-ACFA-44E797778CE3}" dt="2026-07-20T11:07:58.956" v="4891" actId="13244"/>
        <pc:sldMkLst>
          <pc:docMk/>
          <pc:sldMk cId="364854033" sldId="342"/>
        </pc:sldMkLst>
        <pc:spChg chg="add mod">
          <ac:chgData name="Haakon SPRIEWALD" userId="b8d286e1-ef59-47c6-81e6-48baef0a6f1e" providerId="ADAL" clId="{2956CB46-70BE-48FE-ACFA-44E797778CE3}" dt="2026-07-20T11:03:22.806" v="4858" actId="1076"/>
          <ac:spMkLst>
            <pc:docMk/>
            <pc:sldMk cId="364854033" sldId="342"/>
            <ac:spMk id="3" creationId="{DC036BBB-E6FF-E43A-2030-2C4B5DD81495}"/>
          </ac:spMkLst>
        </pc:spChg>
        <pc:spChg chg="ord">
          <ac:chgData name="Haakon SPRIEWALD" userId="b8d286e1-ef59-47c6-81e6-48baef0a6f1e" providerId="ADAL" clId="{2956CB46-70BE-48FE-ACFA-44E797778CE3}" dt="2026-07-20T11:03:48.490" v="4861" actId="13244"/>
          <ac:spMkLst>
            <pc:docMk/>
            <pc:sldMk cId="364854033" sldId="342"/>
            <ac:spMk id="4" creationId="{339E305A-D03D-1A97-88F0-53EC31A45489}"/>
          </ac:spMkLst>
        </pc:spChg>
        <pc:spChg chg="mod">
          <ac:chgData name="Haakon SPRIEWALD" userId="b8d286e1-ef59-47c6-81e6-48baef0a6f1e" providerId="ADAL" clId="{2956CB46-70BE-48FE-ACFA-44E797778CE3}" dt="2026-07-20T11:02:06.366" v="4844" actId="207"/>
          <ac:spMkLst>
            <pc:docMk/>
            <pc:sldMk cId="364854033" sldId="342"/>
            <ac:spMk id="5" creationId="{87E490FA-4382-BDCA-4248-229857B1A6C2}"/>
          </ac:spMkLst>
        </pc:spChg>
        <pc:spChg chg="del">
          <ac:chgData name="Haakon SPRIEWALD" userId="b8d286e1-ef59-47c6-81e6-48baef0a6f1e" providerId="ADAL" clId="{2956CB46-70BE-48FE-ACFA-44E797778CE3}" dt="2026-07-20T11:02:15.956" v="4846" actId="478"/>
          <ac:spMkLst>
            <pc:docMk/>
            <pc:sldMk cId="364854033" sldId="342"/>
            <ac:spMk id="9" creationId="{B0040C51-9E28-AFAE-3D3B-DE9B48F5CA77}"/>
          </ac:spMkLst>
        </pc:spChg>
        <pc:spChg chg="add mod ord">
          <ac:chgData name="Haakon SPRIEWALD" userId="b8d286e1-ef59-47c6-81e6-48baef0a6f1e" providerId="ADAL" clId="{2956CB46-70BE-48FE-ACFA-44E797778CE3}" dt="2026-07-20T11:07:58.956" v="4891" actId="13244"/>
          <ac:spMkLst>
            <pc:docMk/>
            <pc:sldMk cId="364854033" sldId="342"/>
            <ac:spMk id="10" creationId="{5528C95F-BB14-B23F-AE78-E5945818B63F}"/>
          </ac:spMkLst>
        </pc:spChg>
        <pc:picChg chg="add mod">
          <ac:chgData name="Haakon SPRIEWALD" userId="b8d286e1-ef59-47c6-81e6-48baef0a6f1e" providerId="ADAL" clId="{2956CB46-70BE-48FE-ACFA-44E797778CE3}" dt="2026-07-20T11:07:02.003" v="4867" actId="1076"/>
          <ac:picMkLst>
            <pc:docMk/>
            <pc:sldMk cId="364854033" sldId="342"/>
            <ac:picMk id="7" creationId="{7F13473B-5136-EF39-3979-66BABD16714D}"/>
          </ac:picMkLst>
        </pc:picChg>
        <pc:picChg chg="del">
          <ac:chgData name="Haakon SPRIEWALD" userId="b8d286e1-ef59-47c6-81e6-48baef0a6f1e" providerId="ADAL" clId="{2956CB46-70BE-48FE-ACFA-44E797778CE3}" dt="2026-07-20T11:02:11.759" v="4845" actId="478"/>
          <ac:picMkLst>
            <pc:docMk/>
            <pc:sldMk cId="364854033" sldId="342"/>
            <ac:picMk id="8" creationId="{4383E68D-54F7-3399-FBE7-93EF47C96EC0}"/>
          </ac:picMkLst>
        </pc:picChg>
      </pc:sldChg>
      <pc:sldChg chg="modSp add mod modNotesTx">
        <pc:chgData name="Haakon SPRIEWALD" userId="b8d286e1-ef59-47c6-81e6-48baef0a6f1e" providerId="ADAL" clId="{2956CB46-70BE-48FE-ACFA-44E797778CE3}" dt="2026-07-20T11:10:32.121" v="4924" actId="20577"/>
        <pc:sldMkLst>
          <pc:docMk/>
          <pc:sldMk cId="292146011" sldId="343"/>
        </pc:sldMkLst>
        <pc:spChg chg="mod">
          <ac:chgData name="Haakon SPRIEWALD" userId="b8d286e1-ef59-47c6-81e6-48baef0a6f1e" providerId="ADAL" clId="{2956CB46-70BE-48FE-ACFA-44E797778CE3}" dt="2026-07-20T11:10:01.258" v="4920" actId="20577"/>
          <ac:spMkLst>
            <pc:docMk/>
            <pc:sldMk cId="292146011" sldId="343"/>
            <ac:spMk id="2" creationId="{12F9BA5A-8B95-0A26-267A-8AA7F6E429C5}"/>
          </ac:spMkLst>
        </pc:spChg>
        <pc:spChg chg="mod">
          <ac:chgData name="Haakon SPRIEWALD" userId="b8d286e1-ef59-47c6-81e6-48baef0a6f1e" providerId="ADAL" clId="{2956CB46-70BE-48FE-ACFA-44E797778CE3}" dt="2026-07-20T11:09:50.570" v="4912" actId="20577"/>
          <ac:spMkLst>
            <pc:docMk/>
            <pc:sldMk cId="292146011" sldId="343"/>
            <ac:spMk id="3" creationId="{E572F38B-BE40-E436-8E6A-A131ED6B7C1A}"/>
          </ac:spMkLst>
        </pc:spChg>
      </pc:sldChg>
      <pc:sldChg chg="addSp modSp add mod modNotesTx">
        <pc:chgData name="Haakon SPRIEWALD" userId="b8d286e1-ef59-47c6-81e6-48baef0a6f1e" providerId="ADAL" clId="{2956CB46-70BE-48FE-ACFA-44E797778CE3}" dt="2026-07-20T11:14:22.063" v="4989" actId="20577"/>
        <pc:sldMkLst>
          <pc:docMk/>
          <pc:sldMk cId="4134418699" sldId="344"/>
        </pc:sldMkLst>
        <pc:spChg chg="mod">
          <ac:chgData name="Haakon SPRIEWALD" userId="b8d286e1-ef59-47c6-81e6-48baef0a6f1e" providerId="ADAL" clId="{2956CB46-70BE-48FE-ACFA-44E797778CE3}" dt="2026-07-20T11:13:56.558" v="4985" actId="1035"/>
          <ac:spMkLst>
            <pc:docMk/>
            <pc:sldMk cId="4134418699" sldId="344"/>
            <ac:spMk id="2" creationId="{580DE727-23A9-E656-E4E6-15FE97626579}"/>
          </ac:spMkLst>
        </pc:spChg>
        <pc:spChg chg="mod">
          <ac:chgData name="Haakon SPRIEWALD" userId="b8d286e1-ef59-47c6-81e6-48baef0a6f1e" providerId="ADAL" clId="{2956CB46-70BE-48FE-ACFA-44E797778CE3}" dt="2026-07-20T11:13:46.609" v="4979" actId="1035"/>
          <ac:spMkLst>
            <pc:docMk/>
            <pc:sldMk cId="4134418699" sldId="344"/>
            <ac:spMk id="3" creationId="{08944C7B-F38F-0EF0-2D40-623439565B3A}"/>
          </ac:spMkLst>
        </pc:spChg>
        <pc:spChg chg="ord">
          <ac:chgData name="Haakon SPRIEWALD" userId="b8d286e1-ef59-47c6-81e6-48baef0a6f1e" providerId="ADAL" clId="{2956CB46-70BE-48FE-ACFA-44E797778CE3}" dt="2026-07-20T11:14:06.017" v="4987" actId="13244"/>
          <ac:spMkLst>
            <pc:docMk/>
            <pc:sldMk cId="4134418699" sldId="344"/>
            <ac:spMk id="4" creationId="{0EC54107-512D-501E-33BD-916BA8DB9432}"/>
          </ac:spMkLst>
        </pc:spChg>
        <pc:spChg chg="add mod">
          <ac:chgData name="Haakon SPRIEWALD" userId="b8d286e1-ef59-47c6-81e6-48baef0a6f1e" providerId="ADAL" clId="{2956CB46-70BE-48FE-ACFA-44E797778CE3}" dt="2026-07-20T11:13:46.609" v="4979" actId="1035"/>
          <ac:spMkLst>
            <pc:docMk/>
            <pc:sldMk cId="4134418699" sldId="344"/>
            <ac:spMk id="5" creationId="{8092E1C7-E7B1-2EFE-7D8D-40D83B420ADC}"/>
          </ac:spMkLst>
        </pc:spChg>
        <pc:spChg chg="add mod">
          <ac:chgData name="Haakon SPRIEWALD" userId="b8d286e1-ef59-47c6-81e6-48baef0a6f1e" providerId="ADAL" clId="{2956CB46-70BE-48FE-ACFA-44E797778CE3}" dt="2026-07-20T11:13:46.609" v="4979" actId="1035"/>
          <ac:spMkLst>
            <pc:docMk/>
            <pc:sldMk cId="4134418699" sldId="344"/>
            <ac:spMk id="7" creationId="{30C9FD75-23E5-B7F2-B31A-8DE8E5F518E3}"/>
          </ac:spMkLst>
        </pc:spChg>
        <pc:spChg chg="add mod">
          <ac:chgData name="Haakon SPRIEWALD" userId="b8d286e1-ef59-47c6-81e6-48baef0a6f1e" providerId="ADAL" clId="{2956CB46-70BE-48FE-ACFA-44E797778CE3}" dt="2026-07-20T11:13:46.609" v="4979" actId="1035"/>
          <ac:spMkLst>
            <pc:docMk/>
            <pc:sldMk cId="4134418699" sldId="344"/>
            <ac:spMk id="8" creationId="{14B801B9-657C-369A-BA9B-61F628AA1034}"/>
          </ac:spMkLst>
        </pc:spChg>
        <pc:picChg chg="mod ord">
          <ac:chgData name="Haakon SPRIEWALD" userId="b8d286e1-ef59-47c6-81e6-48baef0a6f1e" providerId="ADAL" clId="{2956CB46-70BE-48FE-ACFA-44E797778CE3}" dt="2026-07-20T11:14:02.433" v="4986" actId="13244"/>
          <ac:picMkLst>
            <pc:docMk/>
            <pc:sldMk cId="4134418699" sldId="344"/>
            <ac:picMk id="6" creationId="{BEFF4D90-BE6C-0D97-5502-9AF45062ABBE}"/>
          </ac:picMkLst>
        </pc:picChg>
      </pc:sldChg>
      <pc:sldChg chg="modSp add mod modNotesTx">
        <pc:chgData name="Haakon SPRIEWALD" userId="b8d286e1-ef59-47c6-81e6-48baef0a6f1e" providerId="ADAL" clId="{2956CB46-70BE-48FE-ACFA-44E797778CE3}" dt="2026-07-20T11:16:12.299" v="5021" actId="113"/>
        <pc:sldMkLst>
          <pc:docMk/>
          <pc:sldMk cId="3798726594" sldId="345"/>
        </pc:sldMkLst>
        <pc:spChg chg="mod">
          <ac:chgData name="Haakon SPRIEWALD" userId="b8d286e1-ef59-47c6-81e6-48baef0a6f1e" providerId="ADAL" clId="{2956CB46-70BE-48FE-ACFA-44E797778CE3}" dt="2026-07-20T11:14:48.507" v="4992" actId="20577"/>
          <ac:spMkLst>
            <pc:docMk/>
            <pc:sldMk cId="3798726594" sldId="345"/>
            <ac:spMk id="2" creationId="{7C9DF8CB-9180-AC61-22C0-69174428CCA4}"/>
          </ac:spMkLst>
        </pc:spChg>
        <pc:spChg chg="mod">
          <ac:chgData name="Haakon SPRIEWALD" userId="b8d286e1-ef59-47c6-81e6-48baef0a6f1e" providerId="ADAL" clId="{2956CB46-70BE-48FE-ACFA-44E797778CE3}" dt="2026-07-20T11:15:51.540" v="5018" actId="1036"/>
          <ac:spMkLst>
            <pc:docMk/>
            <pc:sldMk cId="3798726594" sldId="345"/>
            <ac:spMk id="3" creationId="{C2A26DFF-0F5C-3A59-DFB8-E85E0D402923}"/>
          </ac:spMkLst>
        </pc:spChg>
        <pc:spChg chg="mod">
          <ac:chgData name="Haakon SPRIEWALD" userId="b8d286e1-ef59-47c6-81e6-48baef0a6f1e" providerId="ADAL" clId="{2956CB46-70BE-48FE-ACFA-44E797778CE3}" dt="2026-07-20T11:15:51.540" v="5018" actId="1036"/>
          <ac:spMkLst>
            <pc:docMk/>
            <pc:sldMk cId="3798726594" sldId="345"/>
            <ac:spMk id="5" creationId="{51B61879-0BFE-F799-6678-EB8E29AECAE8}"/>
          </ac:spMkLst>
        </pc:spChg>
        <pc:spChg chg="mod">
          <ac:chgData name="Haakon SPRIEWALD" userId="b8d286e1-ef59-47c6-81e6-48baef0a6f1e" providerId="ADAL" clId="{2956CB46-70BE-48FE-ACFA-44E797778CE3}" dt="2026-07-20T11:15:51.540" v="5018" actId="1036"/>
          <ac:spMkLst>
            <pc:docMk/>
            <pc:sldMk cId="3798726594" sldId="345"/>
            <ac:spMk id="7" creationId="{53C062B6-0CCE-A718-B145-CDB876454D89}"/>
          </ac:spMkLst>
        </pc:spChg>
        <pc:spChg chg="mod">
          <ac:chgData name="Haakon SPRIEWALD" userId="b8d286e1-ef59-47c6-81e6-48baef0a6f1e" providerId="ADAL" clId="{2956CB46-70BE-48FE-ACFA-44E797778CE3}" dt="2026-07-20T11:15:51.540" v="5018" actId="1036"/>
          <ac:spMkLst>
            <pc:docMk/>
            <pc:sldMk cId="3798726594" sldId="345"/>
            <ac:spMk id="8" creationId="{6F9A67EC-45BB-A86B-F15D-1C813CA9451E}"/>
          </ac:spMkLst>
        </pc:spChg>
      </pc:sldChg>
      <pc:sldChg chg="addSp modSp new mod modShow modNotesTx">
        <pc:chgData name="Haakon SPRIEWALD" userId="b8d286e1-ef59-47c6-81e6-48baef0a6f1e" providerId="ADAL" clId="{2956CB46-70BE-48FE-ACFA-44E797778CE3}" dt="2026-07-20T15:48:54.081" v="6812" actId="13244"/>
        <pc:sldMkLst>
          <pc:docMk/>
          <pc:sldMk cId="1372082039" sldId="346"/>
        </pc:sldMkLst>
        <pc:spChg chg="mod">
          <ac:chgData name="Haakon SPRIEWALD" userId="b8d286e1-ef59-47c6-81e6-48baef0a6f1e" providerId="ADAL" clId="{2956CB46-70BE-48FE-ACFA-44E797778CE3}" dt="2026-07-20T15:48:46.437" v="6810" actId="14100"/>
          <ac:spMkLst>
            <pc:docMk/>
            <pc:sldMk cId="1372082039" sldId="346"/>
            <ac:spMk id="2" creationId="{CD63B8D4-73FE-E55D-CC2C-048F617E45CC}"/>
          </ac:spMkLst>
        </pc:spChg>
        <pc:spChg chg="mod ord">
          <ac:chgData name="Haakon SPRIEWALD" userId="b8d286e1-ef59-47c6-81e6-48baef0a6f1e" providerId="ADAL" clId="{2956CB46-70BE-48FE-ACFA-44E797778CE3}" dt="2026-07-20T15:48:54.081" v="6812" actId="13244"/>
          <ac:spMkLst>
            <pc:docMk/>
            <pc:sldMk cId="1372082039" sldId="346"/>
            <ac:spMk id="3" creationId="{C5CC9D19-EDA8-A87B-6114-5CAD40526041}"/>
          </ac:spMkLst>
        </pc:spChg>
        <pc:spChg chg="add ord">
          <ac:chgData name="Haakon SPRIEWALD" userId="b8d286e1-ef59-47c6-81e6-48baef0a6f1e" providerId="ADAL" clId="{2956CB46-70BE-48FE-ACFA-44E797778CE3}" dt="2026-07-20T15:48:52.459" v="6811" actId="13244"/>
          <ac:spMkLst>
            <pc:docMk/>
            <pc:sldMk cId="1372082039" sldId="346"/>
            <ac:spMk id="8" creationId="{9007B354-A69B-05E0-7B0B-312F2CCF29AA}"/>
          </ac:spMkLst>
        </pc:spChg>
        <pc:picChg chg="add ord">
          <ac:chgData name="Haakon SPRIEWALD" userId="b8d286e1-ef59-47c6-81e6-48baef0a6f1e" providerId="ADAL" clId="{2956CB46-70BE-48FE-ACFA-44E797778CE3}" dt="2026-07-20T13:50:46.478" v="5195" actId="13244"/>
          <ac:picMkLst>
            <pc:docMk/>
            <pc:sldMk cId="1372082039" sldId="346"/>
            <ac:picMk id="6" creationId="{EC5D4C2B-99D3-DA99-CAA1-FA1CB9925558}"/>
          </ac:picMkLst>
        </pc:picChg>
      </pc:sldChg>
      <pc:sldChg chg="modSp add mod">
        <pc:chgData name="Haakon SPRIEWALD" userId="b8d286e1-ef59-47c6-81e6-48baef0a6f1e" providerId="ADAL" clId="{2956CB46-70BE-48FE-ACFA-44E797778CE3}" dt="2026-07-20T17:03:00.243" v="9285" actId="20577"/>
        <pc:sldMkLst>
          <pc:docMk/>
          <pc:sldMk cId="4276493388" sldId="347"/>
        </pc:sldMkLst>
        <pc:spChg chg="mod">
          <ac:chgData name="Haakon SPRIEWALD" userId="b8d286e1-ef59-47c6-81e6-48baef0a6f1e" providerId="ADAL" clId="{2956CB46-70BE-48FE-ACFA-44E797778CE3}" dt="2026-07-20T17:03:00.243" v="9285" actId="20577"/>
          <ac:spMkLst>
            <pc:docMk/>
            <pc:sldMk cId="4276493388" sldId="347"/>
            <ac:spMk id="5" creationId="{41BECE88-43F2-8006-B9A7-5C84453D20D0}"/>
          </ac:spMkLst>
        </pc:spChg>
        <pc:spChg chg="mod">
          <ac:chgData name="Haakon SPRIEWALD" userId="b8d286e1-ef59-47c6-81e6-48baef0a6f1e" providerId="ADAL" clId="{2956CB46-70BE-48FE-ACFA-44E797778CE3}" dt="2026-07-20T13:55:12.191" v="5228" actId="14100"/>
          <ac:spMkLst>
            <pc:docMk/>
            <pc:sldMk cId="4276493388" sldId="347"/>
            <ac:spMk id="6" creationId="{C07A218A-1B55-69E9-18DD-735F95DD09F7}"/>
          </ac:spMkLst>
        </pc:spChg>
        <pc:picChg chg="mod">
          <ac:chgData name="Haakon SPRIEWALD" userId="b8d286e1-ef59-47c6-81e6-48baef0a6f1e" providerId="ADAL" clId="{2956CB46-70BE-48FE-ACFA-44E797778CE3}" dt="2026-07-20T13:54:20.440" v="5223" actId="1076"/>
          <ac:picMkLst>
            <pc:docMk/>
            <pc:sldMk cId="4276493388" sldId="347"/>
            <ac:picMk id="8" creationId="{A6466EEC-345D-CD0D-B397-80E821E01EF0}"/>
          </ac:picMkLst>
        </pc:picChg>
      </pc:sldChg>
      <pc:sldChg chg="addSp delSp modSp add mod modClrScheme modAnim chgLayout modNotesTx">
        <pc:chgData name="Haakon SPRIEWALD" userId="b8d286e1-ef59-47c6-81e6-48baef0a6f1e" providerId="ADAL" clId="{2956CB46-70BE-48FE-ACFA-44E797778CE3}" dt="2026-07-20T14:21:25.356" v="5397" actId="13244"/>
        <pc:sldMkLst>
          <pc:docMk/>
          <pc:sldMk cId="597659446" sldId="348"/>
        </pc:sldMkLst>
        <pc:spChg chg="add del mod ord">
          <ac:chgData name="Haakon SPRIEWALD" userId="b8d286e1-ef59-47c6-81e6-48baef0a6f1e" providerId="ADAL" clId="{2956CB46-70BE-48FE-ACFA-44E797778CE3}" dt="2026-07-20T13:56:30.878" v="5233" actId="478"/>
          <ac:spMkLst>
            <pc:docMk/>
            <pc:sldMk cId="597659446" sldId="348"/>
            <ac:spMk id="2" creationId="{2D9A45D6-0796-8481-16DC-1740E1D51A71}"/>
          </ac:spMkLst>
        </pc:spChg>
        <pc:spChg chg="mod ord">
          <ac:chgData name="Haakon SPRIEWALD" userId="b8d286e1-ef59-47c6-81e6-48baef0a6f1e" providerId="ADAL" clId="{2956CB46-70BE-48FE-ACFA-44E797778CE3}" dt="2026-07-20T14:21:25.356" v="5397" actId="13244"/>
          <ac:spMkLst>
            <pc:docMk/>
            <pc:sldMk cId="597659446" sldId="348"/>
            <ac:spMk id="4" creationId="{19145A93-9DB5-2889-5ACC-8617EBF319D5}"/>
          </ac:spMkLst>
        </pc:spChg>
        <pc:spChg chg="mod ord">
          <ac:chgData name="Haakon SPRIEWALD" userId="b8d286e1-ef59-47c6-81e6-48baef0a6f1e" providerId="ADAL" clId="{2956CB46-70BE-48FE-ACFA-44E797778CE3}" dt="2026-07-20T13:57:04.603" v="5241" actId="14100"/>
          <ac:spMkLst>
            <pc:docMk/>
            <pc:sldMk cId="597659446" sldId="348"/>
            <ac:spMk id="5" creationId="{83DE330B-940D-2437-2929-AFF24A1D207D}"/>
          </ac:spMkLst>
        </pc:spChg>
        <pc:spChg chg="add mod">
          <ac:chgData name="Haakon SPRIEWALD" userId="b8d286e1-ef59-47c6-81e6-48baef0a6f1e" providerId="ADAL" clId="{2956CB46-70BE-48FE-ACFA-44E797778CE3}" dt="2026-07-20T14:04:28.361" v="5307" actId="1037"/>
          <ac:spMkLst>
            <pc:docMk/>
            <pc:sldMk cId="597659446" sldId="348"/>
            <ac:spMk id="10" creationId="{D30EBD5C-E277-CADF-5F31-4D03ACFEB08B}"/>
          </ac:spMkLst>
        </pc:spChg>
        <pc:spChg chg="del">
          <ac:chgData name="Haakon SPRIEWALD" userId="b8d286e1-ef59-47c6-81e6-48baef0a6f1e" providerId="ADAL" clId="{2956CB46-70BE-48FE-ACFA-44E797778CE3}" dt="2026-07-20T14:02:36.425" v="5246" actId="478"/>
          <ac:spMkLst>
            <pc:docMk/>
            <pc:sldMk cId="597659446" sldId="348"/>
            <ac:spMk id="13" creationId="{57A3421A-68A0-814F-2491-39393E9C15DE}"/>
          </ac:spMkLst>
        </pc:spChg>
        <pc:spChg chg="del">
          <ac:chgData name="Haakon SPRIEWALD" userId="b8d286e1-ef59-47c6-81e6-48baef0a6f1e" providerId="ADAL" clId="{2956CB46-70BE-48FE-ACFA-44E797778CE3}" dt="2026-07-20T14:02:36.425" v="5246" actId="478"/>
          <ac:spMkLst>
            <pc:docMk/>
            <pc:sldMk cId="597659446" sldId="348"/>
            <ac:spMk id="15" creationId="{DB1A64EB-9030-AA17-E398-831BF59E3142}"/>
          </ac:spMkLst>
        </pc:spChg>
        <pc:spChg chg="del">
          <ac:chgData name="Haakon SPRIEWALD" userId="b8d286e1-ef59-47c6-81e6-48baef0a6f1e" providerId="ADAL" clId="{2956CB46-70BE-48FE-ACFA-44E797778CE3}" dt="2026-07-20T14:02:36.425" v="5246" actId="478"/>
          <ac:spMkLst>
            <pc:docMk/>
            <pc:sldMk cId="597659446" sldId="348"/>
            <ac:spMk id="17" creationId="{7FDDDA18-CF49-2124-70F3-DA4093C53C9D}"/>
          </ac:spMkLst>
        </pc:spChg>
        <pc:spChg chg="add mod">
          <ac:chgData name="Haakon SPRIEWALD" userId="b8d286e1-ef59-47c6-81e6-48baef0a6f1e" providerId="ADAL" clId="{2956CB46-70BE-48FE-ACFA-44E797778CE3}" dt="2026-07-20T14:04:28.361" v="5307" actId="1037"/>
          <ac:spMkLst>
            <pc:docMk/>
            <pc:sldMk cId="597659446" sldId="348"/>
            <ac:spMk id="18" creationId="{7CFB39CA-796D-4794-82F4-00C298BF67B3}"/>
          </ac:spMkLst>
        </pc:spChg>
        <pc:spChg chg="add mod">
          <ac:chgData name="Haakon SPRIEWALD" userId="b8d286e1-ef59-47c6-81e6-48baef0a6f1e" providerId="ADAL" clId="{2956CB46-70BE-48FE-ACFA-44E797778CE3}" dt="2026-07-20T14:04:28.361" v="5307" actId="1037"/>
          <ac:spMkLst>
            <pc:docMk/>
            <pc:sldMk cId="597659446" sldId="348"/>
            <ac:spMk id="22" creationId="{D9B9A753-DF61-DEE1-AC91-B83269633DA6}"/>
          </ac:spMkLst>
        </pc:spChg>
        <pc:spChg chg="add mod">
          <ac:chgData name="Haakon SPRIEWALD" userId="b8d286e1-ef59-47c6-81e6-48baef0a6f1e" providerId="ADAL" clId="{2956CB46-70BE-48FE-ACFA-44E797778CE3}" dt="2026-07-20T14:02:47.305" v="5248"/>
          <ac:spMkLst>
            <pc:docMk/>
            <pc:sldMk cId="597659446" sldId="348"/>
            <ac:spMk id="23" creationId="{C4AC906C-11B8-52F0-4375-55F5B1DD4EDF}"/>
          </ac:spMkLst>
        </pc:spChg>
        <pc:picChg chg="del">
          <ac:chgData name="Haakon SPRIEWALD" userId="b8d286e1-ef59-47c6-81e6-48baef0a6f1e" providerId="ADAL" clId="{2956CB46-70BE-48FE-ACFA-44E797778CE3}" dt="2026-07-20T14:02:36.425" v="5246" actId="478"/>
          <ac:picMkLst>
            <pc:docMk/>
            <pc:sldMk cId="597659446" sldId="348"/>
            <ac:picMk id="6" creationId="{4A47CC2C-F0B2-6956-BF4D-542C42BC8D7E}"/>
          </ac:picMkLst>
        </pc:picChg>
        <pc:picChg chg="add mod">
          <ac:chgData name="Haakon SPRIEWALD" userId="b8d286e1-ef59-47c6-81e6-48baef0a6f1e" providerId="ADAL" clId="{2956CB46-70BE-48FE-ACFA-44E797778CE3}" dt="2026-07-20T14:04:28.361" v="5307" actId="1037"/>
          <ac:picMkLst>
            <pc:docMk/>
            <pc:sldMk cId="597659446" sldId="348"/>
            <ac:picMk id="7" creationId="{1C55EC5F-8618-99CE-8677-6824EFF9BA16}"/>
          </ac:picMkLst>
        </pc:picChg>
        <pc:picChg chg="del">
          <ac:chgData name="Haakon SPRIEWALD" userId="b8d286e1-ef59-47c6-81e6-48baef0a6f1e" providerId="ADAL" clId="{2956CB46-70BE-48FE-ACFA-44E797778CE3}" dt="2026-07-20T14:02:36.425" v="5246" actId="478"/>
          <ac:picMkLst>
            <pc:docMk/>
            <pc:sldMk cId="597659446" sldId="348"/>
            <ac:picMk id="9" creationId="{3EEB9C6E-D1D2-5BD8-50A2-8E3838ADA1B6}"/>
          </ac:picMkLst>
        </pc:picChg>
        <pc:picChg chg="add mod">
          <ac:chgData name="Haakon SPRIEWALD" userId="b8d286e1-ef59-47c6-81e6-48baef0a6f1e" providerId="ADAL" clId="{2956CB46-70BE-48FE-ACFA-44E797778CE3}" dt="2026-07-20T14:04:28.361" v="5307" actId="1037"/>
          <ac:picMkLst>
            <pc:docMk/>
            <pc:sldMk cId="597659446" sldId="348"/>
            <ac:picMk id="12" creationId="{4964AEF5-27C2-942C-D1B6-B65BDA2154ED}"/>
          </ac:picMkLst>
        </pc:picChg>
        <pc:picChg chg="del">
          <ac:chgData name="Haakon SPRIEWALD" userId="b8d286e1-ef59-47c6-81e6-48baef0a6f1e" providerId="ADAL" clId="{2956CB46-70BE-48FE-ACFA-44E797778CE3}" dt="2026-07-20T14:02:36.425" v="5246" actId="478"/>
          <ac:picMkLst>
            <pc:docMk/>
            <pc:sldMk cId="597659446" sldId="348"/>
            <ac:picMk id="14" creationId="{B4A12E25-C56B-4421-941F-DDEDAF0B171E}"/>
          </ac:picMkLst>
        </pc:picChg>
        <pc:picChg chg="add mod">
          <ac:chgData name="Haakon SPRIEWALD" userId="b8d286e1-ef59-47c6-81e6-48baef0a6f1e" providerId="ADAL" clId="{2956CB46-70BE-48FE-ACFA-44E797778CE3}" dt="2026-07-20T14:04:28.361" v="5307" actId="1037"/>
          <ac:picMkLst>
            <pc:docMk/>
            <pc:sldMk cId="597659446" sldId="348"/>
            <ac:picMk id="20" creationId="{21D7DB45-3535-9CC0-5110-9038C72D93CB}"/>
          </ac:picMkLst>
        </pc:picChg>
      </pc:sldChg>
      <pc:sldChg chg="addSp delSp modSp new mod modClrScheme chgLayout modNotesTx">
        <pc:chgData name="Haakon SPRIEWALD" userId="b8d286e1-ef59-47c6-81e6-48baef0a6f1e" providerId="ADAL" clId="{2956CB46-70BE-48FE-ACFA-44E797778CE3}" dt="2026-07-20T14:22:19.520" v="5405" actId="404"/>
        <pc:sldMkLst>
          <pc:docMk/>
          <pc:sldMk cId="3346458329" sldId="349"/>
        </pc:sldMkLst>
        <pc:spChg chg="del mod ord">
          <ac:chgData name="Haakon SPRIEWALD" userId="b8d286e1-ef59-47c6-81e6-48baef0a6f1e" providerId="ADAL" clId="{2956CB46-70BE-48FE-ACFA-44E797778CE3}" dt="2026-07-20T14:05:50.588" v="5309" actId="700"/>
          <ac:spMkLst>
            <pc:docMk/>
            <pc:sldMk cId="3346458329" sldId="349"/>
            <ac:spMk id="2" creationId="{CCE42E83-E7FB-06F7-3725-7AF521590067}"/>
          </ac:spMkLst>
        </pc:spChg>
        <pc:spChg chg="del mod ord">
          <ac:chgData name="Haakon SPRIEWALD" userId="b8d286e1-ef59-47c6-81e6-48baef0a6f1e" providerId="ADAL" clId="{2956CB46-70BE-48FE-ACFA-44E797778CE3}" dt="2026-07-20T14:05:50.588" v="5309" actId="700"/>
          <ac:spMkLst>
            <pc:docMk/>
            <pc:sldMk cId="3346458329" sldId="349"/>
            <ac:spMk id="3" creationId="{1DCC48BE-3C2F-3303-17FB-6D62EA1EAA33}"/>
          </ac:spMkLst>
        </pc:spChg>
        <pc:spChg chg="mod ord">
          <ac:chgData name="Haakon SPRIEWALD" userId="b8d286e1-ef59-47c6-81e6-48baef0a6f1e" providerId="ADAL" clId="{2956CB46-70BE-48FE-ACFA-44E797778CE3}" dt="2026-07-20T14:21:13.437" v="5396" actId="13244"/>
          <ac:spMkLst>
            <pc:docMk/>
            <pc:sldMk cId="3346458329" sldId="349"/>
            <ac:spMk id="4" creationId="{6B6C7977-EBF6-A7AB-22BB-B7B88CBFA6FA}"/>
          </ac:spMkLst>
        </pc:spChg>
        <pc:spChg chg="add mod ord">
          <ac:chgData name="Haakon SPRIEWALD" userId="b8d286e1-ef59-47c6-81e6-48baef0a6f1e" providerId="ADAL" clId="{2956CB46-70BE-48FE-ACFA-44E797778CE3}" dt="2026-07-20T14:22:19.520" v="5405" actId="404"/>
          <ac:spMkLst>
            <pc:docMk/>
            <pc:sldMk cId="3346458329" sldId="349"/>
            <ac:spMk id="5" creationId="{6AEC0676-A2D6-7871-65A8-9F36550161DD}"/>
          </ac:spMkLst>
        </pc:spChg>
        <pc:spChg chg="add mod ord">
          <ac:chgData name="Haakon SPRIEWALD" userId="b8d286e1-ef59-47c6-81e6-48baef0a6f1e" providerId="ADAL" clId="{2956CB46-70BE-48FE-ACFA-44E797778CE3}" dt="2026-07-20T14:19:32.471" v="5380" actId="948"/>
          <ac:spMkLst>
            <pc:docMk/>
            <pc:sldMk cId="3346458329" sldId="349"/>
            <ac:spMk id="6" creationId="{9F461979-4039-BA01-971B-45529BCF4B8F}"/>
          </ac:spMkLst>
        </pc:spChg>
        <pc:spChg chg="add del mod">
          <ac:chgData name="Haakon SPRIEWALD" userId="b8d286e1-ef59-47c6-81e6-48baef0a6f1e" providerId="ADAL" clId="{2956CB46-70BE-48FE-ACFA-44E797778CE3}" dt="2026-07-20T14:17:33.276" v="5353" actId="478"/>
          <ac:spMkLst>
            <pc:docMk/>
            <pc:sldMk cId="3346458329" sldId="349"/>
            <ac:spMk id="7" creationId="{FD2EAFEF-2D47-0604-D4B7-133732455487}"/>
          </ac:spMkLst>
        </pc:spChg>
        <pc:spChg chg="add del mod">
          <ac:chgData name="Haakon SPRIEWALD" userId="b8d286e1-ef59-47c6-81e6-48baef0a6f1e" providerId="ADAL" clId="{2956CB46-70BE-48FE-ACFA-44E797778CE3}" dt="2026-07-20T14:17:35.666" v="5354" actId="478"/>
          <ac:spMkLst>
            <pc:docMk/>
            <pc:sldMk cId="3346458329" sldId="349"/>
            <ac:spMk id="8" creationId="{B065BD2D-0A8C-2EFE-8DA8-51844C41A753}"/>
          </ac:spMkLst>
        </pc:spChg>
        <pc:spChg chg="add del mod">
          <ac:chgData name="Haakon SPRIEWALD" userId="b8d286e1-ef59-47c6-81e6-48baef0a6f1e" providerId="ADAL" clId="{2956CB46-70BE-48FE-ACFA-44E797778CE3}" dt="2026-07-20T14:18:10.890" v="5364" actId="478"/>
          <ac:spMkLst>
            <pc:docMk/>
            <pc:sldMk cId="3346458329" sldId="349"/>
            <ac:spMk id="9" creationId="{A3F11A1F-48E8-EEF4-1886-EEFC6159CBFE}"/>
          </ac:spMkLst>
        </pc:spChg>
        <pc:spChg chg="add del mod">
          <ac:chgData name="Haakon SPRIEWALD" userId="b8d286e1-ef59-47c6-81e6-48baef0a6f1e" providerId="ADAL" clId="{2956CB46-70BE-48FE-ACFA-44E797778CE3}" dt="2026-07-20T14:18:13.212" v="5365" actId="478"/>
          <ac:spMkLst>
            <pc:docMk/>
            <pc:sldMk cId="3346458329" sldId="349"/>
            <ac:spMk id="10" creationId="{0EA6806B-7C9B-98B7-031E-03FA38F26299}"/>
          </ac:spMkLst>
        </pc:spChg>
        <pc:spChg chg="add del mod">
          <ac:chgData name="Haakon SPRIEWALD" userId="b8d286e1-ef59-47c6-81e6-48baef0a6f1e" providerId="ADAL" clId="{2956CB46-70BE-48FE-ACFA-44E797778CE3}" dt="2026-07-20T14:18:15.870" v="5366" actId="478"/>
          <ac:spMkLst>
            <pc:docMk/>
            <pc:sldMk cId="3346458329" sldId="349"/>
            <ac:spMk id="11" creationId="{12A9FAAA-A249-43DB-E242-49B1BBB51F2D}"/>
          </ac:spMkLst>
        </pc:spChg>
        <pc:spChg chg="add mod">
          <ac:chgData name="Haakon SPRIEWALD" userId="b8d286e1-ef59-47c6-81e6-48baef0a6f1e" providerId="ADAL" clId="{2956CB46-70BE-48FE-ACFA-44E797778CE3}" dt="2026-07-20T14:20:40.743" v="5393" actId="20577"/>
          <ac:spMkLst>
            <pc:docMk/>
            <pc:sldMk cId="3346458329" sldId="349"/>
            <ac:spMk id="12" creationId="{CC6D1E1F-A8A4-380C-6305-03C9F467285F}"/>
          </ac:spMkLst>
        </pc:spChg>
        <pc:spChg chg="add mod">
          <ac:chgData name="Haakon SPRIEWALD" userId="b8d286e1-ef59-47c6-81e6-48baef0a6f1e" providerId="ADAL" clId="{2956CB46-70BE-48FE-ACFA-44E797778CE3}" dt="2026-07-20T14:20:02.906" v="5389" actId="6549"/>
          <ac:spMkLst>
            <pc:docMk/>
            <pc:sldMk cId="3346458329" sldId="349"/>
            <ac:spMk id="13" creationId="{F4271319-ABA9-7C93-1760-80B178FBC8C7}"/>
          </ac:spMkLst>
        </pc:spChg>
        <pc:spChg chg="add mod">
          <ac:chgData name="Haakon SPRIEWALD" userId="b8d286e1-ef59-47c6-81e6-48baef0a6f1e" providerId="ADAL" clId="{2956CB46-70BE-48FE-ACFA-44E797778CE3}" dt="2026-07-20T14:20:17.197" v="5391" actId="12"/>
          <ac:spMkLst>
            <pc:docMk/>
            <pc:sldMk cId="3346458329" sldId="349"/>
            <ac:spMk id="14" creationId="{F0D756F2-102B-024E-8CAD-A45BDD78645A}"/>
          </ac:spMkLst>
        </pc:spChg>
      </pc:sldChg>
      <pc:sldChg chg="addSp delSp modSp new mod modClrScheme chgLayout">
        <pc:chgData name="Haakon SPRIEWALD" userId="b8d286e1-ef59-47c6-81e6-48baef0a6f1e" providerId="ADAL" clId="{2956CB46-70BE-48FE-ACFA-44E797778CE3}" dt="2026-07-20T14:23:38.788" v="5421" actId="13244"/>
        <pc:sldMkLst>
          <pc:docMk/>
          <pc:sldMk cId="144459650" sldId="350"/>
        </pc:sldMkLst>
        <pc:spChg chg="del mod ord">
          <ac:chgData name="Haakon SPRIEWALD" userId="b8d286e1-ef59-47c6-81e6-48baef0a6f1e" providerId="ADAL" clId="{2956CB46-70BE-48FE-ACFA-44E797778CE3}" dt="2026-07-20T14:23:01.685" v="5407" actId="700"/>
          <ac:spMkLst>
            <pc:docMk/>
            <pc:sldMk cId="144459650" sldId="350"/>
            <ac:spMk id="2" creationId="{A8E91F29-83F7-F461-CD7C-656140534DD1}"/>
          </ac:spMkLst>
        </pc:spChg>
        <pc:spChg chg="del mod ord">
          <ac:chgData name="Haakon SPRIEWALD" userId="b8d286e1-ef59-47c6-81e6-48baef0a6f1e" providerId="ADAL" clId="{2956CB46-70BE-48FE-ACFA-44E797778CE3}" dt="2026-07-20T14:23:01.685" v="5407" actId="700"/>
          <ac:spMkLst>
            <pc:docMk/>
            <pc:sldMk cId="144459650" sldId="350"/>
            <ac:spMk id="3" creationId="{A7BF3EAB-9F05-014B-0179-E13FF6A5BCCA}"/>
          </ac:spMkLst>
        </pc:spChg>
        <pc:spChg chg="mod ord">
          <ac:chgData name="Haakon SPRIEWALD" userId="b8d286e1-ef59-47c6-81e6-48baef0a6f1e" providerId="ADAL" clId="{2956CB46-70BE-48FE-ACFA-44E797778CE3}" dt="2026-07-20T14:23:01.685" v="5407" actId="700"/>
          <ac:spMkLst>
            <pc:docMk/>
            <pc:sldMk cId="144459650" sldId="350"/>
            <ac:spMk id="4" creationId="{6B17465C-7731-B34A-1A7B-F12292F67D97}"/>
          </ac:spMkLst>
        </pc:spChg>
        <pc:spChg chg="add mod ord">
          <ac:chgData name="Haakon SPRIEWALD" userId="b8d286e1-ef59-47c6-81e6-48baef0a6f1e" providerId="ADAL" clId="{2956CB46-70BE-48FE-ACFA-44E797778CE3}" dt="2026-07-20T14:23:32.550" v="5418" actId="20577"/>
          <ac:spMkLst>
            <pc:docMk/>
            <pc:sldMk cId="144459650" sldId="350"/>
            <ac:spMk id="5" creationId="{BAD08C97-BA85-0C20-0A73-11A2B519ECCE}"/>
          </ac:spMkLst>
        </pc:spChg>
        <pc:spChg chg="add del mod ord">
          <ac:chgData name="Haakon SPRIEWALD" userId="b8d286e1-ef59-47c6-81e6-48baef0a6f1e" providerId="ADAL" clId="{2956CB46-70BE-48FE-ACFA-44E797778CE3}" dt="2026-07-20T14:23:13.217" v="5410" actId="478"/>
          <ac:spMkLst>
            <pc:docMk/>
            <pc:sldMk cId="144459650" sldId="350"/>
            <ac:spMk id="6" creationId="{A8B00612-7844-50CE-1C2F-5764A44142F9}"/>
          </ac:spMkLst>
        </pc:spChg>
        <pc:spChg chg="mod">
          <ac:chgData name="Haakon SPRIEWALD" userId="b8d286e1-ef59-47c6-81e6-48baef0a6f1e" providerId="ADAL" clId="{2956CB46-70BE-48FE-ACFA-44E797778CE3}" dt="2026-07-20T14:23:05.166" v="5408"/>
          <ac:spMkLst>
            <pc:docMk/>
            <pc:sldMk cId="144459650" sldId="350"/>
            <ac:spMk id="8" creationId="{6E659DBF-531D-7A5D-A923-A081B94A9B65}"/>
          </ac:spMkLst>
        </pc:spChg>
        <pc:spChg chg="mod">
          <ac:chgData name="Haakon SPRIEWALD" userId="b8d286e1-ef59-47c6-81e6-48baef0a6f1e" providerId="ADAL" clId="{2956CB46-70BE-48FE-ACFA-44E797778CE3}" dt="2026-07-20T14:23:05.166" v="5408"/>
          <ac:spMkLst>
            <pc:docMk/>
            <pc:sldMk cId="144459650" sldId="350"/>
            <ac:spMk id="9" creationId="{7464C16D-EF18-A585-9808-FDB87511AFD1}"/>
          </ac:spMkLst>
        </pc:spChg>
        <pc:spChg chg="mod">
          <ac:chgData name="Haakon SPRIEWALD" userId="b8d286e1-ef59-47c6-81e6-48baef0a6f1e" providerId="ADAL" clId="{2956CB46-70BE-48FE-ACFA-44E797778CE3}" dt="2026-07-20T14:23:05.166" v="5408"/>
          <ac:spMkLst>
            <pc:docMk/>
            <pc:sldMk cId="144459650" sldId="350"/>
            <ac:spMk id="10" creationId="{6C5F0957-D311-F933-0775-CEB0BB10A530}"/>
          </ac:spMkLst>
        </pc:spChg>
        <pc:grpChg chg="add mod ord">
          <ac:chgData name="Haakon SPRIEWALD" userId="b8d286e1-ef59-47c6-81e6-48baef0a6f1e" providerId="ADAL" clId="{2956CB46-70BE-48FE-ACFA-44E797778CE3}" dt="2026-07-20T14:23:38.788" v="5421" actId="13244"/>
          <ac:grpSpMkLst>
            <pc:docMk/>
            <pc:sldMk cId="144459650" sldId="350"/>
            <ac:grpSpMk id="7" creationId="{E95C602D-D3FC-0490-13BD-2AA0A3967472}"/>
          </ac:grpSpMkLst>
        </pc:grpChg>
      </pc:sldChg>
      <pc:sldChg chg="addSp delSp modSp new mod modNotesTx">
        <pc:chgData name="Haakon SPRIEWALD" userId="b8d286e1-ef59-47c6-81e6-48baef0a6f1e" providerId="ADAL" clId="{2956CB46-70BE-48FE-ACFA-44E797778CE3}" dt="2026-07-20T14:29:12.890" v="5475" actId="13244"/>
        <pc:sldMkLst>
          <pc:docMk/>
          <pc:sldMk cId="1716234728" sldId="351"/>
        </pc:sldMkLst>
        <pc:spChg chg="mod">
          <ac:chgData name="Haakon SPRIEWALD" userId="b8d286e1-ef59-47c6-81e6-48baef0a6f1e" providerId="ADAL" clId="{2956CB46-70BE-48FE-ACFA-44E797778CE3}" dt="2026-07-20T14:25:41.870" v="5446" actId="207"/>
          <ac:spMkLst>
            <pc:docMk/>
            <pc:sldMk cId="1716234728" sldId="351"/>
            <ac:spMk id="2" creationId="{82537A29-DE11-54CC-C9F9-10BEA68D94BD}"/>
          </ac:spMkLst>
        </pc:spChg>
        <pc:spChg chg="del">
          <ac:chgData name="Haakon SPRIEWALD" userId="b8d286e1-ef59-47c6-81e6-48baef0a6f1e" providerId="ADAL" clId="{2956CB46-70BE-48FE-ACFA-44E797778CE3}" dt="2026-07-20T14:24:13.441" v="5426" actId="478"/>
          <ac:spMkLst>
            <pc:docMk/>
            <pc:sldMk cId="1716234728" sldId="351"/>
            <ac:spMk id="3" creationId="{3E481CCD-4213-F8ED-1026-3F61D58C3E8F}"/>
          </ac:spMkLst>
        </pc:spChg>
        <pc:spChg chg="ord">
          <ac:chgData name="Haakon SPRIEWALD" userId="b8d286e1-ef59-47c6-81e6-48baef0a6f1e" providerId="ADAL" clId="{2956CB46-70BE-48FE-ACFA-44E797778CE3}" dt="2026-07-20T14:29:12.890" v="5475" actId="13244"/>
          <ac:spMkLst>
            <pc:docMk/>
            <pc:sldMk cId="1716234728" sldId="351"/>
            <ac:spMk id="4" creationId="{F897505B-43D6-EA08-BEAE-11CA18D16B48}"/>
          </ac:spMkLst>
        </pc:spChg>
        <pc:spChg chg="add mod">
          <ac:chgData name="Haakon SPRIEWALD" userId="b8d286e1-ef59-47c6-81e6-48baef0a6f1e" providerId="ADAL" clId="{2956CB46-70BE-48FE-ACFA-44E797778CE3}" dt="2026-07-20T14:29:08.968" v="5474" actId="1076"/>
          <ac:spMkLst>
            <pc:docMk/>
            <pc:sldMk cId="1716234728" sldId="351"/>
            <ac:spMk id="5" creationId="{6618953D-9993-577D-6A7F-BB53ABC1887A}"/>
          </ac:spMkLst>
        </pc:spChg>
        <pc:spChg chg="add mod">
          <ac:chgData name="Haakon SPRIEWALD" userId="b8d286e1-ef59-47c6-81e6-48baef0a6f1e" providerId="ADAL" clId="{2956CB46-70BE-48FE-ACFA-44E797778CE3}" dt="2026-07-20T14:28:31.610" v="5468" actId="14100"/>
          <ac:spMkLst>
            <pc:docMk/>
            <pc:sldMk cId="1716234728" sldId="351"/>
            <ac:spMk id="7" creationId="{393E4F67-6CA3-221E-C6B9-1411AB703B09}"/>
          </ac:spMkLst>
        </pc:spChg>
        <pc:spChg chg="add mod">
          <ac:chgData name="Haakon SPRIEWALD" userId="b8d286e1-ef59-47c6-81e6-48baef0a6f1e" providerId="ADAL" clId="{2956CB46-70BE-48FE-ACFA-44E797778CE3}" dt="2026-07-20T14:28:48.642" v="5471" actId="1076"/>
          <ac:spMkLst>
            <pc:docMk/>
            <pc:sldMk cId="1716234728" sldId="351"/>
            <ac:spMk id="9" creationId="{9D53E1FA-896F-B317-33B4-44ED8957547A}"/>
          </ac:spMkLst>
        </pc:spChg>
        <pc:spChg chg="add mod">
          <ac:chgData name="Haakon SPRIEWALD" userId="b8d286e1-ef59-47c6-81e6-48baef0a6f1e" providerId="ADAL" clId="{2956CB46-70BE-48FE-ACFA-44E797778CE3}" dt="2026-07-20T14:28:56.877" v="5472"/>
          <ac:spMkLst>
            <pc:docMk/>
            <pc:sldMk cId="1716234728" sldId="351"/>
            <ac:spMk id="11" creationId="{5F53FDCF-4DE8-7AA0-869C-A938EB749CED}"/>
          </ac:spMkLst>
        </pc:spChg>
        <pc:spChg chg="add mod">
          <ac:chgData name="Haakon SPRIEWALD" userId="b8d286e1-ef59-47c6-81e6-48baef0a6f1e" providerId="ADAL" clId="{2956CB46-70BE-48FE-ACFA-44E797778CE3}" dt="2026-07-20T14:29:01.446" v="5473"/>
          <ac:spMkLst>
            <pc:docMk/>
            <pc:sldMk cId="1716234728" sldId="351"/>
            <ac:spMk id="13" creationId="{F127CEDA-C73E-43C4-3F3D-7BFBF19C166E}"/>
          </ac:spMkLst>
        </pc:spChg>
      </pc:sldChg>
      <pc:sldChg chg="addSp delSp modSp new mod modClrScheme chgLayout modNotesTx">
        <pc:chgData name="Haakon SPRIEWALD" userId="b8d286e1-ef59-47c6-81e6-48baef0a6f1e" providerId="ADAL" clId="{2956CB46-70BE-48FE-ACFA-44E797778CE3}" dt="2026-07-20T16:59:49.485" v="9267" actId="13244"/>
        <pc:sldMkLst>
          <pc:docMk/>
          <pc:sldMk cId="2491403634" sldId="352"/>
        </pc:sldMkLst>
        <pc:spChg chg="del mod ord">
          <ac:chgData name="Haakon SPRIEWALD" userId="b8d286e1-ef59-47c6-81e6-48baef0a6f1e" providerId="ADAL" clId="{2956CB46-70BE-48FE-ACFA-44E797778CE3}" dt="2026-07-20T14:30:22.118" v="5477" actId="700"/>
          <ac:spMkLst>
            <pc:docMk/>
            <pc:sldMk cId="2491403634" sldId="352"/>
            <ac:spMk id="2" creationId="{F85F1CAA-FA27-3CFE-644A-AF784DCFEE3C}"/>
          </ac:spMkLst>
        </pc:spChg>
        <pc:spChg chg="del mod ord">
          <ac:chgData name="Haakon SPRIEWALD" userId="b8d286e1-ef59-47c6-81e6-48baef0a6f1e" providerId="ADAL" clId="{2956CB46-70BE-48FE-ACFA-44E797778CE3}" dt="2026-07-20T14:30:22.118" v="5477" actId="700"/>
          <ac:spMkLst>
            <pc:docMk/>
            <pc:sldMk cId="2491403634" sldId="352"/>
            <ac:spMk id="3" creationId="{7A1EC91D-BEC5-323C-7BCE-55ED9ED964B9}"/>
          </ac:spMkLst>
        </pc:spChg>
        <pc:spChg chg="mod ord">
          <ac:chgData name="Haakon SPRIEWALD" userId="b8d286e1-ef59-47c6-81e6-48baef0a6f1e" providerId="ADAL" clId="{2956CB46-70BE-48FE-ACFA-44E797778CE3}" dt="2026-07-20T14:35:40.746" v="5606" actId="13244"/>
          <ac:spMkLst>
            <pc:docMk/>
            <pc:sldMk cId="2491403634" sldId="352"/>
            <ac:spMk id="4" creationId="{9C3030C5-F9A4-36DA-32C9-9F849E4C35F8}"/>
          </ac:spMkLst>
        </pc:spChg>
        <pc:spChg chg="add mod ord">
          <ac:chgData name="Haakon SPRIEWALD" userId="b8d286e1-ef59-47c6-81e6-48baef0a6f1e" providerId="ADAL" clId="{2956CB46-70BE-48FE-ACFA-44E797778CE3}" dt="2026-07-20T14:49:16.001" v="5959" actId="1076"/>
          <ac:spMkLst>
            <pc:docMk/>
            <pc:sldMk cId="2491403634" sldId="352"/>
            <ac:spMk id="5" creationId="{2ADF1AE5-02EE-2BC1-C779-260A8A17DF3A}"/>
          </ac:spMkLst>
        </pc:spChg>
        <pc:spChg chg="add del mod ord">
          <ac:chgData name="Haakon SPRIEWALD" userId="b8d286e1-ef59-47c6-81e6-48baef0a6f1e" providerId="ADAL" clId="{2956CB46-70BE-48FE-ACFA-44E797778CE3}" dt="2026-07-20T14:32:53.036" v="5512" actId="478"/>
          <ac:spMkLst>
            <pc:docMk/>
            <pc:sldMk cId="2491403634" sldId="352"/>
            <ac:spMk id="6" creationId="{9EF102A4-8591-88FC-A92E-1DA14DFE241D}"/>
          </ac:spMkLst>
        </pc:spChg>
        <pc:spChg chg="add mod ord">
          <ac:chgData name="Haakon SPRIEWALD" userId="b8d286e1-ef59-47c6-81e6-48baef0a6f1e" providerId="ADAL" clId="{2956CB46-70BE-48FE-ACFA-44E797778CE3}" dt="2026-07-20T14:42:34.436" v="5785" actId="14100"/>
          <ac:spMkLst>
            <pc:docMk/>
            <pc:sldMk cId="2491403634" sldId="352"/>
            <ac:spMk id="9" creationId="{994EEC34-FEB7-AC90-7111-0CF073C97B3B}"/>
          </ac:spMkLst>
        </pc:spChg>
        <pc:spChg chg="add mod ord">
          <ac:chgData name="Haakon SPRIEWALD" userId="b8d286e1-ef59-47c6-81e6-48baef0a6f1e" providerId="ADAL" clId="{2956CB46-70BE-48FE-ACFA-44E797778CE3}" dt="2026-07-20T16:59:49.485" v="9267" actId="13244"/>
          <ac:spMkLst>
            <pc:docMk/>
            <pc:sldMk cId="2491403634" sldId="352"/>
            <ac:spMk id="12" creationId="{9A6CAA4F-97D2-F9DD-3947-E10BD65E9C5A}"/>
          </ac:spMkLst>
        </pc:spChg>
        <pc:picChg chg="add del mod">
          <ac:chgData name="Haakon SPRIEWALD" userId="b8d286e1-ef59-47c6-81e6-48baef0a6f1e" providerId="ADAL" clId="{2956CB46-70BE-48FE-ACFA-44E797778CE3}" dt="2026-07-20T14:35:10.106" v="5600" actId="14100"/>
          <ac:picMkLst>
            <pc:docMk/>
            <pc:sldMk cId="2491403634" sldId="352"/>
            <ac:picMk id="8" creationId="{59041FC4-CC63-48EC-64DA-6E2226452540}"/>
          </ac:picMkLst>
        </pc:picChg>
        <pc:picChg chg="add mod ord">
          <ac:chgData name="Haakon SPRIEWALD" userId="b8d286e1-ef59-47c6-81e6-48baef0a6f1e" providerId="ADAL" clId="{2956CB46-70BE-48FE-ACFA-44E797778CE3}" dt="2026-07-20T14:42:39.557" v="5786" actId="1076"/>
          <ac:picMkLst>
            <pc:docMk/>
            <pc:sldMk cId="2491403634" sldId="352"/>
            <ac:picMk id="11" creationId="{CEE8C7D5-A28C-190F-FF96-1333F56D9ECA}"/>
          </ac:picMkLst>
        </pc:picChg>
      </pc:sldChg>
      <pc:sldChg chg="addSp delSp modSp new mod ord modClrScheme chgLayout modNotesTx">
        <pc:chgData name="Haakon SPRIEWALD" userId="b8d286e1-ef59-47c6-81e6-48baef0a6f1e" providerId="ADAL" clId="{2956CB46-70BE-48FE-ACFA-44E797778CE3}" dt="2026-07-20T16:45:16.130" v="9119" actId="1076"/>
        <pc:sldMkLst>
          <pc:docMk/>
          <pc:sldMk cId="30443375" sldId="353"/>
        </pc:sldMkLst>
        <pc:spChg chg="del mod ord">
          <ac:chgData name="Haakon SPRIEWALD" userId="b8d286e1-ef59-47c6-81e6-48baef0a6f1e" providerId="ADAL" clId="{2956CB46-70BE-48FE-ACFA-44E797778CE3}" dt="2026-07-20T14:32:27.031" v="5510" actId="700"/>
          <ac:spMkLst>
            <pc:docMk/>
            <pc:sldMk cId="30443375" sldId="353"/>
            <ac:spMk id="2" creationId="{D8E8CA3A-9380-1709-B7CF-07BCB7A43E78}"/>
          </ac:spMkLst>
        </pc:spChg>
        <pc:spChg chg="del mod ord">
          <ac:chgData name="Haakon SPRIEWALD" userId="b8d286e1-ef59-47c6-81e6-48baef0a6f1e" providerId="ADAL" clId="{2956CB46-70BE-48FE-ACFA-44E797778CE3}" dt="2026-07-20T14:32:27.031" v="5510" actId="700"/>
          <ac:spMkLst>
            <pc:docMk/>
            <pc:sldMk cId="30443375" sldId="353"/>
            <ac:spMk id="3" creationId="{454D38F2-001B-6304-B1F9-591D712E2DB7}"/>
          </ac:spMkLst>
        </pc:spChg>
        <pc:spChg chg="mod ord">
          <ac:chgData name="Haakon SPRIEWALD" userId="b8d286e1-ef59-47c6-81e6-48baef0a6f1e" providerId="ADAL" clId="{2956CB46-70BE-48FE-ACFA-44E797778CE3}" dt="2026-07-20T16:44:39.110" v="9101" actId="13244"/>
          <ac:spMkLst>
            <pc:docMk/>
            <pc:sldMk cId="30443375" sldId="353"/>
            <ac:spMk id="4" creationId="{6DD1277D-C60B-C119-A6EF-95F4C42A0446}"/>
          </ac:spMkLst>
        </pc:spChg>
        <pc:spChg chg="add mod ord">
          <ac:chgData name="Haakon SPRIEWALD" userId="b8d286e1-ef59-47c6-81e6-48baef0a6f1e" providerId="ADAL" clId="{2956CB46-70BE-48FE-ACFA-44E797778CE3}" dt="2026-07-20T16:45:16.130" v="9119" actId="1076"/>
          <ac:spMkLst>
            <pc:docMk/>
            <pc:sldMk cId="30443375" sldId="353"/>
            <ac:spMk id="5" creationId="{851C09E7-1756-EF5E-9DB2-15ABFF2402A1}"/>
          </ac:spMkLst>
        </pc:spChg>
        <pc:spChg chg="add mod ord">
          <ac:chgData name="Haakon SPRIEWALD" userId="b8d286e1-ef59-47c6-81e6-48baef0a6f1e" providerId="ADAL" clId="{2956CB46-70BE-48FE-ACFA-44E797778CE3}" dt="2026-07-20T16:42:33.846" v="9077" actId="14100"/>
          <ac:spMkLst>
            <pc:docMk/>
            <pc:sldMk cId="30443375" sldId="353"/>
            <ac:spMk id="6" creationId="{9DCE14B9-A5C7-A155-AE8A-52B45FB4413C}"/>
          </ac:spMkLst>
        </pc:spChg>
        <pc:spChg chg="add mod">
          <ac:chgData name="Haakon SPRIEWALD" userId="b8d286e1-ef59-47c6-81e6-48baef0a6f1e" providerId="ADAL" clId="{2956CB46-70BE-48FE-ACFA-44E797778CE3}" dt="2026-07-20T16:44:56.741" v="9102" actId="1076"/>
          <ac:spMkLst>
            <pc:docMk/>
            <pc:sldMk cId="30443375" sldId="353"/>
            <ac:spMk id="8" creationId="{B7244B85-F195-D0AD-5F8D-DBDBFF982C2F}"/>
          </ac:spMkLst>
        </pc:spChg>
        <pc:spChg chg="add mod">
          <ac:chgData name="Haakon SPRIEWALD" userId="b8d286e1-ef59-47c6-81e6-48baef0a6f1e" providerId="ADAL" clId="{2956CB46-70BE-48FE-ACFA-44E797778CE3}" dt="2026-07-20T16:44:56.741" v="9102" actId="1076"/>
          <ac:spMkLst>
            <pc:docMk/>
            <pc:sldMk cId="30443375" sldId="353"/>
            <ac:spMk id="10" creationId="{A20996FB-E9AC-D09A-1419-00D296EA142C}"/>
          </ac:spMkLst>
        </pc:spChg>
        <pc:spChg chg="add mod">
          <ac:chgData name="Haakon SPRIEWALD" userId="b8d286e1-ef59-47c6-81e6-48baef0a6f1e" providerId="ADAL" clId="{2956CB46-70BE-48FE-ACFA-44E797778CE3}" dt="2026-07-20T16:44:56.741" v="9102" actId="1076"/>
          <ac:spMkLst>
            <pc:docMk/>
            <pc:sldMk cId="30443375" sldId="353"/>
            <ac:spMk id="12" creationId="{56015B12-BA9A-ABC2-D3B8-94CA01FC208D}"/>
          </ac:spMkLst>
        </pc:spChg>
      </pc:sldChg>
      <pc:sldChg chg="addSp delSp modSp new mod modClrScheme modAnim modShow chgLayout modNotesTx">
        <pc:chgData name="Haakon SPRIEWALD" userId="b8d286e1-ef59-47c6-81e6-48baef0a6f1e" providerId="ADAL" clId="{2956CB46-70BE-48FE-ACFA-44E797778CE3}" dt="2026-07-20T14:46:13.136" v="5844" actId="20577"/>
        <pc:sldMkLst>
          <pc:docMk/>
          <pc:sldMk cId="4002339189" sldId="354"/>
        </pc:sldMkLst>
        <pc:spChg chg="del mod ord">
          <ac:chgData name="Haakon SPRIEWALD" userId="b8d286e1-ef59-47c6-81e6-48baef0a6f1e" providerId="ADAL" clId="{2956CB46-70BE-48FE-ACFA-44E797778CE3}" dt="2026-07-20T14:43:12.615" v="5790" actId="700"/>
          <ac:spMkLst>
            <pc:docMk/>
            <pc:sldMk cId="4002339189" sldId="354"/>
            <ac:spMk id="2" creationId="{D62FF752-17C9-2DEC-EBD9-BFE73C2CDAB1}"/>
          </ac:spMkLst>
        </pc:spChg>
        <pc:spChg chg="del mod ord">
          <ac:chgData name="Haakon SPRIEWALD" userId="b8d286e1-ef59-47c6-81e6-48baef0a6f1e" providerId="ADAL" clId="{2956CB46-70BE-48FE-ACFA-44E797778CE3}" dt="2026-07-20T14:43:12.615" v="5790" actId="700"/>
          <ac:spMkLst>
            <pc:docMk/>
            <pc:sldMk cId="4002339189" sldId="354"/>
            <ac:spMk id="3" creationId="{3012BCD6-8331-50C0-5DFD-1E9F12FE4A6E}"/>
          </ac:spMkLst>
        </pc:spChg>
        <pc:spChg chg="mod ord">
          <ac:chgData name="Haakon SPRIEWALD" userId="b8d286e1-ef59-47c6-81e6-48baef0a6f1e" providerId="ADAL" clId="{2956CB46-70BE-48FE-ACFA-44E797778CE3}" dt="2026-07-20T14:45:29.855" v="5840" actId="13244"/>
          <ac:spMkLst>
            <pc:docMk/>
            <pc:sldMk cId="4002339189" sldId="354"/>
            <ac:spMk id="4" creationId="{A94181C9-7582-C5EC-FA55-D51B9E6BC76B}"/>
          </ac:spMkLst>
        </pc:spChg>
        <pc:spChg chg="add mod ord">
          <ac:chgData name="Haakon SPRIEWALD" userId="b8d286e1-ef59-47c6-81e6-48baef0a6f1e" providerId="ADAL" clId="{2956CB46-70BE-48FE-ACFA-44E797778CE3}" dt="2026-07-20T14:43:35.797" v="5823"/>
          <ac:spMkLst>
            <pc:docMk/>
            <pc:sldMk cId="4002339189" sldId="354"/>
            <ac:spMk id="5" creationId="{CC1E7B60-58F1-19BA-2C1D-E5D4FA4B55B6}"/>
          </ac:spMkLst>
        </pc:spChg>
        <pc:spChg chg="add mod ord">
          <ac:chgData name="Haakon SPRIEWALD" userId="b8d286e1-ef59-47c6-81e6-48baef0a6f1e" providerId="ADAL" clId="{2956CB46-70BE-48FE-ACFA-44E797778CE3}" dt="2026-07-20T14:44:03.546" v="5831" actId="14100"/>
          <ac:spMkLst>
            <pc:docMk/>
            <pc:sldMk cId="4002339189" sldId="354"/>
            <ac:spMk id="6" creationId="{FE8A8B38-954C-B9DF-372B-151F8102929D}"/>
          </ac:spMkLst>
        </pc:spChg>
        <pc:spChg chg="add mod">
          <ac:chgData name="Haakon SPRIEWALD" userId="b8d286e1-ef59-47c6-81e6-48baef0a6f1e" providerId="ADAL" clId="{2956CB46-70BE-48FE-ACFA-44E797778CE3}" dt="2026-07-20T14:45:43.214" v="5842" actId="403"/>
          <ac:spMkLst>
            <pc:docMk/>
            <pc:sldMk cId="4002339189" sldId="354"/>
            <ac:spMk id="9" creationId="{F6C5360B-50E7-35CD-8A6E-5AAB3A6C3FF1}"/>
          </ac:spMkLst>
        </pc:spChg>
        <pc:picChg chg="add mod">
          <ac:chgData name="Haakon SPRIEWALD" userId="b8d286e1-ef59-47c6-81e6-48baef0a6f1e" providerId="ADAL" clId="{2956CB46-70BE-48FE-ACFA-44E797778CE3}" dt="2026-07-20T14:45:06.917" v="5837" actId="1076"/>
          <ac:picMkLst>
            <pc:docMk/>
            <pc:sldMk cId="4002339189" sldId="354"/>
            <ac:picMk id="7" creationId="{234969C5-043A-2EC6-B829-A0CE561235E8}"/>
          </ac:picMkLst>
        </pc:picChg>
      </pc:sldChg>
      <pc:sldChg chg="new del">
        <pc:chgData name="Haakon SPRIEWALD" userId="b8d286e1-ef59-47c6-81e6-48baef0a6f1e" providerId="ADAL" clId="{2956CB46-70BE-48FE-ACFA-44E797778CE3}" dt="2026-07-20T14:44:09.579" v="5833" actId="680"/>
        <pc:sldMkLst>
          <pc:docMk/>
          <pc:sldMk cId="2335895950" sldId="355"/>
        </pc:sldMkLst>
      </pc:sldChg>
      <pc:sldChg chg="addSp delSp modSp add mod modNotesTx">
        <pc:chgData name="Haakon SPRIEWALD" userId="b8d286e1-ef59-47c6-81e6-48baef0a6f1e" providerId="ADAL" clId="{2956CB46-70BE-48FE-ACFA-44E797778CE3}" dt="2026-07-20T15:00:00.970" v="6075" actId="20577"/>
        <pc:sldMkLst>
          <pc:docMk/>
          <pc:sldMk cId="2966356645" sldId="355"/>
        </pc:sldMkLst>
        <pc:spChg chg="ord">
          <ac:chgData name="Haakon SPRIEWALD" userId="b8d286e1-ef59-47c6-81e6-48baef0a6f1e" providerId="ADAL" clId="{2956CB46-70BE-48FE-ACFA-44E797778CE3}" dt="2026-07-20T14:48:58.460" v="5956" actId="13244"/>
          <ac:spMkLst>
            <pc:docMk/>
            <pc:sldMk cId="2966356645" sldId="355"/>
            <ac:spMk id="4" creationId="{76593F73-2B75-757C-58D4-2AB4205A4FF7}"/>
          </ac:spMkLst>
        </pc:spChg>
        <pc:spChg chg="mod">
          <ac:chgData name="Haakon SPRIEWALD" userId="b8d286e1-ef59-47c6-81e6-48baef0a6f1e" providerId="ADAL" clId="{2956CB46-70BE-48FE-ACFA-44E797778CE3}" dt="2026-07-20T14:49:05.548" v="5957" actId="403"/>
          <ac:spMkLst>
            <pc:docMk/>
            <pc:sldMk cId="2966356645" sldId="355"/>
            <ac:spMk id="5" creationId="{D2EB8BC4-E879-D1F6-C6F0-C0E9A12775CF}"/>
          </ac:spMkLst>
        </pc:spChg>
        <pc:spChg chg="del">
          <ac:chgData name="Haakon SPRIEWALD" userId="b8d286e1-ef59-47c6-81e6-48baef0a6f1e" providerId="ADAL" clId="{2956CB46-70BE-48FE-ACFA-44E797778CE3}" dt="2026-07-20T14:47:24.156" v="5848" actId="478"/>
          <ac:spMkLst>
            <pc:docMk/>
            <pc:sldMk cId="2966356645" sldId="355"/>
            <ac:spMk id="9" creationId="{9BD441AA-3967-4172-B306-2A9DEC1805D6}"/>
          </ac:spMkLst>
        </pc:spChg>
        <pc:spChg chg="mod">
          <ac:chgData name="Haakon SPRIEWALD" userId="b8d286e1-ef59-47c6-81e6-48baef0a6f1e" providerId="ADAL" clId="{2956CB46-70BE-48FE-ACFA-44E797778CE3}" dt="2026-07-20T14:48:41.777" v="5952" actId="14100"/>
          <ac:spMkLst>
            <pc:docMk/>
            <pc:sldMk cId="2966356645" sldId="355"/>
            <ac:spMk id="12" creationId="{B2325CA8-94F6-E3EC-63F8-1C34F1D0EF48}"/>
          </ac:spMkLst>
        </pc:spChg>
        <pc:picChg chg="add mod">
          <ac:chgData name="Haakon SPRIEWALD" userId="b8d286e1-ef59-47c6-81e6-48baef0a6f1e" providerId="ADAL" clId="{2956CB46-70BE-48FE-ACFA-44E797778CE3}" dt="2026-07-20T14:48:56.930" v="5955" actId="962"/>
          <ac:picMkLst>
            <pc:docMk/>
            <pc:sldMk cId="2966356645" sldId="355"/>
            <ac:picMk id="3" creationId="{279556F4-B6BD-172A-0F07-308447289E17}"/>
          </ac:picMkLst>
        </pc:picChg>
        <pc:picChg chg="del">
          <ac:chgData name="Haakon SPRIEWALD" userId="b8d286e1-ef59-47c6-81e6-48baef0a6f1e" providerId="ADAL" clId="{2956CB46-70BE-48FE-ACFA-44E797778CE3}" dt="2026-07-20T14:48:44.052" v="5953" actId="478"/>
          <ac:picMkLst>
            <pc:docMk/>
            <pc:sldMk cId="2966356645" sldId="355"/>
            <ac:picMk id="11" creationId="{965F92B3-E5B7-8F7C-BF84-7F445A9D44AE}"/>
          </ac:picMkLst>
        </pc:picChg>
      </pc:sldChg>
      <pc:sldChg chg="addSp delSp modSp add mod ord modClrScheme chgLayout modNotesTx">
        <pc:chgData name="Haakon SPRIEWALD" userId="b8d286e1-ef59-47c6-81e6-48baef0a6f1e" providerId="ADAL" clId="{2956CB46-70BE-48FE-ACFA-44E797778CE3}" dt="2026-07-20T17:00:27.374" v="9269" actId="1076"/>
        <pc:sldMkLst>
          <pc:docMk/>
          <pc:sldMk cId="658637254" sldId="356"/>
        </pc:sldMkLst>
        <pc:spChg chg="mod ord">
          <ac:chgData name="Haakon SPRIEWALD" userId="b8d286e1-ef59-47c6-81e6-48baef0a6f1e" providerId="ADAL" clId="{2956CB46-70BE-48FE-ACFA-44E797778CE3}" dt="2026-07-20T14:51:16.061" v="5972" actId="27636"/>
          <ac:spMkLst>
            <pc:docMk/>
            <pc:sldMk cId="658637254" sldId="356"/>
            <ac:spMk id="2" creationId="{1F3D78F9-15B0-87E1-EB70-A38C18E9AB2E}"/>
          </ac:spMkLst>
        </pc:spChg>
        <pc:spChg chg="mod ord">
          <ac:chgData name="Haakon SPRIEWALD" userId="b8d286e1-ef59-47c6-81e6-48baef0a6f1e" providerId="ADAL" clId="{2956CB46-70BE-48FE-ACFA-44E797778CE3}" dt="2026-07-20T17:00:27.374" v="9269" actId="1076"/>
          <ac:spMkLst>
            <pc:docMk/>
            <pc:sldMk cId="658637254" sldId="356"/>
            <ac:spMk id="4" creationId="{3DE72DFF-20D0-47E6-44B9-1DCA132B0EB8}"/>
          </ac:spMkLst>
        </pc:spChg>
        <pc:spChg chg="mod">
          <ac:chgData name="Haakon SPRIEWALD" userId="b8d286e1-ef59-47c6-81e6-48baef0a6f1e" providerId="ADAL" clId="{2956CB46-70BE-48FE-ACFA-44E797778CE3}" dt="2026-07-20T14:50:01.157" v="5966"/>
          <ac:spMkLst>
            <pc:docMk/>
            <pc:sldMk cId="658637254" sldId="356"/>
            <ac:spMk id="5" creationId="{33498901-D72D-F49E-8BCC-32E1A264876D}"/>
          </ac:spMkLst>
        </pc:spChg>
        <pc:spChg chg="add mod">
          <ac:chgData name="Haakon SPRIEWALD" userId="b8d286e1-ef59-47c6-81e6-48baef0a6f1e" providerId="ADAL" clId="{2956CB46-70BE-48FE-ACFA-44E797778CE3}" dt="2026-07-20T14:57:48.046" v="6059" actId="20577"/>
          <ac:spMkLst>
            <pc:docMk/>
            <pc:sldMk cId="658637254" sldId="356"/>
            <ac:spMk id="6" creationId="{3E830923-2B96-577E-DB17-2B4AC09B95B2}"/>
          </ac:spMkLst>
        </pc:spChg>
        <pc:spChg chg="mod">
          <ac:chgData name="Haakon SPRIEWALD" userId="b8d286e1-ef59-47c6-81e6-48baef0a6f1e" providerId="ADAL" clId="{2956CB46-70BE-48FE-ACFA-44E797778CE3}" dt="2026-07-20T14:59:28.870" v="6071" actId="1076"/>
          <ac:spMkLst>
            <pc:docMk/>
            <pc:sldMk cId="658637254" sldId="356"/>
            <ac:spMk id="7" creationId="{E8D5F5AB-7933-958E-0DE0-2FF95EE2BAB3}"/>
          </ac:spMkLst>
        </pc:spChg>
        <pc:spChg chg="add del mod ord">
          <ac:chgData name="Haakon SPRIEWALD" userId="b8d286e1-ef59-47c6-81e6-48baef0a6f1e" providerId="ADAL" clId="{2956CB46-70BE-48FE-ACFA-44E797778CE3}" dt="2026-07-20T14:51:22.525" v="5973" actId="478"/>
          <ac:spMkLst>
            <pc:docMk/>
            <pc:sldMk cId="658637254" sldId="356"/>
            <ac:spMk id="8" creationId="{535F09D9-17E2-50A1-82A8-E581BCE474D0}"/>
          </ac:spMkLst>
        </pc:spChg>
        <pc:spChg chg="del">
          <ac:chgData name="Haakon SPRIEWALD" userId="b8d286e1-ef59-47c6-81e6-48baef0a6f1e" providerId="ADAL" clId="{2956CB46-70BE-48FE-ACFA-44E797778CE3}" dt="2026-07-20T14:51:02.326" v="5969" actId="478"/>
          <ac:spMkLst>
            <pc:docMk/>
            <pc:sldMk cId="658637254" sldId="356"/>
            <ac:spMk id="9" creationId="{1D029C39-007C-6685-AB93-8846A6A1A817}"/>
          </ac:spMkLst>
        </pc:spChg>
        <pc:spChg chg="del mod">
          <ac:chgData name="Haakon SPRIEWALD" userId="b8d286e1-ef59-47c6-81e6-48baef0a6f1e" providerId="ADAL" clId="{2956CB46-70BE-48FE-ACFA-44E797778CE3}" dt="2026-07-20T14:52:48.846" v="5993" actId="478"/>
          <ac:spMkLst>
            <pc:docMk/>
            <pc:sldMk cId="658637254" sldId="356"/>
            <ac:spMk id="11" creationId="{3E567690-2BD2-DFF1-44F3-64CFE9E15502}"/>
          </ac:spMkLst>
        </pc:spChg>
        <pc:spChg chg="add mod">
          <ac:chgData name="Haakon SPRIEWALD" userId="b8d286e1-ef59-47c6-81e6-48baef0a6f1e" providerId="ADAL" clId="{2956CB46-70BE-48FE-ACFA-44E797778CE3}" dt="2026-07-20T14:58:23.919" v="6064" actId="14100"/>
          <ac:spMkLst>
            <pc:docMk/>
            <pc:sldMk cId="658637254" sldId="356"/>
            <ac:spMk id="12" creationId="{F3D24F0C-98DA-B044-91D9-128B5F623A62}"/>
          </ac:spMkLst>
        </pc:spChg>
        <pc:spChg chg="del">
          <ac:chgData name="Haakon SPRIEWALD" userId="b8d286e1-ef59-47c6-81e6-48baef0a6f1e" providerId="ADAL" clId="{2956CB46-70BE-48FE-ACFA-44E797778CE3}" dt="2026-07-20T14:52:59.237" v="5996" actId="478"/>
          <ac:spMkLst>
            <pc:docMk/>
            <pc:sldMk cId="658637254" sldId="356"/>
            <ac:spMk id="13" creationId="{B94F854B-75A7-EB6A-3F64-64C4D952165B}"/>
          </ac:spMkLst>
        </pc:spChg>
        <pc:spChg chg="add mod">
          <ac:chgData name="Haakon SPRIEWALD" userId="b8d286e1-ef59-47c6-81e6-48baef0a6f1e" providerId="ADAL" clId="{2956CB46-70BE-48FE-ACFA-44E797778CE3}" dt="2026-07-20T14:57:15.597" v="6045" actId="242"/>
          <ac:spMkLst>
            <pc:docMk/>
            <pc:sldMk cId="658637254" sldId="356"/>
            <ac:spMk id="15" creationId="{F5E5CDBF-64B0-9C35-3221-C82798B38A42}"/>
          </ac:spMkLst>
        </pc:spChg>
        <pc:spChg chg="add mod ord">
          <ac:chgData name="Haakon SPRIEWALD" userId="b8d286e1-ef59-47c6-81e6-48baef0a6f1e" providerId="ADAL" clId="{2956CB46-70BE-48FE-ACFA-44E797778CE3}" dt="2026-07-20T14:59:13.353" v="6068" actId="962"/>
          <ac:spMkLst>
            <pc:docMk/>
            <pc:sldMk cId="658637254" sldId="356"/>
            <ac:spMk id="16" creationId="{E3D98004-B12A-C930-8D6B-B71B5539B7F9}"/>
          </ac:spMkLst>
        </pc:spChg>
        <pc:spChg chg="add mod ord">
          <ac:chgData name="Haakon SPRIEWALD" userId="b8d286e1-ef59-47c6-81e6-48baef0a6f1e" providerId="ADAL" clId="{2956CB46-70BE-48FE-ACFA-44E797778CE3}" dt="2026-07-20T14:59:16.907" v="6070" actId="962"/>
          <ac:spMkLst>
            <pc:docMk/>
            <pc:sldMk cId="658637254" sldId="356"/>
            <ac:spMk id="18" creationId="{313F7F20-D4DA-CF83-7FCC-9065AB4B423A}"/>
          </ac:spMkLst>
        </pc:spChg>
      </pc:sldChg>
      <pc:sldChg chg="addSp delSp modSp add mod modNotesTx">
        <pc:chgData name="Haakon SPRIEWALD" userId="b8d286e1-ef59-47c6-81e6-48baef0a6f1e" providerId="ADAL" clId="{2956CB46-70BE-48FE-ACFA-44E797778CE3}" dt="2026-07-20T15:03:26.592" v="6114" actId="20577"/>
        <pc:sldMkLst>
          <pc:docMk/>
          <pc:sldMk cId="2827757568" sldId="357"/>
        </pc:sldMkLst>
        <pc:spChg chg="mod">
          <ac:chgData name="Haakon SPRIEWALD" userId="b8d286e1-ef59-47c6-81e6-48baef0a6f1e" providerId="ADAL" clId="{2956CB46-70BE-48FE-ACFA-44E797778CE3}" dt="2026-07-20T15:01:00.973" v="6079" actId="20577"/>
          <ac:spMkLst>
            <pc:docMk/>
            <pc:sldMk cId="2827757568" sldId="357"/>
            <ac:spMk id="2" creationId="{A5C04A24-B8F6-6EB7-8BCB-72B2269B16A3}"/>
          </ac:spMkLst>
        </pc:spChg>
        <pc:spChg chg="add mod">
          <ac:chgData name="Haakon SPRIEWALD" userId="b8d286e1-ef59-47c6-81e6-48baef0a6f1e" providerId="ADAL" clId="{2956CB46-70BE-48FE-ACFA-44E797778CE3}" dt="2026-07-20T15:03:11.076" v="6109" actId="20577"/>
          <ac:spMkLst>
            <pc:docMk/>
            <pc:sldMk cId="2827757568" sldId="357"/>
            <ac:spMk id="3" creationId="{81672F47-3587-4CBB-9330-5808EC0F0273}"/>
          </ac:spMkLst>
        </pc:spChg>
        <pc:spChg chg="del">
          <ac:chgData name="Haakon SPRIEWALD" userId="b8d286e1-ef59-47c6-81e6-48baef0a6f1e" providerId="ADAL" clId="{2956CB46-70BE-48FE-ACFA-44E797778CE3}" dt="2026-07-20T15:01:31.761" v="6082" actId="478"/>
          <ac:spMkLst>
            <pc:docMk/>
            <pc:sldMk cId="2827757568" sldId="357"/>
            <ac:spMk id="9" creationId="{4C036BDA-02A7-CD32-8233-4DBF9CE9BCFC}"/>
          </ac:spMkLst>
        </pc:spChg>
        <pc:spChg chg="del mod">
          <ac:chgData name="Haakon SPRIEWALD" userId="b8d286e1-ef59-47c6-81e6-48baef0a6f1e" providerId="ADAL" clId="{2956CB46-70BE-48FE-ACFA-44E797778CE3}" dt="2026-07-20T15:01:34.158" v="6084" actId="478"/>
          <ac:spMkLst>
            <pc:docMk/>
            <pc:sldMk cId="2827757568" sldId="357"/>
            <ac:spMk id="17" creationId="{78890D60-A180-B382-33E8-23D4FB328992}"/>
          </ac:spMkLst>
        </pc:spChg>
        <pc:spChg chg="mod">
          <ac:chgData name="Haakon SPRIEWALD" userId="b8d286e1-ef59-47c6-81e6-48baef0a6f1e" providerId="ADAL" clId="{2956CB46-70BE-48FE-ACFA-44E797778CE3}" dt="2026-07-20T15:01:14.586" v="6080" actId="313"/>
          <ac:spMkLst>
            <pc:docMk/>
            <pc:sldMk cId="2827757568" sldId="357"/>
            <ac:spMk id="23" creationId="{F67638F3-3625-7F9C-B2B3-4E0D7E25F3FB}"/>
          </ac:spMkLst>
        </pc:spChg>
        <pc:spChg chg="del">
          <ac:chgData name="Haakon SPRIEWALD" userId="b8d286e1-ef59-47c6-81e6-48baef0a6f1e" providerId="ADAL" clId="{2956CB46-70BE-48FE-ACFA-44E797778CE3}" dt="2026-07-20T15:01:29.730" v="6081" actId="478"/>
          <ac:spMkLst>
            <pc:docMk/>
            <pc:sldMk cId="2827757568" sldId="357"/>
            <ac:spMk id="25" creationId="{A0279548-B164-3213-25C3-8B04E2CC19CF}"/>
          </ac:spMkLst>
        </pc:spChg>
      </pc:sldChg>
      <pc:sldChg chg="addSp delSp modSp new mod modNotesTx">
        <pc:chgData name="Haakon SPRIEWALD" userId="b8d286e1-ef59-47c6-81e6-48baef0a6f1e" providerId="ADAL" clId="{2956CB46-70BE-48FE-ACFA-44E797778CE3}" dt="2026-07-20T15:33:13.657" v="6614" actId="20577"/>
        <pc:sldMkLst>
          <pc:docMk/>
          <pc:sldMk cId="2783579269" sldId="358"/>
        </pc:sldMkLst>
        <pc:spChg chg="mod">
          <ac:chgData name="Haakon SPRIEWALD" userId="b8d286e1-ef59-47c6-81e6-48baef0a6f1e" providerId="ADAL" clId="{2956CB46-70BE-48FE-ACFA-44E797778CE3}" dt="2026-07-20T15:12:14.647" v="6216" actId="14100"/>
          <ac:spMkLst>
            <pc:docMk/>
            <pc:sldMk cId="2783579269" sldId="358"/>
            <ac:spMk id="2" creationId="{A82F49DF-6420-EBA4-3EED-C77348CC631E}"/>
          </ac:spMkLst>
        </pc:spChg>
        <pc:spChg chg="mod">
          <ac:chgData name="Haakon SPRIEWALD" userId="b8d286e1-ef59-47c6-81e6-48baef0a6f1e" providerId="ADAL" clId="{2956CB46-70BE-48FE-ACFA-44E797778CE3}" dt="2026-07-20T15:19:06.572" v="6410" actId="948"/>
          <ac:spMkLst>
            <pc:docMk/>
            <pc:sldMk cId="2783579269" sldId="358"/>
            <ac:spMk id="3" creationId="{0BE96D01-8DF9-9AD8-B227-560B60BB11E0}"/>
          </ac:spMkLst>
        </pc:spChg>
        <pc:spChg chg="add del mod">
          <ac:chgData name="Haakon SPRIEWALD" userId="b8d286e1-ef59-47c6-81e6-48baef0a6f1e" providerId="ADAL" clId="{2956CB46-70BE-48FE-ACFA-44E797778CE3}" dt="2026-07-20T15:06:33.854" v="6131" actId="478"/>
          <ac:spMkLst>
            <pc:docMk/>
            <pc:sldMk cId="2783579269" sldId="358"/>
            <ac:spMk id="5" creationId="{C98CC8B7-03C1-D857-F189-DDAED6DF2DBA}"/>
          </ac:spMkLst>
        </pc:spChg>
        <pc:spChg chg="add mod">
          <ac:chgData name="Haakon SPRIEWALD" userId="b8d286e1-ef59-47c6-81e6-48baef0a6f1e" providerId="ADAL" clId="{2956CB46-70BE-48FE-ACFA-44E797778CE3}" dt="2026-07-20T15:20:34.587" v="6417" actId="164"/>
          <ac:spMkLst>
            <pc:docMk/>
            <pc:sldMk cId="2783579269" sldId="358"/>
            <ac:spMk id="7" creationId="{209BE263-6FDC-1E93-C4E6-872D47B0A802}"/>
          </ac:spMkLst>
        </pc:spChg>
        <pc:spChg chg="add del mod">
          <ac:chgData name="Haakon SPRIEWALD" userId="b8d286e1-ef59-47c6-81e6-48baef0a6f1e" providerId="ADAL" clId="{2956CB46-70BE-48FE-ACFA-44E797778CE3}" dt="2026-07-20T15:09:14.188" v="6146" actId="478"/>
          <ac:spMkLst>
            <pc:docMk/>
            <pc:sldMk cId="2783579269" sldId="358"/>
            <ac:spMk id="9" creationId="{64B60035-B8A1-C49C-3406-D3CDC445C889}"/>
          </ac:spMkLst>
        </pc:spChg>
        <pc:spChg chg="add mod ord">
          <ac:chgData name="Haakon SPRIEWALD" userId="b8d286e1-ef59-47c6-81e6-48baef0a6f1e" providerId="ADAL" clId="{2956CB46-70BE-48FE-ACFA-44E797778CE3}" dt="2026-07-20T15:20:34.587" v="6417" actId="164"/>
          <ac:spMkLst>
            <pc:docMk/>
            <pc:sldMk cId="2783579269" sldId="358"/>
            <ac:spMk id="11" creationId="{3C3D69C7-7231-3ED4-1514-14F58D94F4E6}"/>
          </ac:spMkLst>
        </pc:spChg>
        <pc:spChg chg="add mod">
          <ac:chgData name="Haakon SPRIEWALD" userId="b8d286e1-ef59-47c6-81e6-48baef0a6f1e" providerId="ADAL" clId="{2956CB46-70BE-48FE-ACFA-44E797778CE3}" dt="2026-07-20T15:20:34.587" v="6417" actId="164"/>
          <ac:spMkLst>
            <pc:docMk/>
            <pc:sldMk cId="2783579269" sldId="358"/>
            <ac:spMk id="13" creationId="{C00F021E-DC4D-9F21-E860-9AA83F51D7EE}"/>
          </ac:spMkLst>
        </pc:spChg>
        <pc:spChg chg="add mod">
          <ac:chgData name="Haakon SPRIEWALD" userId="b8d286e1-ef59-47c6-81e6-48baef0a6f1e" providerId="ADAL" clId="{2956CB46-70BE-48FE-ACFA-44E797778CE3}" dt="2026-07-20T15:20:34.587" v="6417" actId="164"/>
          <ac:spMkLst>
            <pc:docMk/>
            <pc:sldMk cId="2783579269" sldId="358"/>
            <ac:spMk id="15" creationId="{A65BB952-5321-46F9-602B-473A9961CDD0}"/>
          </ac:spMkLst>
        </pc:spChg>
        <pc:spChg chg="add mod">
          <ac:chgData name="Haakon SPRIEWALD" userId="b8d286e1-ef59-47c6-81e6-48baef0a6f1e" providerId="ADAL" clId="{2956CB46-70BE-48FE-ACFA-44E797778CE3}" dt="2026-07-20T15:20:34.587" v="6417" actId="164"/>
          <ac:spMkLst>
            <pc:docMk/>
            <pc:sldMk cId="2783579269" sldId="358"/>
            <ac:spMk id="16" creationId="{4291155F-C8C3-B52F-2E61-3866DC02030E}"/>
          </ac:spMkLst>
        </pc:spChg>
        <pc:spChg chg="add mod">
          <ac:chgData name="Haakon SPRIEWALD" userId="b8d286e1-ef59-47c6-81e6-48baef0a6f1e" providerId="ADAL" clId="{2956CB46-70BE-48FE-ACFA-44E797778CE3}" dt="2026-07-20T15:20:34.587" v="6417" actId="164"/>
          <ac:spMkLst>
            <pc:docMk/>
            <pc:sldMk cId="2783579269" sldId="358"/>
            <ac:spMk id="18" creationId="{92262E93-256B-9824-858F-D09451D35CBB}"/>
          </ac:spMkLst>
        </pc:spChg>
        <pc:spChg chg="add mod">
          <ac:chgData name="Haakon SPRIEWALD" userId="b8d286e1-ef59-47c6-81e6-48baef0a6f1e" providerId="ADAL" clId="{2956CB46-70BE-48FE-ACFA-44E797778CE3}" dt="2026-07-20T15:20:34.587" v="6417" actId="164"/>
          <ac:spMkLst>
            <pc:docMk/>
            <pc:sldMk cId="2783579269" sldId="358"/>
            <ac:spMk id="20" creationId="{21A33088-6722-FAC4-9E48-A24D53D3CE11}"/>
          </ac:spMkLst>
        </pc:spChg>
        <pc:spChg chg="add mod">
          <ac:chgData name="Haakon SPRIEWALD" userId="b8d286e1-ef59-47c6-81e6-48baef0a6f1e" providerId="ADAL" clId="{2956CB46-70BE-48FE-ACFA-44E797778CE3}" dt="2026-07-20T15:20:34.587" v="6417" actId="164"/>
          <ac:spMkLst>
            <pc:docMk/>
            <pc:sldMk cId="2783579269" sldId="358"/>
            <ac:spMk id="22" creationId="{44E2C26E-3E4E-A297-26F7-0FD06C16C3B8}"/>
          </ac:spMkLst>
        </pc:spChg>
        <pc:spChg chg="add mod">
          <ac:chgData name="Haakon SPRIEWALD" userId="b8d286e1-ef59-47c6-81e6-48baef0a6f1e" providerId="ADAL" clId="{2956CB46-70BE-48FE-ACFA-44E797778CE3}" dt="2026-07-20T15:32:10.806" v="6472" actId="14100"/>
          <ac:spMkLst>
            <pc:docMk/>
            <pc:sldMk cId="2783579269" sldId="358"/>
            <ac:spMk id="23" creationId="{93E8E747-4AF2-D56B-33E7-C6FF2F2B5EAD}"/>
          </ac:spMkLst>
        </pc:spChg>
        <pc:grpChg chg="add mod ord">
          <ac:chgData name="Haakon SPRIEWALD" userId="b8d286e1-ef59-47c6-81e6-48baef0a6f1e" providerId="ADAL" clId="{2956CB46-70BE-48FE-ACFA-44E797778CE3}" dt="2026-07-20T15:32:30.466" v="6473" actId="962"/>
          <ac:grpSpMkLst>
            <pc:docMk/>
            <pc:sldMk cId="2783579269" sldId="358"/>
            <ac:grpSpMk id="26" creationId="{5A1F3B5A-2DBA-3F18-4B9B-E7885BC89FCB}"/>
          </ac:grpSpMkLst>
        </pc:grpChg>
        <pc:cxnChg chg="add mod">
          <ac:chgData name="Haakon SPRIEWALD" userId="b8d286e1-ef59-47c6-81e6-48baef0a6f1e" providerId="ADAL" clId="{2956CB46-70BE-48FE-ACFA-44E797778CE3}" dt="2026-07-20T15:32:10.806" v="6472" actId="14100"/>
          <ac:cxnSpMkLst>
            <pc:docMk/>
            <pc:sldMk cId="2783579269" sldId="358"/>
            <ac:cxnSpMk id="25" creationId="{6BDC61BE-BF84-E056-3BEE-B6FCAC104EAC}"/>
          </ac:cxnSpMkLst>
        </pc:cxnChg>
      </pc:sldChg>
      <pc:sldChg chg="addSp delSp modSp new mod modNotesTx">
        <pc:chgData name="Haakon SPRIEWALD" userId="b8d286e1-ef59-47c6-81e6-48baef0a6f1e" providerId="ADAL" clId="{2956CB46-70BE-48FE-ACFA-44E797778CE3}" dt="2026-07-20T15:43:13.507" v="6735" actId="20577"/>
        <pc:sldMkLst>
          <pc:docMk/>
          <pc:sldMk cId="422356903" sldId="359"/>
        </pc:sldMkLst>
        <pc:spChg chg="del">
          <ac:chgData name="Haakon SPRIEWALD" userId="b8d286e1-ef59-47c6-81e6-48baef0a6f1e" providerId="ADAL" clId="{2956CB46-70BE-48FE-ACFA-44E797778CE3}" dt="2026-07-20T15:33:44.854" v="6616" actId="478"/>
          <ac:spMkLst>
            <pc:docMk/>
            <pc:sldMk cId="422356903" sldId="359"/>
            <ac:spMk id="2" creationId="{EBB5DDF8-D1D9-DA91-CC76-2CE0119E1B02}"/>
          </ac:spMkLst>
        </pc:spChg>
        <pc:spChg chg="mod">
          <ac:chgData name="Haakon SPRIEWALD" userId="b8d286e1-ef59-47c6-81e6-48baef0a6f1e" providerId="ADAL" clId="{2956CB46-70BE-48FE-ACFA-44E797778CE3}" dt="2026-07-20T15:38:40.477" v="6679" actId="14100"/>
          <ac:spMkLst>
            <pc:docMk/>
            <pc:sldMk cId="422356903" sldId="359"/>
            <ac:spMk id="3" creationId="{E565C09E-A5A9-0C5A-98AC-5CE2C4C055FF}"/>
          </ac:spMkLst>
        </pc:spChg>
        <pc:spChg chg="ord">
          <ac:chgData name="Haakon SPRIEWALD" userId="b8d286e1-ef59-47c6-81e6-48baef0a6f1e" providerId="ADAL" clId="{2956CB46-70BE-48FE-ACFA-44E797778CE3}" dt="2026-07-20T15:42:34.317" v="6708" actId="13244"/>
          <ac:spMkLst>
            <pc:docMk/>
            <pc:sldMk cId="422356903" sldId="359"/>
            <ac:spMk id="4" creationId="{2AC42433-4370-0EB4-DF0D-C4101C899F5F}"/>
          </ac:spMkLst>
        </pc:spChg>
        <pc:spChg chg="add mod ord">
          <ac:chgData name="Haakon SPRIEWALD" userId="b8d286e1-ef59-47c6-81e6-48baef0a6f1e" providerId="ADAL" clId="{2956CB46-70BE-48FE-ACFA-44E797778CE3}" dt="2026-07-20T15:39:41.309" v="6701" actId="14100"/>
          <ac:spMkLst>
            <pc:docMk/>
            <pc:sldMk cId="422356903" sldId="359"/>
            <ac:spMk id="5" creationId="{46002CF1-681E-C674-4F66-6C8ABAC0633C}"/>
          </ac:spMkLst>
        </pc:spChg>
        <pc:spChg chg="add mod ord">
          <ac:chgData name="Haakon SPRIEWALD" userId="b8d286e1-ef59-47c6-81e6-48baef0a6f1e" providerId="ADAL" clId="{2956CB46-70BE-48FE-ACFA-44E797778CE3}" dt="2026-07-20T15:39:51.833" v="6702" actId="13244"/>
          <ac:spMkLst>
            <pc:docMk/>
            <pc:sldMk cId="422356903" sldId="359"/>
            <ac:spMk id="6" creationId="{16F4C207-E827-C83A-2932-FD0367D8C042}"/>
          </ac:spMkLst>
        </pc:spChg>
        <pc:picChg chg="add mod">
          <ac:chgData name="Haakon SPRIEWALD" userId="b8d286e1-ef59-47c6-81e6-48baef0a6f1e" providerId="ADAL" clId="{2956CB46-70BE-48FE-ACFA-44E797778CE3}" dt="2026-07-20T15:40:27.545" v="6704" actId="962"/>
          <ac:picMkLst>
            <pc:docMk/>
            <pc:sldMk cId="422356903" sldId="359"/>
            <ac:picMk id="8" creationId="{8C614257-25B4-9644-E829-61CB316F7F69}"/>
          </ac:picMkLst>
        </pc:picChg>
        <pc:picChg chg="add mod ord">
          <ac:chgData name="Haakon SPRIEWALD" userId="b8d286e1-ef59-47c6-81e6-48baef0a6f1e" providerId="ADAL" clId="{2956CB46-70BE-48FE-ACFA-44E797778CE3}" dt="2026-07-20T15:42:33.056" v="6707" actId="962"/>
          <ac:picMkLst>
            <pc:docMk/>
            <pc:sldMk cId="422356903" sldId="359"/>
            <ac:picMk id="10" creationId="{172D2934-5A06-79C7-F35A-BA40474FD931}"/>
          </ac:picMkLst>
        </pc:picChg>
      </pc:sldChg>
      <pc:sldChg chg="addSp modSp add mod ord modShow modNotesTx">
        <pc:chgData name="Haakon SPRIEWALD" userId="b8d286e1-ef59-47c6-81e6-48baef0a6f1e" providerId="ADAL" clId="{2956CB46-70BE-48FE-ACFA-44E797778CE3}" dt="2026-07-20T15:48:14.645" v="6806" actId="13244"/>
        <pc:sldMkLst>
          <pc:docMk/>
          <pc:sldMk cId="3867680483" sldId="360"/>
        </pc:sldMkLst>
        <pc:spChg chg="mod">
          <ac:chgData name="Haakon SPRIEWALD" userId="b8d286e1-ef59-47c6-81e6-48baef0a6f1e" providerId="ADAL" clId="{2956CB46-70BE-48FE-ACFA-44E797778CE3}" dt="2026-07-20T15:47:59.267" v="6802" actId="14100"/>
          <ac:spMkLst>
            <pc:docMk/>
            <pc:sldMk cId="3867680483" sldId="360"/>
            <ac:spMk id="2" creationId="{6EDD67C0-82F2-6017-7A41-4F69252D4E9D}"/>
          </ac:spMkLst>
        </pc:spChg>
        <pc:spChg chg="mod">
          <ac:chgData name="Haakon SPRIEWALD" userId="b8d286e1-ef59-47c6-81e6-48baef0a6f1e" providerId="ADAL" clId="{2956CB46-70BE-48FE-ACFA-44E797778CE3}" dt="2026-07-20T15:47:11.725" v="6795" actId="403"/>
          <ac:spMkLst>
            <pc:docMk/>
            <pc:sldMk cId="3867680483" sldId="360"/>
            <ac:spMk id="3" creationId="{4C80A51F-4CEB-36FD-1818-B867C04D96B1}"/>
          </ac:spMkLst>
        </pc:spChg>
        <pc:spChg chg="ord">
          <ac:chgData name="Haakon SPRIEWALD" userId="b8d286e1-ef59-47c6-81e6-48baef0a6f1e" providerId="ADAL" clId="{2956CB46-70BE-48FE-ACFA-44E797778CE3}" dt="2026-07-20T15:48:06.274" v="6803" actId="13244"/>
          <ac:spMkLst>
            <pc:docMk/>
            <pc:sldMk cId="3867680483" sldId="360"/>
            <ac:spMk id="4" creationId="{A908C2B3-3E9E-3998-0B68-04DBE67A18A7}"/>
          </ac:spMkLst>
        </pc:spChg>
        <pc:spChg chg="add mod">
          <ac:chgData name="Haakon SPRIEWALD" userId="b8d286e1-ef59-47c6-81e6-48baef0a6f1e" providerId="ADAL" clId="{2956CB46-70BE-48FE-ACFA-44E797778CE3}" dt="2026-07-20T15:47:24.317" v="6797" actId="6549"/>
          <ac:spMkLst>
            <pc:docMk/>
            <pc:sldMk cId="3867680483" sldId="360"/>
            <ac:spMk id="5" creationId="{27B2E9A9-34F2-EC29-3DF0-4560158198B3}"/>
          </ac:spMkLst>
        </pc:spChg>
        <pc:spChg chg="add mod ord">
          <ac:chgData name="Haakon SPRIEWALD" userId="b8d286e1-ef59-47c6-81e6-48baef0a6f1e" providerId="ADAL" clId="{2956CB46-70BE-48FE-ACFA-44E797778CE3}" dt="2026-07-20T15:48:12.139" v="6805" actId="13244"/>
          <ac:spMkLst>
            <pc:docMk/>
            <pc:sldMk cId="3867680483" sldId="360"/>
            <ac:spMk id="8" creationId="{78F81D92-44F4-95C5-3DC2-1B98EA5D2392}"/>
          </ac:spMkLst>
        </pc:spChg>
        <pc:picChg chg="mod ord">
          <ac:chgData name="Haakon SPRIEWALD" userId="b8d286e1-ef59-47c6-81e6-48baef0a6f1e" providerId="ADAL" clId="{2956CB46-70BE-48FE-ACFA-44E797778CE3}" dt="2026-07-20T15:48:14.645" v="6806" actId="13244"/>
          <ac:picMkLst>
            <pc:docMk/>
            <pc:sldMk cId="3867680483" sldId="360"/>
            <ac:picMk id="6" creationId="{F7969910-0113-3396-F913-0D90B34EDF88}"/>
          </ac:picMkLst>
        </pc:picChg>
      </pc:sldChg>
      <pc:sldChg chg="addSp delSp modSp new mod modNotesTx">
        <pc:chgData name="Haakon SPRIEWALD" userId="b8d286e1-ef59-47c6-81e6-48baef0a6f1e" providerId="ADAL" clId="{2956CB46-70BE-48FE-ACFA-44E797778CE3}" dt="2026-07-20T16:41:15.167" v="9060" actId="20577"/>
        <pc:sldMkLst>
          <pc:docMk/>
          <pc:sldMk cId="300928496" sldId="361"/>
        </pc:sldMkLst>
        <pc:spChg chg="mod">
          <ac:chgData name="Haakon SPRIEWALD" userId="b8d286e1-ef59-47c6-81e6-48baef0a6f1e" providerId="ADAL" clId="{2956CB46-70BE-48FE-ACFA-44E797778CE3}" dt="2026-07-20T16:25:45.659" v="7428" actId="1076"/>
          <ac:spMkLst>
            <pc:docMk/>
            <pc:sldMk cId="300928496" sldId="361"/>
            <ac:spMk id="2" creationId="{20F8A08F-A5DD-564C-A24C-ACF63F789AA6}"/>
          </ac:spMkLst>
        </pc:spChg>
        <pc:spChg chg="del">
          <ac:chgData name="Haakon SPRIEWALD" userId="b8d286e1-ef59-47c6-81e6-48baef0a6f1e" providerId="ADAL" clId="{2956CB46-70BE-48FE-ACFA-44E797778CE3}" dt="2026-07-20T16:04:51.683" v="6864" actId="478"/>
          <ac:spMkLst>
            <pc:docMk/>
            <pc:sldMk cId="300928496" sldId="361"/>
            <ac:spMk id="3" creationId="{5EE7B412-C551-60A2-4606-A9CFF7A4B708}"/>
          </ac:spMkLst>
        </pc:spChg>
        <pc:spChg chg="mod">
          <ac:chgData name="Haakon SPRIEWALD" userId="b8d286e1-ef59-47c6-81e6-48baef0a6f1e" providerId="ADAL" clId="{2956CB46-70BE-48FE-ACFA-44E797778CE3}" dt="2026-07-20T16:26:07.570" v="7429" actId="27803"/>
          <ac:spMkLst>
            <pc:docMk/>
            <pc:sldMk cId="300928496" sldId="361"/>
            <ac:spMk id="4" creationId="{5E42065D-DC7C-E603-8339-7E6D7F8EC8EE}"/>
          </ac:spMkLst>
        </pc:spChg>
        <pc:spChg chg="add mod">
          <ac:chgData name="Haakon SPRIEWALD" userId="b8d286e1-ef59-47c6-81e6-48baef0a6f1e" providerId="ADAL" clId="{2956CB46-70BE-48FE-ACFA-44E797778CE3}" dt="2026-07-20T16:26:22.817" v="7430" actId="164"/>
          <ac:spMkLst>
            <pc:docMk/>
            <pc:sldMk cId="300928496" sldId="361"/>
            <ac:spMk id="5" creationId="{4D8867C7-71F0-8768-94AD-FC9505C66A3E}"/>
          </ac:spMkLst>
        </pc:spChg>
        <pc:spChg chg="add mod">
          <ac:chgData name="Haakon SPRIEWALD" userId="b8d286e1-ef59-47c6-81e6-48baef0a6f1e" providerId="ADAL" clId="{2956CB46-70BE-48FE-ACFA-44E797778CE3}" dt="2026-07-20T16:26:22.817" v="7430" actId="164"/>
          <ac:spMkLst>
            <pc:docMk/>
            <pc:sldMk cId="300928496" sldId="361"/>
            <ac:spMk id="7" creationId="{98DAFCA4-2662-70B8-9AF5-338819DA3BBE}"/>
          </ac:spMkLst>
        </pc:spChg>
        <pc:spChg chg="add mod">
          <ac:chgData name="Haakon SPRIEWALD" userId="b8d286e1-ef59-47c6-81e6-48baef0a6f1e" providerId="ADAL" clId="{2956CB46-70BE-48FE-ACFA-44E797778CE3}" dt="2026-07-20T16:26:22.817" v="7430" actId="164"/>
          <ac:spMkLst>
            <pc:docMk/>
            <pc:sldMk cId="300928496" sldId="361"/>
            <ac:spMk id="9" creationId="{B3A2261B-D6A6-B1D3-C7EB-1307DA354077}"/>
          </ac:spMkLst>
        </pc:spChg>
        <pc:spChg chg="add mod">
          <ac:chgData name="Haakon SPRIEWALD" userId="b8d286e1-ef59-47c6-81e6-48baef0a6f1e" providerId="ADAL" clId="{2956CB46-70BE-48FE-ACFA-44E797778CE3}" dt="2026-07-20T16:25:08.475" v="7406" actId="207"/>
          <ac:spMkLst>
            <pc:docMk/>
            <pc:sldMk cId="300928496" sldId="361"/>
            <ac:spMk id="11" creationId="{E217F7D8-CAF1-6E7A-6AF8-404C93C2B5C9}"/>
          </ac:spMkLst>
        </pc:spChg>
        <pc:spChg chg="add mod">
          <ac:chgData name="Haakon SPRIEWALD" userId="b8d286e1-ef59-47c6-81e6-48baef0a6f1e" providerId="ADAL" clId="{2956CB46-70BE-48FE-ACFA-44E797778CE3}" dt="2026-07-20T16:25:08.475" v="7406" actId="207"/>
          <ac:spMkLst>
            <pc:docMk/>
            <pc:sldMk cId="300928496" sldId="361"/>
            <ac:spMk id="13" creationId="{20AACA27-825D-C20E-C7EB-01E523FFE936}"/>
          </ac:spMkLst>
        </pc:spChg>
        <pc:spChg chg="add mod">
          <ac:chgData name="Haakon SPRIEWALD" userId="b8d286e1-ef59-47c6-81e6-48baef0a6f1e" providerId="ADAL" clId="{2956CB46-70BE-48FE-ACFA-44E797778CE3}" dt="2026-07-20T16:26:22.817" v="7430" actId="164"/>
          <ac:spMkLst>
            <pc:docMk/>
            <pc:sldMk cId="300928496" sldId="361"/>
            <ac:spMk id="14" creationId="{13501F79-9813-42E1-B721-2B891A8ECA9F}"/>
          </ac:spMkLst>
        </pc:spChg>
        <pc:spChg chg="add mod">
          <ac:chgData name="Haakon SPRIEWALD" userId="b8d286e1-ef59-47c6-81e6-48baef0a6f1e" providerId="ADAL" clId="{2956CB46-70BE-48FE-ACFA-44E797778CE3}" dt="2026-07-20T16:33:11.561" v="7450" actId="20577"/>
          <ac:spMkLst>
            <pc:docMk/>
            <pc:sldMk cId="300928496" sldId="361"/>
            <ac:spMk id="16" creationId="{10196680-5E1B-4DA3-D46E-884B0E7516F9}"/>
          </ac:spMkLst>
        </pc:spChg>
        <pc:spChg chg="add mod">
          <ac:chgData name="Haakon SPRIEWALD" userId="b8d286e1-ef59-47c6-81e6-48baef0a6f1e" providerId="ADAL" clId="{2956CB46-70BE-48FE-ACFA-44E797778CE3}" dt="2026-07-20T16:23:51.537" v="7388" actId="1076"/>
          <ac:spMkLst>
            <pc:docMk/>
            <pc:sldMk cId="300928496" sldId="361"/>
            <ac:spMk id="18" creationId="{E4356EEA-680D-D55F-0825-F50D8A2F142B}"/>
          </ac:spMkLst>
        </pc:spChg>
        <pc:spChg chg="add mod">
          <ac:chgData name="Haakon SPRIEWALD" userId="b8d286e1-ef59-47c6-81e6-48baef0a6f1e" providerId="ADAL" clId="{2956CB46-70BE-48FE-ACFA-44E797778CE3}" dt="2026-07-20T16:23:56.726" v="7390" actId="14100"/>
          <ac:spMkLst>
            <pc:docMk/>
            <pc:sldMk cId="300928496" sldId="361"/>
            <ac:spMk id="20" creationId="{24CC74EB-A94C-5BEB-BE71-8135B959B8A0}"/>
          </ac:spMkLst>
        </pc:spChg>
        <pc:spChg chg="add mod">
          <ac:chgData name="Haakon SPRIEWALD" userId="b8d286e1-ef59-47c6-81e6-48baef0a6f1e" providerId="ADAL" clId="{2956CB46-70BE-48FE-ACFA-44E797778CE3}" dt="2026-07-20T16:26:22.817" v="7430" actId="164"/>
          <ac:spMkLst>
            <pc:docMk/>
            <pc:sldMk cId="300928496" sldId="361"/>
            <ac:spMk id="22" creationId="{40FAE7BF-0929-429D-810B-372178D7821A}"/>
          </ac:spMkLst>
        </pc:spChg>
        <pc:spChg chg="add mod">
          <ac:chgData name="Haakon SPRIEWALD" userId="b8d286e1-ef59-47c6-81e6-48baef0a6f1e" providerId="ADAL" clId="{2956CB46-70BE-48FE-ACFA-44E797778CE3}" dt="2026-07-20T16:24:09.537" v="7394" actId="1076"/>
          <ac:spMkLst>
            <pc:docMk/>
            <pc:sldMk cId="300928496" sldId="361"/>
            <ac:spMk id="25" creationId="{526CA33D-91F9-5064-CA59-BD8A9716A4D0}"/>
          </ac:spMkLst>
        </pc:spChg>
        <pc:spChg chg="add mod">
          <ac:chgData name="Haakon SPRIEWALD" userId="b8d286e1-ef59-47c6-81e6-48baef0a6f1e" providerId="ADAL" clId="{2956CB46-70BE-48FE-ACFA-44E797778CE3}" dt="2026-07-20T16:40:46.088" v="9059" actId="20577"/>
          <ac:spMkLst>
            <pc:docMk/>
            <pc:sldMk cId="300928496" sldId="361"/>
            <ac:spMk id="26" creationId="{1751BA56-9364-BC96-44C0-E1F73992758E}"/>
          </ac:spMkLst>
        </pc:spChg>
        <pc:spChg chg="add mod">
          <ac:chgData name="Haakon SPRIEWALD" userId="b8d286e1-ef59-47c6-81e6-48baef0a6f1e" providerId="ADAL" clId="{2956CB46-70BE-48FE-ACFA-44E797778CE3}" dt="2026-07-20T16:24:27.105" v="7397" actId="571"/>
          <ac:spMkLst>
            <pc:docMk/>
            <pc:sldMk cId="300928496" sldId="361"/>
            <ac:spMk id="27" creationId="{CEEA7F39-B864-71C8-17F7-6D21A0B145C5}"/>
          </ac:spMkLst>
        </pc:spChg>
        <pc:spChg chg="add mod">
          <ac:chgData name="Haakon SPRIEWALD" userId="b8d286e1-ef59-47c6-81e6-48baef0a6f1e" providerId="ADAL" clId="{2956CB46-70BE-48FE-ACFA-44E797778CE3}" dt="2026-07-20T16:24:27.105" v="7397" actId="571"/>
          <ac:spMkLst>
            <pc:docMk/>
            <pc:sldMk cId="300928496" sldId="361"/>
            <ac:spMk id="28" creationId="{78A45C9F-EFF9-8C5B-C4CE-BFFBF563BCFD}"/>
          </ac:spMkLst>
        </pc:spChg>
        <pc:spChg chg="add mod">
          <ac:chgData name="Haakon SPRIEWALD" userId="b8d286e1-ef59-47c6-81e6-48baef0a6f1e" providerId="ADAL" clId="{2956CB46-70BE-48FE-ACFA-44E797778CE3}" dt="2026-07-20T16:24:27.105" v="7397" actId="571"/>
          <ac:spMkLst>
            <pc:docMk/>
            <pc:sldMk cId="300928496" sldId="361"/>
            <ac:spMk id="29" creationId="{AC3ACD39-9D2D-37A0-D3A4-B47038FAB550}"/>
          </ac:spMkLst>
        </pc:spChg>
        <pc:spChg chg="add mod">
          <ac:chgData name="Haakon SPRIEWALD" userId="b8d286e1-ef59-47c6-81e6-48baef0a6f1e" providerId="ADAL" clId="{2956CB46-70BE-48FE-ACFA-44E797778CE3}" dt="2026-07-20T16:24:27.105" v="7397" actId="571"/>
          <ac:spMkLst>
            <pc:docMk/>
            <pc:sldMk cId="300928496" sldId="361"/>
            <ac:spMk id="30" creationId="{C4D6ECEA-D536-80EA-E13F-45352F8FA81A}"/>
          </ac:spMkLst>
        </pc:spChg>
        <pc:spChg chg="add mod">
          <ac:chgData name="Haakon SPRIEWALD" userId="b8d286e1-ef59-47c6-81e6-48baef0a6f1e" providerId="ADAL" clId="{2956CB46-70BE-48FE-ACFA-44E797778CE3}" dt="2026-07-20T16:26:22.817" v="7430" actId="164"/>
          <ac:spMkLst>
            <pc:docMk/>
            <pc:sldMk cId="300928496" sldId="361"/>
            <ac:spMk id="31" creationId="{CE5A2E0D-133D-6326-7896-BFC8617E2F47}"/>
          </ac:spMkLst>
        </pc:spChg>
        <pc:spChg chg="add mod">
          <ac:chgData name="Haakon SPRIEWALD" userId="b8d286e1-ef59-47c6-81e6-48baef0a6f1e" providerId="ADAL" clId="{2956CB46-70BE-48FE-ACFA-44E797778CE3}" dt="2026-07-20T16:26:22.817" v="7430" actId="164"/>
          <ac:spMkLst>
            <pc:docMk/>
            <pc:sldMk cId="300928496" sldId="361"/>
            <ac:spMk id="32" creationId="{E8D841D8-1CB6-A85A-AC4A-DC6522352990}"/>
          </ac:spMkLst>
        </pc:spChg>
        <pc:spChg chg="add mod">
          <ac:chgData name="Haakon SPRIEWALD" userId="b8d286e1-ef59-47c6-81e6-48baef0a6f1e" providerId="ADAL" clId="{2956CB46-70BE-48FE-ACFA-44E797778CE3}" dt="2026-07-20T16:26:22.817" v="7430" actId="164"/>
          <ac:spMkLst>
            <pc:docMk/>
            <pc:sldMk cId="300928496" sldId="361"/>
            <ac:spMk id="33" creationId="{6997F34C-86FA-01C7-E16D-92642A3C5354}"/>
          </ac:spMkLst>
        </pc:spChg>
        <pc:grpChg chg="mod ord">
          <ac:chgData name="Haakon SPRIEWALD" userId="b8d286e1-ef59-47c6-81e6-48baef0a6f1e" providerId="ADAL" clId="{2956CB46-70BE-48FE-ACFA-44E797778CE3}" dt="2026-07-20T16:40:39.827" v="9057" actId="962"/>
          <ac:grpSpMkLst>
            <pc:docMk/>
            <pc:sldMk cId="300928496" sldId="361"/>
            <ac:grpSpMk id="35" creationId="{648F34B9-140A-B384-500D-241F45CD5A38}"/>
          </ac:grpSpMkLst>
        </pc:grpChg>
        <pc:picChg chg="add mod">
          <ac:chgData name="Haakon SPRIEWALD" userId="b8d286e1-ef59-47c6-81e6-48baef0a6f1e" providerId="ADAL" clId="{2956CB46-70BE-48FE-ACFA-44E797778CE3}" dt="2026-07-20T16:20:22.306" v="7372" actId="207"/>
          <ac:picMkLst>
            <pc:docMk/>
            <pc:sldMk cId="300928496" sldId="361"/>
            <ac:picMk id="24" creationId="{56C301EA-94D7-1623-E705-CFCB56F3A58F}"/>
          </ac:picMkLst>
        </pc:picChg>
      </pc:sldChg>
      <pc:sldChg chg="addSp delSp modSp new mod modClrScheme chgLayout modNotesTx">
        <pc:chgData name="Haakon SPRIEWALD" userId="b8d286e1-ef59-47c6-81e6-48baef0a6f1e" providerId="ADAL" clId="{2956CB46-70BE-48FE-ACFA-44E797778CE3}" dt="2026-07-20T17:01:39.296" v="9273" actId="13244"/>
        <pc:sldMkLst>
          <pc:docMk/>
          <pc:sldMk cId="731360639" sldId="362"/>
        </pc:sldMkLst>
        <pc:spChg chg="del mod ord">
          <ac:chgData name="Haakon SPRIEWALD" userId="b8d286e1-ef59-47c6-81e6-48baef0a6f1e" providerId="ADAL" clId="{2956CB46-70BE-48FE-ACFA-44E797778CE3}" dt="2026-07-20T16:45:47.416" v="9121" actId="700"/>
          <ac:spMkLst>
            <pc:docMk/>
            <pc:sldMk cId="731360639" sldId="362"/>
            <ac:spMk id="2" creationId="{EB1E4EBB-F662-09F0-7BDB-5BDD1C19590D}"/>
          </ac:spMkLst>
        </pc:spChg>
        <pc:spChg chg="del mod ord">
          <ac:chgData name="Haakon SPRIEWALD" userId="b8d286e1-ef59-47c6-81e6-48baef0a6f1e" providerId="ADAL" clId="{2956CB46-70BE-48FE-ACFA-44E797778CE3}" dt="2026-07-20T16:45:47.416" v="9121" actId="700"/>
          <ac:spMkLst>
            <pc:docMk/>
            <pc:sldMk cId="731360639" sldId="362"/>
            <ac:spMk id="3" creationId="{6437B6E6-FA51-5B0C-D3BE-59DAED9DB7A5}"/>
          </ac:spMkLst>
        </pc:spChg>
        <pc:spChg chg="mod ord">
          <ac:chgData name="Haakon SPRIEWALD" userId="b8d286e1-ef59-47c6-81e6-48baef0a6f1e" providerId="ADAL" clId="{2956CB46-70BE-48FE-ACFA-44E797778CE3}" dt="2026-07-20T17:01:04.846" v="9270" actId="13244"/>
          <ac:spMkLst>
            <pc:docMk/>
            <pc:sldMk cId="731360639" sldId="362"/>
            <ac:spMk id="4" creationId="{03176813-617C-9B3E-FB45-72E7853C1959}"/>
          </ac:spMkLst>
        </pc:spChg>
        <pc:spChg chg="add mod ord">
          <ac:chgData name="Haakon SPRIEWALD" userId="b8d286e1-ef59-47c6-81e6-48baef0a6f1e" providerId="ADAL" clId="{2956CB46-70BE-48FE-ACFA-44E797778CE3}" dt="2026-07-20T16:53:58.306" v="9247" actId="1076"/>
          <ac:spMkLst>
            <pc:docMk/>
            <pc:sldMk cId="731360639" sldId="362"/>
            <ac:spMk id="5" creationId="{EFB673D2-09AA-1436-38F7-168142B3DAE5}"/>
          </ac:spMkLst>
        </pc:spChg>
        <pc:spChg chg="add mod ord">
          <ac:chgData name="Haakon SPRIEWALD" userId="b8d286e1-ef59-47c6-81e6-48baef0a6f1e" providerId="ADAL" clId="{2956CB46-70BE-48FE-ACFA-44E797778CE3}" dt="2026-07-20T17:01:39.296" v="9273" actId="13244"/>
          <ac:spMkLst>
            <pc:docMk/>
            <pc:sldMk cId="731360639" sldId="362"/>
            <ac:spMk id="6" creationId="{519915FF-32C6-1FCF-1A2D-5C80A895D419}"/>
          </ac:spMkLst>
        </pc:spChg>
        <pc:spChg chg="add del mod">
          <ac:chgData name="Haakon SPRIEWALD" userId="b8d286e1-ef59-47c6-81e6-48baef0a6f1e" providerId="ADAL" clId="{2956CB46-70BE-48FE-ACFA-44E797778CE3}" dt="2026-07-20T16:47:13.691" v="9141" actId="478"/>
          <ac:spMkLst>
            <pc:docMk/>
            <pc:sldMk cId="731360639" sldId="362"/>
            <ac:spMk id="7" creationId="{B5A598C4-FE4B-833A-2E7A-EB2CD046554F}"/>
          </ac:spMkLst>
        </pc:spChg>
        <pc:spChg chg="add mod">
          <ac:chgData name="Haakon SPRIEWALD" userId="b8d286e1-ef59-47c6-81e6-48baef0a6f1e" providerId="ADAL" clId="{2956CB46-70BE-48FE-ACFA-44E797778CE3}" dt="2026-07-20T16:52:56.099" v="9233" actId="1035"/>
          <ac:spMkLst>
            <pc:docMk/>
            <pc:sldMk cId="731360639" sldId="362"/>
            <ac:spMk id="9" creationId="{3DEAC312-9794-B558-390A-50CCD06A156C}"/>
          </ac:spMkLst>
        </pc:spChg>
        <pc:spChg chg="add mod">
          <ac:chgData name="Haakon SPRIEWALD" userId="b8d286e1-ef59-47c6-81e6-48baef0a6f1e" providerId="ADAL" clId="{2956CB46-70BE-48FE-ACFA-44E797778CE3}" dt="2026-07-20T16:52:56.099" v="9233" actId="1035"/>
          <ac:spMkLst>
            <pc:docMk/>
            <pc:sldMk cId="731360639" sldId="362"/>
            <ac:spMk id="11" creationId="{E7EF4513-C549-8DCB-A160-C065747AE747}"/>
          </ac:spMkLst>
        </pc:spChg>
        <pc:spChg chg="add mod ord">
          <ac:chgData name="Haakon SPRIEWALD" userId="b8d286e1-ef59-47c6-81e6-48baef0a6f1e" providerId="ADAL" clId="{2956CB46-70BE-48FE-ACFA-44E797778CE3}" dt="2026-07-20T17:01:16.089" v="9271" actId="13244"/>
          <ac:spMkLst>
            <pc:docMk/>
            <pc:sldMk cId="731360639" sldId="362"/>
            <ac:spMk id="13" creationId="{214B2935-A3BD-BCAC-8BCB-5C450ED6EBFB}"/>
          </ac:spMkLst>
        </pc:spChg>
        <pc:spChg chg="add mod ord">
          <ac:chgData name="Haakon SPRIEWALD" userId="b8d286e1-ef59-47c6-81e6-48baef0a6f1e" providerId="ADAL" clId="{2956CB46-70BE-48FE-ACFA-44E797778CE3}" dt="2026-07-20T17:01:27.323" v="9272" actId="13244"/>
          <ac:spMkLst>
            <pc:docMk/>
            <pc:sldMk cId="731360639" sldId="362"/>
            <ac:spMk id="15" creationId="{1D354F5A-EC4D-5C30-04C9-9B42BC6C5AEB}"/>
          </ac:spMkLst>
        </pc:spChg>
        <pc:spChg chg="add mod">
          <ac:chgData name="Haakon SPRIEWALD" userId="b8d286e1-ef59-47c6-81e6-48baef0a6f1e" providerId="ADAL" clId="{2956CB46-70BE-48FE-ACFA-44E797778CE3}" dt="2026-07-20T16:52:56.099" v="9233" actId="1035"/>
          <ac:spMkLst>
            <pc:docMk/>
            <pc:sldMk cId="731360639" sldId="362"/>
            <ac:spMk id="17" creationId="{9E54C78A-40EF-82A1-6B4F-5BD2585A4154}"/>
          </ac:spMkLst>
        </pc:spChg>
        <pc:spChg chg="add mod">
          <ac:chgData name="Haakon SPRIEWALD" userId="b8d286e1-ef59-47c6-81e6-48baef0a6f1e" providerId="ADAL" clId="{2956CB46-70BE-48FE-ACFA-44E797778CE3}" dt="2026-07-20T16:52:56.099" v="9233" actId="1035"/>
          <ac:spMkLst>
            <pc:docMk/>
            <pc:sldMk cId="731360639" sldId="362"/>
            <ac:spMk id="19" creationId="{C2EE0341-2AE2-65B7-7AF6-988778C22A38}"/>
          </ac:spMkLst>
        </pc:spChg>
        <pc:spChg chg="add mod">
          <ac:chgData name="Haakon SPRIEWALD" userId="b8d286e1-ef59-47c6-81e6-48baef0a6f1e" providerId="ADAL" clId="{2956CB46-70BE-48FE-ACFA-44E797778CE3}" dt="2026-07-20T16:52:56.099" v="9233" actId="1035"/>
          <ac:spMkLst>
            <pc:docMk/>
            <pc:sldMk cId="731360639" sldId="362"/>
            <ac:spMk id="21" creationId="{30B935DC-E9CC-26D7-A92D-F9C1B72334A0}"/>
          </ac:spMkLst>
        </pc:spChg>
      </pc:sldChg>
      <pc:sldMasterChg chg="delSp modSp mod addSldLayout delSldLayout modSldLayout sldLayoutOrd">
        <pc:chgData name="Haakon SPRIEWALD" userId="b8d286e1-ef59-47c6-81e6-48baef0a6f1e" providerId="ADAL" clId="{2956CB46-70BE-48FE-ACFA-44E797778CE3}" dt="2026-07-16T16:06:34.216" v="351" actId="20577"/>
        <pc:sldMasterMkLst>
          <pc:docMk/>
          <pc:sldMasterMk cId="71527507" sldId="2147483694"/>
        </pc:sldMasterMkLst>
        <pc:spChg chg="mod">
          <ac:chgData name="Haakon SPRIEWALD" userId="b8d286e1-ef59-47c6-81e6-48baef0a6f1e" providerId="ADAL" clId="{2956CB46-70BE-48FE-ACFA-44E797778CE3}" dt="2026-07-16T14:13:21.362" v="94" actId="404"/>
          <ac:spMkLst>
            <pc:docMk/>
            <pc:sldMasterMk cId="71527507" sldId="2147483694"/>
            <ac:spMk id="2" creationId="{38D3C8A7-B5FB-CF6E-1B6A-6CCDFBBA5755}"/>
          </ac:spMkLst>
        </pc:spChg>
        <pc:spChg chg="mod">
          <ac:chgData name="Haakon SPRIEWALD" userId="b8d286e1-ef59-47c6-81e6-48baef0a6f1e" providerId="ADAL" clId="{2956CB46-70BE-48FE-ACFA-44E797778CE3}" dt="2026-07-16T14:13:46.787" v="97" actId="255"/>
          <ac:spMkLst>
            <pc:docMk/>
            <pc:sldMasterMk cId="71527507" sldId="2147483694"/>
            <ac:spMk id="3" creationId="{416CCC28-28DC-84EE-E2F4-71388F681A90}"/>
          </ac:spMkLst>
        </pc:spChg>
        <pc:spChg chg="mod">
          <ac:chgData name="Haakon SPRIEWALD" userId="b8d286e1-ef59-47c6-81e6-48baef0a6f1e" providerId="ADAL" clId="{2956CB46-70BE-48FE-ACFA-44E797778CE3}" dt="2026-07-16T14:13:07.264" v="91" actId="404"/>
          <ac:spMkLst>
            <pc:docMk/>
            <pc:sldMasterMk cId="71527507" sldId="2147483694"/>
            <ac:spMk id="6" creationId="{35718F60-8FF7-AC67-B0E4-5C112074DE35}"/>
          </ac:spMkLst>
        </pc:spChg>
        <pc:picChg chg="mod">
          <ac:chgData name="Haakon SPRIEWALD" userId="b8d286e1-ef59-47c6-81e6-48baef0a6f1e" providerId="ADAL" clId="{2956CB46-70BE-48FE-ACFA-44E797778CE3}" dt="2026-07-16T12:47:02.589" v="28" actId="962"/>
          <ac:picMkLst>
            <pc:docMk/>
            <pc:sldMasterMk cId="71527507" sldId="2147483694"/>
            <ac:picMk id="8" creationId="{B0A330B7-F4CF-BC96-3D7C-17B785C7001C}"/>
          </ac:picMkLst>
        </pc:picChg>
        <pc:sldLayoutChg chg="addSp delSp modSp mod ord">
          <pc:chgData name="Haakon SPRIEWALD" userId="b8d286e1-ef59-47c6-81e6-48baef0a6f1e" providerId="ADAL" clId="{2956CB46-70BE-48FE-ACFA-44E797778CE3}" dt="2026-07-16T16:06:34.216" v="351" actId="20577"/>
          <pc:sldLayoutMkLst>
            <pc:docMk/>
            <pc:sldMasterMk cId="71527507" sldId="2147483694"/>
            <pc:sldLayoutMk cId="0" sldId="2147483648"/>
          </pc:sldLayoutMkLst>
          <pc:spChg chg="mod">
            <ac:chgData name="Haakon SPRIEWALD" userId="b8d286e1-ef59-47c6-81e6-48baef0a6f1e" providerId="ADAL" clId="{2956CB46-70BE-48FE-ACFA-44E797778CE3}" dt="2026-07-16T16:01:20.165" v="329" actId="207"/>
            <ac:spMkLst>
              <pc:docMk/>
              <pc:sldMasterMk cId="71527507" sldId="2147483694"/>
              <pc:sldLayoutMk cId="0" sldId="2147483648"/>
              <ac:spMk id="38" creationId="{66EA066B-9770-E7A8-FCF7-095A5E45689C}"/>
            </ac:spMkLst>
          </pc:spChg>
          <pc:spChg chg="mod">
            <ac:chgData name="Haakon SPRIEWALD" userId="b8d286e1-ef59-47c6-81e6-48baef0a6f1e" providerId="ADAL" clId="{2956CB46-70BE-48FE-ACFA-44E797778CE3}" dt="2026-07-16T16:01:41.890" v="331" actId="113"/>
            <ac:spMkLst>
              <pc:docMk/>
              <pc:sldMasterMk cId="71527507" sldId="2147483694"/>
              <pc:sldLayoutMk cId="0" sldId="2147483648"/>
              <ac:spMk id="39" creationId="{B57013B3-8B24-4292-7DD8-CA75FABF55E9}"/>
            </ac:spMkLst>
          </pc:spChg>
          <pc:spChg chg="mod">
            <ac:chgData name="Haakon SPRIEWALD" userId="b8d286e1-ef59-47c6-81e6-48baef0a6f1e" providerId="ADAL" clId="{2956CB46-70BE-48FE-ACFA-44E797778CE3}" dt="2026-07-16T16:06:34.216" v="351" actId="20577"/>
            <ac:spMkLst>
              <pc:docMk/>
              <pc:sldMasterMk cId="71527507" sldId="2147483694"/>
              <pc:sldLayoutMk cId="0" sldId="2147483648"/>
              <ac:spMk id="41" creationId="{395F56E3-CAAC-E141-2CFE-03065192F3B5}"/>
            </ac:spMkLst>
          </pc:spChg>
          <pc:spChg chg="mod ord">
            <ac:chgData name="Haakon SPRIEWALD" userId="b8d286e1-ef59-47c6-81e6-48baef0a6f1e" providerId="ADAL" clId="{2956CB46-70BE-48FE-ACFA-44E797778CE3}" dt="2026-07-16T16:00:47.678" v="324" actId="113"/>
            <ac:spMkLst>
              <pc:docMk/>
              <pc:sldMasterMk cId="71527507" sldId="2147483694"/>
              <pc:sldLayoutMk cId="0" sldId="2147483648"/>
              <ac:spMk id="42" creationId="{938DEE24-DCC7-20C7-EDA4-639B37424958}"/>
            </ac:spMkLst>
          </pc:spChg>
          <pc:spChg chg="add mod ord">
            <ac:chgData name="Haakon SPRIEWALD" userId="b8d286e1-ef59-47c6-81e6-48baef0a6f1e" providerId="ADAL" clId="{2956CB46-70BE-48FE-ACFA-44E797778CE3}" dt="2026-07-16T15:10:26.037" v="235" actId="13244"/>
            <ac:spMkLst>
              <pc:docMk/>
              <pc:sldMasterMk cId="71527507" sldId="2147483694"/>
              <pc:sldLayoutMk cId="0" sldId="2147483648"/>
              <ac:spMk id="59" creationId="{21AE1EC3-46FA-2F2F-90B9-7E5122B35039}"/>
            </ac:spMkLst>
          </pc:spChg>
          <pc:picChg chg="add mod ord">
            <ac:chgData name="Haakon SPRIEWALD" userId="b8d286e1-ef59-47c6-81e6-48baef0a6f1e" providerId="ADAL" clId="{2956CB46-70BE-48FE-ACFA-44E797778CE3}" dt="2026-07-16T16:06:23.147" v="349" actId="1038"/>
            <ac:picMkLst>
              <pc:docMk/>
              <pc:sldMasterMk cId="71527507" sldId="2147483694"/>
              <pc:sldLayoutMk cId="0" sldId="2147483648"/>
              <ac:picMk id="63" creationId="{F775158D-E566-569E-DC8D-F8AF4941AAA3}"/>
            </ac:picMkLst>
          </pc:picChg>
          <pc:picChg chg="add mod">
            <ac:chgData name="Haakon SPRIEWALD" userId="b8d286e1-ef59-47c6-81e6-48baef0a6f1e" providerId="ADAL" clId="{2956CB46-70BE-48FE-ACFA-44E797778CE3}" dt="2026-07-16T16:06:23.147" v="349" actId="1038"/>
            <ac:picMkLst>
              <pc:docMk/>
              <pc:sldMasterMk cId="71527507" sldId="2147483694"/>
              <pc:sldLayoutMk cId="0" sldId="2147483648"/>
              <ac:picMk id="65" creationId="{14598316-452E-50EE-B9B1-2ED9913EC9F3}"/>
            </ac:picMkLst>
          </pc:picChg>
          <pc:picChg chg="add mod ord">
            <ac:chgData name="Haakon SPRIEWALD" userId="b8d286e1-ef59-47c6-81e6-48baef0a6f1e" providerId="ADAL" clId="{2956CB46-70BE-48FE-ACFA-44E797778CE3}" dt="2026-07-16T15:12:10.755" v="246" actId="1076"/>
            <ac:picMkLst>
              <pc:docMk/>
              <pc:sldMasterMk cId="71527507" sldId="2147483694"/>
              <pc:sldLayoutMk cId="0" sldId="2147483648"/>
              <ac:picMk id="67" creationId="{F2A6A4D9-D9CD-5E2E-BEC7-9B17A29EBFDD}"/>
            </ac:picMkLst>
          </pc:picChg>
          <pc:picChg chg="add mod">
            <ac:chgData name="Haakon SPRIEWALD" userId="b8d286e1-ef59-47c6-81e6-48baef0a6f1e" providerId="ADAL" clId="{2956CB46-70BE-48FE-ACFA-44E797778CE3}" dt="2026-07-16T16:06:23.147" v="349" actId="1038"/>
            <ac:picMkLst>
              <pc:docMk/>
              <pc:sldMasterMk cId="71527507" sldId="2147483694"/>
              <pc:sldLayoutMk cId="0" sldId="2147483648"/>
              <ac:picMk id="71" creationId="{D455181E-3179-A1F4-0EBC-3077FB71423F}"/>
            </ac:picMkLst>
          </pc:picChg>
          <pc:picChg chg="add mod ord">
            <ac:chgData name="Haakon SPRIEWALD" userId="b8d286e1-ef59-47c6-81e6-48baef0a6f1e" providerId="ADAL" clId="{2956CB46-70BE-48FE-ACFA-44E797778CE3}" dt="2026-07-16T16:06:23.147" v="349" actId="1038"/>
            <ac:picMkLst>
              <pc:docMk/>
              <pc:sldMasterMk cId="71527507" sldId="2147483694"/>
              <pc:sldLayoutMk cId="0" sldId="2147483648"/>
              <ac:picMk id="73" creationId="{90F37B8E-E397-BDE7-4B43-7EAC73B6A280}"/>
            </ac:picMkLst>
          </pc:picChg>
          <pc:picChg chg="add mod">
            <ac:chgData name="Haakon SPRIEWALD" userId="b8d286e1-ef59-47c6-81e6-48baef0a6f1e" providerId="ADAL" clId="{2956CB46-70BE-48FE-ACFA-44E797778CE3}" dt="2026-07-16T16:06:23.147" v="349" actId="1038"/>
            <ac:picMkLst>
              <pc:docMk/>
              <pc:sldMasterMk cId="71527507" sldId="2147483694"/>
              <pc:sldLayoutMk cId="0" sldId="2147483648"/>
              <ac:picMk id="75" creationId="{D756B282-652A-F587-8B44-C60FDD9F14FA}"/>
            </ac:picMkLst>
          </pc:picChg>
          <pc:picChg chg="add del mod">
            <ac:chgData name="Haakon SPRIEWALD" userId="b8d286e1-ef59-47c6-81e6-48baef0a6f1e" providerId="ADAL" clId="{2956CB46-70BE-48FE-ACFA-44E797778CE3}" dt="2026-07-16T16:06:23.147" v="349" actId="1038"/>
            <ac:picMkLst>
              <pc:docMk/>
              <pc:sldMasterMk cId="71527507" sldId="2147483694"/>
              <pc:sldLayoutMk cId="0" sldId="2147483648"/>
              <ac:picMk id="77" creationId="{9FFC666A-EBBA-8D93-3E59-65DB028F845C}"/>
            </ac:picMkLst>
          </pc:picChg>
          <pc:picChg chg="add mod">
            <ac:chgData name="Haakon SPRIEWALD" userId="b8d286e1-ef59-47c6-81e6-48baef0a6f1e" providerId="ADAL" clId="{2956CB46-70BE-48FE-ACFA-44E797778CE3}" dt="2026-07-16T16:06:23.147" v="349" actId="1038"/>
            <ac:picMkLst>
              <pc:docMk/>
              <pc:sldMasterMk cId="71527507" sldId="2147483694"/>
              <pc:sldLayoutMk cId="0" sldId="2147483648"/>
              <ac:picMk id="79" creationId="{F5C6FC5E-8087-D8E4-C0F0-2B73AAFC6438}"/>
            </ac:picMkLst>
          </pc:picChg>
        </pc:sldLayoutChg>
        <pc:sldLayoutChg chg="delSp modSp mod">
          <pc:chgData name="Haakon SPRIEWALD" userId="b8d286e1-ef59-47c6-81e6-48baef0a6f1e" providerId="ADAL" clId="{2956CB46-70BE-48FE-ACFA-44E797778CE3}" dt="2026-07-16T15:19:34.973" v="304" actId="403"/>
          <pc:sldLayoutMkLst>
            <pc:docMk/>
            <pc:sldMasterMk cId="71527507" sldId="2147483694"/>
            <pc:sldLayoutMk cId="1491998910" sldId="2147483695"/>
          </pc:sldLayoutMkLst>
          <pc:spChg chg="mod">
            <ac:chgData name="Haakon SPRIEWALD" userId="b8d286e1-ef59-47c6-81e6-48baef0a6f1e" providerId="ADAL" clId="{2956CB46-70BE-48FE-ACFA-44E797778CE3}" dt="2026-07-16T14:14:44.880" v="100" actId="255"/>
            <ac:spMkLst>
              <pc:docMk/>
              <pc:sldMasterMk cId="71527507" sldId="2147483694"/>
              <pc:sldLayoutMk cId="1491998910" sldId="2147483695"/>
              <ac:spMk id="2" creationId="{54F8393A-B9C8-6663-D18A-91A03D5546B9}"/>
            </ac:spMkLst>
          </pc:spChg>
          <pc:spChg chg="mod">
            <ac:chgData name="Haakon SPRIEWALD" userId="b8d286e1-ef59-47c6-81e6-48baef0a6f1e" providerId="ADAL" clId="{2956CB46-70BE-48FE-ACFA-44E797778CE3}" dt="2026-07-16T15:19:34.973" v="304" actId="403"/>
            <ac:spMkLst>
              <pc:docMk/>
              <pc:sldMasterMk cId="71527507" sldId="2147483694"/>
              <pc:sldLayoutMk cId="1491998910" sldId="2147483695"/>
              <ac:spMk id="3" creationId="{686B29E1-C7B7-CDC9-6E03-E391CAC9957C}"/>
            </ac:spMkLst>
          </pc:spChg>
        </pc:sldLayoutChg>
        <pc:sldLayoutChg chg="delSp mod">
          <pc:chgData name="Haakon SPRIEWALD" userId="b8d286e1-ef59-47c6-81e6-48baef0a6f1e" providerId="ADAL" clId="{2956CB46-70BE-48FE-ACFA-44E797778CE3}" dt="2026-07-16T15:14:10.230" v="265" actId="478"/>
          <pc:sldLayoutMkLst>
            <pc:docMk/>
            <pc:sldMasterMk cId="71527507" sldId="2147483694"/>
            <pc:sldLayoutMk cId="2333109574" sldId="2147483696"/>
          </pc:sldLayoutMkLst>
        </pc:sldLayoutChg>
        <pc:sldLayoutChg chg="addSp delSp modSp mod ord">
          <pc:chgData name="Haakon SPRIEWALD" userId="b8d286e1-ef59-47c6-81e6-48baef0a6f1e" providerId="ADAL" clId="{2956CB46-70BE-48FE-ACFA-44E797778CE3}" dt="2026-07-16T15:19:42.876" v="306" actId="13244"/>
          <pc:sldLayoutMkLst>
            <pc:docMk/>
            <pc:sldMasterMk cId="71527507" sldId="2147483694"/>
            <pc:sldLayoutMk cId="2538465540" sldId="2147483697"/>
          </pc:sldLayoutMkLst>
          <pc:spChg chg="mod">
            <ac:chgData name="Haakon SPRIEWALD" userId="b8d286e1-ef59-47c6-81e6-48baef0a6f1e" providerId="ADAL" clId="{2956CB46-70BE-48FE-ACFA-44E797778CE3}" dt="2026-07-16T14:15:44.063" v="105" actId="404"/>
            <ac:spMkLst>
              <pc:docMk/>
              <pc:sldMasterMk cId="71527507" sldId="2147483694"/>
              <pc:sldLayoutMk cId="2538465540" sldId="2147483697"/>
              <ac:spMk id="2" creationId="{F633F76A-F06E-D03B-1A28-DF1B201C1163}"/>
            </ac:spMkLst>
          </pc:spChg>
          <pc:spChg chg="ord">
            <ac:chgData name="Haakon SPRIEWALD" userId="b8d286e1-ef59-47c6-81e6-48baef0a6f1e" providerId="ADAL" clId="{2956CB46-70BE-48FE-ACFA-44E797778CE3}" dt="2026-07-16T15:19:42.876" v="306" actId="13244"/>
            <ac:spMkLst>
              <pc:docMk/>
              <pc:sldMasterMk cId="71527507" sldId="2147483694"/>
              <pc:sldLayoutMk cId="2538465540" sldId="2147483697"/>
              <ac:spMk id="6" creationId="{7A896EDE-0919-10D7-B14B-8E6C1542E743}"/>
            </ac:spMkLst>
          </pc:spChg>
          <pc:spChg chg="add mod">
            <ac:chgData name="Haakon SPRIEWALD" userId="b8d286e1-ef59-47c6-81e6-48baef0a6f1e" providerId="ADAL" clId="{2956CB46-70BE-48FE-ACFA-44E797778CE3}" dt="2026-07-16T15:19:41.189" v="305" actId="403"/>
            <ac:spMkLst>
              <pc:docMk/>
              <pc:sldMasterMk cId="71527507" sldId="2147483694"/>
              <pc:sldLayoutMk cId="2538465540" sldId="2147483697"/>
              <ac:spMk id="7" creationId="{C6263BA7-D5DA-7926-A864-69BB42EE97FF}"/>
            </ac:spMkLst>
          </pc:spChg>
        </pc:sldLayoutChg>
        <pc:sldLayoutChg chg="delSp mod">
          <pc:chgData name="Haakon SPRIEWALD" userId="b8d286e1-ef59-47c6-81e6-48baef0a6f1e" providerId="ADAL" clId="{2956CB46-70BE-48FE-ACFA-44E797778CE3}" dt="2026-07-16T15:14:31.178" v="268" actId="478"/>
          <pc:sldLayoutMkLst>
            <pc:docMk/>
            <pc:sldMasterMk cId="71527507" sldId="2147483694"/>
            <pc:sldLayoutMk cId="3731708940" sldId="2147483698"/>
          </pc:sldLayoutMkLst>
        </pc:sldLayoutChg>
        <pc:sldLayoutChg chg="delSp mod">
          <pc:chgData name="Haakon SPRIEWALD" userId="b8d286e1-ef59-47c6-81e6-48baef0a6f1e" providerId="ADAL" clId="{2956CB46-70BE-48FE-ACFA-44E797778CE3}" dt="2026-07-16T15:14:36.106" v="270" actId="478"/>
          <pc:sldLayoutMkLst>
            <pc:docMk/>
            <pc:sldMasterMk cId="71527507" sldId="2147483694"/>
            <pc:sldLayoutMk cId="2483036260" sldId="2147483700"/>
          </pc:sldLayoutMkLst>
        </pc:sldLayoutChg>
        <pc:sldLayoutChg chg="delSp mod">
          <pc:chgData name="Haakon SPRIEWALD" userId="b8d286e1-ef59-47c6-81e6-48baef0a6f1e" providerId="ADAL" clId="{2956CB46-70BE-48FE-ACFA-44E797778CE3}" dt="2026-07-16T15:14:39.548" v="272" actId="478"/>
          <pc:sldLayoutMkLst>
            <pc:docMk/>
            <pc:sldMasterMk cId="71527507" sldId="2147483694"/>
            <pc:sldLayoutMk cId="1481864078" sldId="2147483701"/>
          </pc:sldLayoutMkLst>
        </pc:sldLayoutChg>
        <pc:sldLayoutChg chg="delSp modSp mod">
          <pc:chgData name="Haakon SPRIEWALD" userId="b8d286e1-ef59-47c6-81e6-48baef0a6f1e" providerId="ADAL" clId="{2956CB46-70BE-48FE-ACFA-44E797778CE3}" dt="2026-07-16T15:18:15.889" v="296" actId="13244"/>
          <pc:sldLayoutMkLst>
            <pc:docMk/>
            <pc:sldMasterMk cId="71527507" sldId="2147483694"/>
            <pc:sldLayoutMk cId="1783905822" sldId="2147483702"/>
          </pc:sldLayoutMkLst>
          <pc:spChg chg="mod ord">
            <ac:chgData name="Haakon SPRIEWALD" userId="b8d286e1-ef59-47c6-81e6-48baef0a6f1e" providerId="ADAL" clId="{2956CB46-70BE-48FE-ACFA-44E797778CE3}" dt="2026-07-16T15:18:15.889" v="296" actId="13244"/>
            <ac:spMkLst>
              <pc:docMk/>
              <pc:sldMasterMk cId="71527507" sldId="2147483694"/>
              <pc:sldLayoutMk cId="1783905822" sldId="2147483702"/>
              <ac:spMk id="3" creationId="{4EDCF4D0-6623-AA3B-BB22-255D5E5FB864}"/>
            </ac:spMkLst>
          </pc:spChg>
          <pc:spChg chg="mod">
            <ac:chgData name="Haakon SPRIEWALD" userId="b8d286e1-ef59-47c6-81e6-48baef0a6f1e" providerId="ADAL" clId="{2956CB46-70BE-48FE-ACFA-44E797778CE3}" dt="2026-07-16T15:17:59.231" v="295" actId="403"/>
            <ac:spMkLst>
              <pc:docMk/>
              <pc:sldMasterMk cId="71527507" sldId="2147483694"/>
              <pc:sldLayoutMk cId="1783905822" sldId="2147483702"/>
              <ac:spMk id="4" creationId="{EC758E6B-988E-C359-8B76-8C4E8BF3D54D}"/>
            </ac:spMkLst>
          </pc:spChg>
        </pc:sldLayoutChg>
        <pc:sldLayoutChg chg="delSp modSp mod">
          <pc:chgData name="Haakon SPRIEWALD" userId="b8d286e1-ef59-47c6-81e6-48baef0a6f1e" providerId="ADAL" clId="{2956CB46-70BE-48FE-ACFA-44E797778CE3}" dt="2026-07-16T15:17:40.449" v="293" actId="13244"/>
          <pc:sldLayoutMkLst>
            <pc:docMk/>
            <pc:sldMasterMk cId="71527507" sldId="2147483694"/>
            <pc:sldLayoutMk cId="2544935449" sldId="2147483703"/>
          </pc:sldLayoutMkLst>
          <pc:spChg chg="mod">
            <ac:chgData name="Haakon SPRIEWALD" userId="b8d286e1-ef59-47c6-81e6-48baef0a6f1e" providerId="ADAL" clId="{2956CB46-70BE-48FE-ACFA-44E797778CE3}" dt="2026-07-16T15:17:36.485" v="292" actId="962"/>
            <ac:spMkLst>
              <pc:docMk/>
              <pc:sldMasterMk cId="71527507" sldId="2147483694"/>
              <pc:sldLayoutMk cId="2544935449" sldId="2147483703"/>
              <ac:spMk id="3" creationId="{1B54D3A1-635A-96A1-F7AD-42D5005A6486}"/>
            </ac:spMkLst>
          </pc:spChg>
          <pc:spChg chg="mod ord">
            <ac:chgData name="Haakon SPRIEWALD" userId="b8d286e1-ef59-47c6-81e6-48baef0a6f1e" providerId="ADAL" clId="{2956CB46-70BE-48FE-ACFA-44E797778CE3}" dt="2026-07-16T15:17:40.449" v="293" actId="13244"/>
            <ac:spMkLst>
              <pc:docMk/>
              <pc:sldMasterMk cId="71527507" sldId="2147483694"/>
              <pc:sldLayoutMk cId="2544935449" sldId="2147483703"/>
              <ac:spMk id="4" creationId="{129F46E5-50A8-5083-14BA-B8F61CBCE8C4}"/>
            </ac:spMkLst>
          </pc:spChg>
        </pc:sldLayoutChg>
        <pc:sldLayoutChg chg="delSp modSp add mod modTransition">
          <pc:chgData name="Haakon SPRIEWALD" userId="b8d286e1-ef59-47c6-81e6-48baef0a6f1e" providerId="ADAL" clId="{2956CB46-70BE-48FE-ACFA-44E797778CE3}" dt="2026-07-16T15:19:23.737" v="303" actId="403"/>
          <pc:sldLayoutMkLst>
            <pc:docMk/>
            <pc:sldMasterMk cId="71527507" sldId="2147483694"/>
            <pc:sldLayoutMk cId="3017092336" sldId="2147483705"/>
          </pc:sldLayoutMkLst>
          <pc:spChg chg="mod">
            <ac:chgData name="Haakon SPRIEWALD" userId="b8d286e1-ef59-47c6-81e6-48baef0a6f1e" providerId="ADAL" clId="{2956CB46-70BE-48FE-ACFA-44E797778CE3}" dt="2026-07-16T15:19:23.737" v="303" actId="403"/>
            <ac:spMkLst>
              <pc:docMk/>
              <pc:sldMasterMk cId="71527507" sldId="2147483694"/>
              <pc:sldLayoutMk cId="3017092336" sldId="2147483705"/>
              <ac:spMk id="39" creationId="{B57013B3-8B24-4292-7DD8-CA75FABF55E9}"/>
            </ac:spMkLst>
          </pc:spChg>
          <pc:spChg chg="mod">
            <ac:chgData name="Haakon SPRIEWALD" userId="b8d286e1-ef59-47c6-81e6-48baef0a6f1e" providerId="ADAL" clId="{2956CB46-70BE-48FE-ACFA-44E797778CE3}" dt="2026-07-16T15:13:44.088" v="262" actId="14100"/>
            <ac:spMkLst>
              <pc:docMk/>
              <pc:sldMasterMk cId="71527507" sldId="2147483694"/>
              <pc:sldLayoutMk cId="3017092336" sldId="2147483705"/>
              <ac:spMk id="59" creationId="{21AE1EC3-46FA-2F2F-90B9-7E5122B35039}"/>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un.org/development/desa/disabilities/convention-on-the-rights-of-persons-with-disabilities.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vimeo.com/762345969/cf9c8ae424"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youtube.com/watch?v=JdE7J6Gqz5E"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www.un.org/development/desa/disabilities/convention-on-the-rights-of-persons-with-disabilities.html" TargetMode="External"/><Relationship Id="rId7" Type="http://schemas.openxmlformats.org/officeDocument/2006/relationships/hyperlink" Targe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 TargetMode="External"/><Relationship Id="rId2" Type="http://schemas.openxmlformats.org/officeDocument/2006/relationships/slide" Target="../slides/slide55.xml"/><Relationship Id="rId1" Type="http://schemas.openxmlformats.org/officeDocument/2006/relationships/notesMaster" Target="../notesMasters/notesMaster1.xml"/><Relationship Id="rId6" Type="http://schemas.openxmlformats.org/officeDocument/2006/relationships/hyperlink" Target="https://social.desa.un.org/publications/un-flagship-report-on-disability-and-development-2024" TargetMode="External"/><Relationship Id="rId5" Type="http://schemas.openxmlformats.org/officeDocument/2006/relationships/hyperlink" Target="https://sdgs.un.org/2030agenda" TargetMode="External"/><Relationship Id="rId4" Type="http://schemas.openxmlformats.org/officeDocument/2006/relationships/hyperlink" Target="https://www.un.org/en/content/disabilitystrategy/" TargetMode="Externa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https://disabilityreferencegroup.org/portfolio-items/introduction-to-disability-inclusive-humanitarian-action/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7063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Calibri"/>
              <a:buNone/>
            </a:pPr>
            <a:r>
              <a:rPr lang="en-US" sz="1200" b="1" dirty="0">
                <a:latin typeface="Arial"/>
                <a:ea typeface="Arial"/>
                <a:cs typeface="Arial"/>
                <a:sym typeface="Arial"/>
              </a:rPr>
              <a:t>Facilitator Notes:</a:t>
            </a:r>
          </a:p>
          <a:p>
            <a:pPr marL="0" lvl="0" indent="0" algn="just" rtl="0">
              <a:lnSpc>
                <a:spcPct val="100000"/>
              </a:lnSpc>
              <a:spcBef>
                <a:spcPts val="0"/>
              </a:spcBef>
              <a:spcAft>
                <a:spcPts val="0"/>
              </a:spcAft>
              <a:buClr>
                <a:schemeClr val="dk1"/>
              </a:buClr>
              <a:buSzPts val="1100"/>
              <a:buFont typeface="Arial"/>
              <a:buNone/>
            </a:pPr>
            <a:r>
              <a:rPr lang="en-US" sz="1200" dirty="0">
                <a:latin typeface="Arial"/>
                <a:ea typeface="Arial"/>
                <a:cs typeface="Arial"/>
                <a:sym typeface="Arial"/>
              </a:rPr>
              <a:t>Make sure that you have local data on persons with disabilities before delivering this module!</a:t>
            </a:r>
          </a:p>
          <a:p>
            <a:pPr marL="0" lvl="0" indent="0" algn="just" rtl="0">
              <a:lnSpc>
                <a:spcPct val="100000"/>
              </a:lnSpc>
              <a:spcBef>
                <a:spcPts val="0"/>
              </a:spcBef>
              <a:spcAft>
                <a:spcPts val="0"/>
              </a:spcAft>
              <a:buClr>
                <a:schemeClr val="dk1"/>
              </a:buClr>
              <a:buSzPts val="1100"/>
              <a:buFont typeface="Arial"/>
              <a:buNone/>
            </a:pPr>
            <a:endParaRPr lang="en-US" sz="1200" dirty="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200" dirty="0">
                <a:latin typeface="Arial"/>
                <a:ea typeface="Arial"/>
                <a:cs typeface="Arial"/>
                <a:sym typeface="Arial"/>
              </a:rPr>
              <a:t>Read the slide to give global data on disability:</a:t>
            </a:r>
          </a:p>
          <a:p>
            <a:pPr marL="51054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Of the 8 billion people on the planet, over 16% are persons with a disability;</a:t>
            </a:r>
          </a:p>
          <a:p>
            <a:pPr marL="51054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180 million of these are youth (10 – 24 year old); </a:t>
            </a:r>
          </a:p>
          <a:p>
            <a:pPr marL="51054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80% live in low income countries; and 19.2% of the female population have a disability. </a:t>
            </a:r>
          </a:p>
          <a:p>
            <a:pPr marL="51054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According to the World Health Organization (WHO), approximately 16% of the world's population lives with some form of disability. </a:t>
            </a:r>
          </a:p>
          <a:p>
            <a:pPr marL="51054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In crises, persons with disabilities are 2–4 times more likely to die or face severe exclusion compared to others. This kind of differential risk tends to vary greatly depending on country, type of crisis, and available data. This figure is often based on country-level or context-specific studies rather than a universal global average. </a:t>
            </a:r>
          </a:p>
          <a:p>
            <a:pPr marL="0" lvl="0" indent="0" algn="just" rtl="0">
              <a:lnSpc>
                <a:spcPct val="100000"/>
              </a:lnSpc>
              <a:spcBef>
                <a:spcPts val="0"/>
              </a:spcBef>
              <a:spcAft>
                <a:spcPts val="0"/>
              </a:spcAft>
              <a:buSzPts val="1400"/>
              <a:buNone/>
            </a:pPr>
            <a:endParaRPr lang="en-US" sz="1200" dirty="0">
              <a:latin typeface="Arial"/>
              <a:ea typeface="Arial"/>
              <a:cs typeface="Arial"/>
              <a:sym typeface="Arial"/>
            </a:endParaRPr>
          </a:p>
          <a:p>
            <a:pPr marL="0" lvl="0" indent="0" algn="just" rtl="0">
              <a:lnSpc>
                <a:spcPct val="100000"/>
              </a:lnSpc>
              <a:spcBef>
                <a:spcPts val="0"/>
              </a:spcBef>
              <a:spcAft>
                <a:spcPts val="0"/>
              </a:spcAft>
              <a:buSzPts val="1400"/>
              <a:buNone/>
            </a:pPr>
            <a:r>
              <a:rPr lang="en-US" sz="1200" dirty="0">
                <a:latin typeface="Arial"/>
                <a:ea typeface="Arial"/>
                <a:cs typeface="Arial"/>
                <a:sym typeface="Arial"/>
              </a:rPr>
              <a:t>There are two statistics from the UN Flagship Report on Disability Development from 2024 that focuses on Food Security and Nutrition: </a:t>
            </a:r>
          </a:p>
          <a:p>
            <a:pPr marL="457200" lvl="0" indent="-342900" algn="just" rtl="0">
              <a:lnSpc>
                <a:spcPct val="100000"/>
              </a:lnSpc>
              <a:spcBef>
                <a:spcPts val="0"/>
              </a:spcBef>
              <a:spcAft>
                <a:spcPts val="0"/>
              </a:spcAft>
              <a:buSzPts val="1800"/>
              <a:buFont typeface="Arial"/>
              <a:buChar char="●"/>
            </a:pPr>
            <a:r>
              <a:rPr lang="en-US" sz="1200" dirty="0">
                <a:latin typeface="Arial"/>
                <a:ea typeface="Arial"/>
                <a:cs typeface="Arial"/>
                <a:sym typeface="Arial"/>
              </a:rPr>
              <a:t>According to the UN Flagship Report on Disability Development from 2024, in low-and-middle income countries, about 55% of persons with disabilities are food insecure, highlighting a stark and systemic inequality in access to adequate food.</a:t>
            </a:r>
          </a:p>
          <a:p>
            <a:pPr marL="457200" lvl="0" indent="-342900" algn="just" rtl="0">
              <a:lnSpc>
                <a:spcPct val="100000"/>
              </a:lnSpc>
              <a:spcBef>
                <a:spcPts val="0"/>
              </a:spcBef>
              <a:spcAft>
                <a:spcPts val="0"/>
              </a:spcAft>
              <a:buSzPts val="1800"/>
              <a:buFont typeface="Arial"/>
              <a:buChar char="●"/>
            </a:pPr>
            <a:r>
              <a:rPr lang="en-US" sz="1200" dirty="0">
                <a:latin typeface="Arial"/>
                <a:ea typeface="Arial"/>
                <a:cs typeface="Arial"/>
                <a:sym typeface="Arial"/>
              </a:rPr>
              <a:t>The same report found that across 33 countries and areas, children with disabilities ages 24–59 months are significantly more likely to be underweight 15% compared to 10% among children without disabilities revealing a persistent and preventable nutrition gap affecting some of the most vulnerable children. Additionally, 27% are stunted, and 7% are wasted revealing deep and systemic inequities in access to adequate nutrition and care during critical stages of development.</a:t>
            </a:r>
          </a:p>
          <a:p>
            <a:pPr marL="457200" lvl="0" indent="-342900" algn="just" rtl="0">
              <a:lnSpc>
                <a:spcPct val="100000"/>
              </a:lnSpc>
              <a:spcBef>
                <a:spcPts val="0"/>
              </a:spcBef>
              <a:spcAft>
                <a:spcPts val="0"/>
              </a:spcAft>
              <a:buSzPts val="1800"/>
              <a:buChar char="●"/>
            </a:pPr>
            <a:r>
              <a:rPr lang="en-US" sz="1200" dirty="0">
                <a:latin typeface="Arial"/>
                <a:ea typeface="Arial"/>
                <a:cs typeface="Arial"/>
                <a:sym typeface="Arial"/>
              </a:rPr>
              <a:t>Disability inclusion is critical to ensuring the right to food for all.</a:t>
            </a:r>
          </a:p>
          <a:p>
            <a:pPr marL="0" lvl="0" indent="0" algn="just" rtl="0">
              <a:lnSpc>
                <a:spcPct val="100000"/>
              </a:lnSpc>
              <a:spcBef>
                <a:spcPts val="0"/>
              </a:spcBef>
              <a:spcAft>
                <a:spcPts val="0"/>
              </a:spcAft>
              <a:buSzPts val="1400"/>
              <a:buNone/>
            </a:pPr>
            <a:endParaRPr lang="en-US" sz="1200" dirty="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200" dirty="0">
                <a:latin typeface="Arial"/>
                <a:ea typeface="Arial"/>
                <a:cs typeface="Arial"/>
                <a:sym typeface="Arial"/>
              </a:rPr>
              <a:t>Then, share context specific data on disability. Number of persons with disabilities, type of impairments, etc. and any other disability related data based on the HNO/HRP, situation report, assessments, etc. Even if there are no relevant disability data, mention it. For example:</a:t>
            </a:r>
          </a:p>
          <a:p>
            <a:pPr marL="45720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Provide context-specific data: Share relevant statistics on disability from the HNO, HRP, or other reliable sources.</a:t>
            </a:r>
          </a:p>
          <a:p>
            <a:pPr marL="45720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Connect disability inclusion to participants' roles: Highlight how understanding and addressing disability-related barriers contributes to better Food Security outcomes.</a:t>
            </a:r>
          </a:p>
          <a:p>
            <a:pPr marL="45720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Engage the audience with a question: "Why do you think it’s important to include persons with disabilities in Food Security programming? What challenges do you think they face?“</a:t>
            </a:r>
          </a:p>
          <a:p>
            <a:pPr marL="45720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Use visual aids: Include a graph or infographic showing the prevalence in the specific context.</a:t>
            </a:r>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4821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00000"/>
              </a:lnSpc>
              <a:spcBef>
                <a:spcPts val="0"/>
              </a:spcBef>
              <a:spcAft>
                <a:spcPts val="0"/>
              </a:spcAft>
              <a:buSzPts val="1400"/>
              <a:buNone/>
            </a:pPr>
            <a:r>
              <a:rPr lang="en-US" sz="1200" b="1" dirty="0">
                <a:latin typeface="Arial"/>
                <a:ea typeface="Arial"/>
                <a:cs typeface="Arial"/>
                <a:sym typeface="Arial"/>
              </a:rPr>
              <a:t>Facilitator notes: </a:t>
            </a:r>
          </a:p>
          <a:p>
            <a:pPr marL="45720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Persons with disabilities are part of the affected population and must be meaningfully included in all stages of Food Security programming.</a:t>
            </a:r>
          </a:p>
          <a:p>
            <a:pPr marL="45720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By understanding disability and the barriers that persons with disabilities face, you can design interventions that are inclusive, equitable, and impactful.</a:t>
            </a:r>
          </a:p>
          <a:p>
            <a:pPr marL="457200" lvl="0" indent="-342900" algn="just" rtl="0">
              <a:lnSpc>
                <a:spcPct val="100000"/>
              </a:lnSpc>
              <a:spcBef>
                <a:spcPts val="0"/>
              </a:spcBef>
              <a:spcAft>
                <a:spcPts val="0"/>
              </a:spcAft>
              <a:buClr>
                <a:schemeClr val="dk1"/>
              </a:buClr>
              <a:buSzPts val="1800"/>
              <a:buChar char="⮚"/>
            </a:pPr>
            <a:r>
              <a:rPr lang="en-US" sz="1200" dirty="0">
                <a:latin typeface="Arial"/>
                <a:ea typeface="Arial"/>
                <a:cs typeface="Arial"/>
                <a:sym typeface="Arial"/>
              </a:rPr>
              <a:t>Disability inclusion enhances the overall quality, sustainability, and accountability of humanitarian action. </a:t>
            </a:r>
            <a:endParaRPr lang="en-US" sz="1200" dirty="0"/>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94456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6EE57-6E93-DDB8-8568-53E110ED10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4568CE-0FD3-7A70-E927-BCDFC5E7FE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AD61E1-8D17-76B5-C433-8C29F54682CE}"/>
              </a:ext>
            </a:extLst>
          </p:cNvPr>
          <p:cNvSpPr>
            <a:spLocks noGrp="1"/>
          </p:cNvSpPr>
          <p:nvPr>
            <p:ph type="body" idx="1"/>
          </p:nvPr>
        </p:nvSpPr>
        <p:spPr/>
        <p:txBody>
          <a:bodyPr/>
          <a:lstStyle/>
          <a:p>
            <a:pPr marL="0" lvl="0" indent="0" algn="just" rtl="0">
              <a:lnSpc>
                <a:spcPct val="100000"/>
              </a:lnSpc>
              <a:spcBef>
                <a:spcPts val="0"/>
              </a:spcBef>
              <a:spcAft>
                <a:spcPts val="0"/>
              </a:spcAft>
              <a:buSzPts val="1100"/>
              <a:buNone/>
            </a:pPr>
            <a:r>
              <a:rPr lang="en-US" sz="1800" b="1" dirty="0">
                <a:latin typeface="Arial"/>
                <a:ea typeface="Arial"/>
                <a:cs typeface="Arial"/>
                <a:sym typeface="Arial"/>
              </a:rPr>
              <a:t>Facilitator Notes:</a:t>
            </a:r>
            <a:endParaRPr lang="en-US" sz="1800" dirty="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This slide should be adapted to include any legal and policy frameworks specific to the context you are training in!</a:t>
            </a:r>
          </a:p>
          <a:p>
            <a:pPr marL="0" lvl="0" indent="0" algn="just" rtl="0">
              <a:lnSpc>
                <a:spcPct val="100000"/>
              </a:lnSpc>
              <a:spcBef>
                <a:spcPts val="0"/>
              </a:spcBef>
              <a:spcAft>
                <a:spcPts val="0"/>
              </a:spcAft>
              <a:buClr>
                <a:schemeClr val="dk1"/>
              </a:buClr>
              <a:buSzPts val="1100"/>
              <a:buFont typeface="Arial"/>
              <a:buNone/>
            </a:pPr>
            <a:endParaRPr lang="en-US" sz="1800" b="1" dirty="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US" sz="1800" b="1" dirty="0">
                <a:latin typeface="Arial"/>
                <a:ea typeface="Arial"/>
                <a:cs typeface="Arial"/>
                <a:sym typeface="Arial"/>
              </a:rPr>
              <a:t>Facilitator to say this first, </a:t>
            </a:r>
          </a:p>
          <a:p>
            <a:pPr marL="0" lvl="0" indent="0" algn="just"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“The legal and policy frameworks which promote and guide inclusive humanitarian action have shifted over the years as the concept of disability has shifted. The fundamental shift reflects a move towards a rights-based approach.”</a:t>
            </a:r>
          </a:p>
          <a:p>
            <a:pPr marL="0" lvl="0" indent="0" algn="just" rtl="0">
              <a:lnSpc>
                <a:spcPct val="100000"/>
              </a:lnSpc>
              <a:spcBef>
                <a:spcPts val="0"/>
              </a:spcBef>
              <a:spcAft>
                <a:spcPts val="0"/>
              </a:spcAft>
              <a:buClr>
                <a:schemeClr val="dk1"/>
              </a:buClr>
              <a:buSzPts val="1100"/>
              <a:buFont typeface="Arial"/>
              <a:buNone/>
            </a:pPr>
            <a:r>
              <a:rPr lang="en-US" sz="1800" b="1" dirty="0">
                <a:latin typeface="Arial"/>
                <a:ea typeface="Arial"/>
                <a:cs typeface="Arial"/>
                <a:sym typeface="Arial"/>
              </a:rPr>
              <a:t> </a:t>
            </a:r>
          </a:p>
          <a:p>
            <a:pPr marL="0" lvl="0" indent="0" algn="just" rtl="0">
              <a:lnSpc>
                <a:spcPct val="100000"/>
              </a:lnSpc>
              <a:spcBef>
                <a:spcPts val="0"/>
              </a:spcBef>
              <a:spcAft>
                <a:spcPts val="0"/>
              </a:spcAft>
              <a:buClr>
                <a:schemeClr val="dk1"/>
              </a:buClr>
              <a:buSzPts val="1100"/>
              <a:buFont typeface="Arial"/>
              <a:buNone/>
            </a:pPr>
            <a:r>
              <a:rPr lang="en-US" sz="1800" b="1" dirty="0">
                <a:latin typeface="Arial"/>
                <a:ea typeface="Arial"/>
                <a:cs typeface="Arial"/>
                <a:sym typeface="Arial"/>
              </a:rPr>
              <a:t>Read slide information and then explain the following:</a:t>
            </a:r>
          </a:p>
          <a:p>
            <a:pPr marL="0" lvl="0" indent="0" algn="just" rtl="0">
              <a:lnSpc>
                <a:spcPct val="100000"/>
              </a:lnSpc>
              <a:spcBef>
                <a:spcPts val="0"/>
              </a:spcBef>
              <a:spcAft>
                <a:spcPts val="0"/>
              </a:spcAft>
              <a:buClr>
                <a:schemeClr val="dk1"/>
              </a:buClr>
              <a:buSzPts val="1100"/>
              <a:buFont typeface="Arial"/>
              <a:buNone/>
            </a:pPr>
            <a:r>
              <a:rPr lang="en-US" sz="1800" dirty="0">
                <a:latin typeface="Arial"/>
                <a:ea typeface="Arial"/>
                <a:cs typeface="Arial"/>
                <a:sym typeface="Arial"/>
              </a:rPr>
              <a:t>There are a lot of legal and policy frameworks that can be used to guide rights-based action around disability inclusion. The UN convention of the rights of persons with disabilities sets the universal standard, but we will unpack the policy frameworks in more detail in further modules. The next slide presents some legal and policy frameworks for the Food Security sector.</a:t>
            </a:r>
            <a:endParaRPr lang="en-US" dirty="0"/>
          </a:p>
          <a:p>
            <a:pPr marL="171450" lvl="0" indent="-95250" algn="l" rtl="0">
              <a:lnSpc>
                <a:spcPct val="100000"/>
              </a:lnSpc>
              <a:spcBef>
                <a:spcPts val="0"/>
              </a:spcBef>
              <a:spcAft>
                <a:spcPts val="0"/>
              </a:spcAft>
              <a:buClr>
                <a:schemeClr val="dk1"/>
              </a:buClr>
              <a:buSzPts val="1200"/>
              <a:buFont typeface="Calibri"/>
              <a:buNone/>
            </a:pPr>
            <a:endParaRPr lang="en-US" dirty="0"/>
          </a:p>
          <a:p>
            <a:pPr marL="171450" lvl="0" indent="-95250" algn="l" rtl="0">
              <a:lnSpc>
                <a:spcPct val="100000"/>
              </a:lnSpc>
              <a:spcBef>
                <a:spcPts val="0"/>
              </a:spcBef>
              <a:spcAft>
                <a:spcPts val="0"/>
              </a:spcAft>
              <a:buClr>
                <a:schemeClr val="dk1"/>
              </a:buClr>
              <a:buSzPts val="1200"/>
              <a:buFont typeface="Calibri"/>
              <a:buNone/>
            </a:pPr>
            <a:endParaRPr lang="en-US" dirty="0"/>
          </a:p>
          <a:p>
            <a:pPr marL="171450" lvl="0" indent="-95250" algn="l" rtl="0">
              <a:lnSpc>
                <a:spcPct val="100000"/>
              </a:lnSpc>
              <a:spcBef>
                <a:spcPts val="0"/>
              </a:spcBef>
              <a:spcAft>
                <a:spcPts val="0"/>
              </a:spcAft>
              <a:buClr>
                <a:schemeClr val="dk1"/>
              </a:buClr>
              <a:buSzPts val="1200"/>
              <a:buFont typeface="Calibri"/>
              <a:buNone/>
            </a:pPr>
            <a:endParaRPr lang="en-US" dirty="0"/>
          </a:p>
          <a:p>
            <a:pPr marL="171450" lvl="0" indent="-95250" algn="l" rtl="0">
              <a:lnSpc>
                <a:spcPct val="100000"/>
              </a:lnSpc>
              <a:spcBef>
                <a:spcPts val="0"/>
              </a:spcBef>
              <a:spcAft>
                <a:spcPts val="0"/>
              </a:spcAft>
              <a:buClr>
                <a:schemeClr val="dk1"/>
              </a:buClr>
              <a:buSzPts val="1200"/>
              <a:buFont typeface="Calibri"/>
              <a:buNone/>
            </a:pPr>
            <a:endParaRPr lang="en-US" dirty="0"/>
          </a:p>
        </p:txBody>
      </p:sp>
      <p:sp>
        <p:nvSpPr>
          <p:cNvPr id="4" name="Slide Number Placeholder 3">
            <a:extLst>
              <a:ext uri="{FF2B5EF4-FFF2-40B4-BE49-F238E27FC236}">
                <a16:creationId xmlns:a16="http://schemas.microsoft.com/office/drawing/2014/main" id="{B1BD4121-DDA4-E81F-6816-FC4D0F3FF33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2539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F6EBC-5D06-F8F2-2C13-D75F6505BB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44852E-DAA0-9623-7DDD-18AA676DA3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D23CF8-E61D-8670-0DE7-F7437D8F24F2}"/>
              </a:ext>
            </a:extLst>
          </p:cNvPr>
          <p:cNvSpPr>
            <a:spLocks noGrp="1"/>
          </p:cNvSpPr>
          <p:nvPr>
            <p:ph type="body" idx="1"/>
          </p:nvPr>
        </p:nvSpPr>
        <p:spPr/>
        <p:txBody>
          <a:bodyPr/>
          <a:lstStyle/>
          <a:p>
            <a:pPr marL="0" lvl="0" indent="0" algn="l" rtl="0">
              <a:lnSpc>
                <a:spcPct val="106666"/>
              </a:lnSpc>
              <a:spcBef>
                <a:spcPts val="0"/>
              </a:spcBef>
              <a:spcAft>
                <a:spcPts val="0"/>
              </a:spcAft>
              <a:buSzPts val="1100"/>
              <a:buNone/>
            </a:pPr>
            <a:r>
              <a:rPr lang="en-US" sz="1800" b="1" dirty="0">
                <a:latin typeface="Arial"/>
                <a:ea typeface="Arial"/>
                <a:cs typeface="Arial"/>
                <a:sym typeface="Arial"/>
              </a:rPr>
              <a:t>Facilitator Notes:</a:t>
            </a:r>
            <a:endParaRPr lang="en-US" sz="1800" dirty="0">
              <a:latin typeface="Arial"/>
              <a:ea typeface="Arial"/>
              <a:cs typeface="Arial"/>
              <a:sym typeface="Arial"/>
            </a:endParaRPr>
          </a:p>
          <a:p>
            <a:pPr marL="0" lvl="0" indent="0" algn="l" rtl="0">
              <a:lnSpc>
                <a:spcPct val="106666"/>
              </a:lnSpc>
              <a:spcBef>
                <a:spcPts val="0"/>
              </a:spcBef>
              <a:spcAft>
                <a:spcPts val="0"/>
              </a:spcAft>
              <a:buClr>
                <a:schemeClr val="dk1"/>
              </a:buClr>
              <a:buSzPts val="1100"/>
              <a:buFont typeface="Arial"/>
              <a:buNone/>
            </a:pPr>
            <a:r>
              <a:rPr lang="en-US" sz="1800" dirty="0">
                <a:latin typeface="Arial"/>
                <a:ea typeface="Arial"/>
                <a:cs typeface="Arial"/>
                <a:sym typeface="Arial"/>
              </a:rPr>
              <a:t>The UN convention of the rights of persons with disabilities sets the universal standard. </a:t>
            </a:r>
          </a:p>
          <a:p>
            <a:pPr marL="0" lvl="0" indent="0" algn="l" rtl="0">
              <a:lnSpc>
                <a:spcPct val="106666"/>
              </a:lnSpc>
              <a:spcBef>
                <a:spcPts val="0"/>
              </a:spcBef>
              <a:spcAft>
                <a:spcPts val="0"/>
              </a:spcAft>
              <a:buClr>
                <a:schemeClr val="dk1"/>
              </a:buClr>
              <a:buSzPts val="1100"/>
              <a:buFont typeface="Arial"/>
              <a:buNone/>
            </a:pPr>
            <a:r>
              <a:rPr lang="en-US" sz="1800" dirty="0">
                <a:latin typeface="Arial"/>
                <a:ea typeface="Arial"/>
                <a:cs typeface="Arial"/>
                <a:sym typeface="Arial"/>
              </a:rPr>
              <a:t>The right to Food Security is underpinned by the Right to Adequate Food (UN Committee on Economic, Social and Cultural rights comment No. 12) and the Sustainable Development Goal 2 (SDG 2): Zero Hunger, as well as standards and guidelines (such as SPHERE and the IASC Guidelines on the Inclusion of Persons with Disabilities in Humanitarian Action). </a:t>
            </a:r>
          </a:p>
          <a:p>
            <a:pPr marL="0" lvl="0" indent="0" algn="l" rtl="0">
              <a:lnSpc>
                <a:spcPct val="106666"/>
              </a:lnSpc>
              <a:spcBef>
                <a:spcPts val="0"/>
              </a:spcBef>
              <a:spcAft>
                <a:spcPts val="0"/>
              </a:spcAft>
              <a:buClr>
                <a:schemeClr val="dk1"/>
              </a:buClr>
              <a:buSzPts val="1100"/>
              <a:buFont typeface="Arial"/>
              <a:buNone/>
            </a:pPr>
            <a:endParaRPr lang="en-US" sz="1800" b="1" dirty="0">
              <a:latin typeface="Arial"/>
              <a:ea typeface="Arial"/>
              <a:cs typeface="Arial"/>
              <a:sym typeface="Arial"/>
            </a:endParaRPr>
          </a:p>
          <a:p>
            <a:pPr marL="0" lvl="0" indent="0" algn="l" rtl="0">
              <a:lnSpc>
                <a:spcPct val="106666"/>
              </a:lnSpc>
              <a:spcBef>
                <a:spcPts val="0"/>
              </a:spcBef>
              <a:spcAft>
                <a:spcPts val="0"/>
              </a:spcAft>
              <a:buClr>
                <a:schemeClr val="dk1"/>
              </a:buClr>
              <a:buSzPts val="1100"/>
              <a:buFont typeface="Arial"/>
              <a:buNone/>
            </a:pPr>
            <a:r>
              <a:rPr lang="en-US" sz="1800" dirty="0">
                <a:latin typeface="Arial"/>
                <a:ea typeface="Arial"/>
                <a:cs typeface="Arial"/>
                <a:sym typeface="Arial"/>
              </a:rPr>
              <a:t>Make the point that there are legal policy frameworks and legislative guidelines saying how we should approach disability inclusion, but often these guidelines are not applied in practice on a consistent basis. This is true in all sectors. However, it is important to understand that disability-inclusion is a cross-cutting topic for all sectors, including Food Security and Nutrition. The following slide serves to illustrate this.</a:t>
            </a:r>
          </a:p>
        </p:txBody>
      </p:sp>
      <p:sp>
        <p:nvSpPr>
          <p:cNvPr id="4" name="Slide Number Placeholder 3">
            <a:extLst>
              <a:ext uri="{FF2B5EF4-FFF2-40B4-BE49-F238E27FC236}">
                <a16:creationId xmlns:a16="http://schemas.microsoft.com/office/drawing/2014/main" id="{FDB63E99-4D9F-8A42-90EC-24D7DDE08E9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4242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0DA0D-46B8-E477-7247-264E11A5AD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EEA07A-9400-0ACC-6293-026D4ED9D9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16BAB4-6E12-34A7-5165-A2E6081142D7}"/>
              </a:ext>
            </a:extLst>
          </p:cNvPr>
          <p:cNvSpPr>
            <a:spLocks noGrp="1"/>
          </p:cNvSpPr>
          <p:nvPr>
            <p:ph type="body" idx="1"/>
          </p:nvPr>
        </p:nvSpPr>
        <p:spPr/>
        <p:txBody>
          <a:bodyPr/>
          <a:lstStyle/>
          <a:p>
            <a:pPr marL="0" lvl="0" indent="0" algn="l" rtl="0">
              <a:lnSpc>
                <a:spcPct val="107916"/>
              </a:lnSpc>
              <a:spcBef>
                <a:spcPts val="0"/>
              </a:spcBef>
              <a:spcAft>
                <a:spcPts val="0"/>
              </a:spcAft>
              <a:buSzPts val="1100"/>
              <a:buNone/>
            </a:pPr>
            <a:r>
              <a:rPr lang="en-US" sz="1800" b="1" dirty="0">
                <a:latin typeface="Arial"/>
                <a:ea typeface="Arial"/>
                <a:cs typeface="Arial"/>
                <a:sym typeface="Arial"/>
              </a:rPr>
              <a:t>Facilitator Notes:</a:t>
            </a:r>
            <a:r>
              <a:rPr lang="en-US" sz="1800" dirty="0">
                <a:latin typeface="Arial"/>
                <a:ea typeface="Arial"/>
                <a:cs typeface="Arial"/>
                <a:sym typeface="Arial"/>
              </a:rPr>
              <a:t>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This is a quick check in - do not allow too much discussion as we will cover this in more detail in later modules. The point of this exercise is simply to demonstrate that we do not always put policy to practice.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Also highlight (related to questions 2 and 3) that DI is sometimes viewed as a topic for Protection only or regarded as a health topic. Important to understand that DI is like Protection its own sector and needs to be mainstreamed in all other humanitarian sectors like Food Security.</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1. Does your organization have a particular strategy, policy or action plan to mainstream disability into your humanitarian work? ( Single Choice)</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Answer 1: Yes, fully | Answer 2: Yes, somehow | Answer 3: No, not at all</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2. Is disability inclusive Food Security regularly discussed within your team ( Single Choice)</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Answer 1: Yes, at all times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Answer 2: Yes, sometimes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Answer 3: No, not at all</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3. Is disability inclusion discussed in another sector or department of your organization</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Answer 1: Yes, at all times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Answer 2: Yes, sometimes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Answer 3: No, not at all</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4. Do you have access to learning, tools and resources to mainstream disability into your work? ( Single Choice)</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Answer 1: Yes, fully</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Answer 2: Yes, somehow</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Answer 3: No, not at all</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5. Have an informed guess: since when have you started hearing about including persons with disabilities in humanitarian Food Security </a:t>
            </a:r>
            <a:r>
              <a:rPr lang="en-US" sz="1800" dirty="0" err="1">
                <a:latin typeface="Arial"/>
                <a:ea typeface="Arial"/>
                <a:cs typeface="Arial"/>
                <a:sym typeface="Arial"/>
              </a:rPr>
              <a:t>programmes</a:t>
            </a:r>
            <a:r>
              <a:rPr lang="en-US" sz="1800" dirty="0">
                <a:latin typeface="Arial"/>
                <a:ea typeface="Arial"/>
                <a:cs typeface="Arial"/>
                <a:sym typeface="Arial"/>
              </a:rPr>
              <a:t>?</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Before 2016 | 2017- 2018 | After 2019</a:t>
            </a:r>
          </a:p>
        </p:txBody>
      </p:sp>
      <p:sp>
        <p:nvSpPr>
          <p:cNvPr id="4" name="Slide Number Placeholder 3">
            <a:extLst>
              <a:ext uri="{FF2B5EF4-FFF2-40B4-BE49-F238E27FC236}">
                <a16:creationId xmlns:a16="http://schemas.microsoft.com/office/drawing/2014/main" id="{C09E393A-2B92-D521-649F-8825F7DB00A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3095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latin typeface="Arial"/>
                <a:ea typeface="Arial"/>
                <a:cs typeface="Arial"/>
                <a:sym typeface="Arial"/>
              </a:rPr>
              <a:t>Facilitator notes:</a:t>
            </a:r>
            <a:endParaRPr lang="en-US" sz="1200" dirty="0">
              <a:latin typeface="Arial"/>
              <a:ea typeface="Arial"/>
              <a:cs typeface="Arial"/>
              <a:sym typeface="Arial"/>
            </a:endParaRPr>
          </a:p>
          <a:p>
            <a:pPr marL="0" lvl="0" indent="0" algn="l" rtl="0">
              <a:lnSpc>
                <a:spcPct val="100000"/>
              </a:lnSpc>
              <a:spcBef>
                <a:spcPts val="0"/>
              </a:spcBef>
              <a:spcAft>
                <a:spcPts val="0"/>
              </a:spcAft>
              <a:buSzPts val="1400"/>
              <a:buNone/>
            </a:pPr>
            <a:r>
              <a:rPr lang="en-US" sz="1200" dirty="0">
                <a:latin typeface="Arial"/>
                <a:ea typeface="Arial"/>
                <a:cs typeface="Arial"/>
                <a:sym typeface="Arial"/>
              </a:rPr>
              <a:t>Adapt the photos to the context.</a:t>
            </a:r>
          </a:p>
          <a:p>
            <a:pPr marL="0" lvl="0" indent="0" algn="l" rtl="0">
              <a:lnSpc>
                <a:spcPct val="100000"/>
              </a:lnSpc>
              <a:spcBef>
                <a:spcPts val="0"/>
              </a:spcBef>
              <a:spcAft>
                <a:spcPts val="0"/>
              </a:spcAft>
              <a:buSzPts val="1400"/>
              <a:buNone/>
            </a:pPr>
            <a:endParaRPr lang="en-US" sz="1200" dirty="0">
              <a:latin typeface="Arial"/>
              <a:ea typeface="Arial"/>
              <a:cs typeface="Arial"/>
              <a:sym typeface="Arial"/>
            </a:endParaRPr>
          </a:p>
          <a:p>
            <a:pPr marL="0" lvl="0" indent="0" algn="l" rtl="0">
              <a:lnSpc>
                <a:spcPct val="100000"/>
              </a:lnSpc>
              <a:spcBef>
                <a:spcPts val="0"/>
              </a:spcBef>
              <a:spcAft>
                <a:spcPts val="0"/>
              </a:spcAft>
              <a:buSzPts val="1400"/>
              <a:buNone/>
            </a:pPr>
            <a:r>
              <a:rPr lang="en-US" sz="1200" dirty="0">
                <a:latin typeface="Arial"/>
                <a:ea typeface="Arial"/>
                <a:cs typeface="Arial"/>
                <a:sym typeface="Arial"/>
              </a:rPr>
              <a:t>Say that, “ We’re going to unpack the concept of disability, and talk about how society has come to understand it. We’ll also focus on </a:t>
            </a:r>
            <a:r>
              <a:rPr lang="en-US" sz="1200" dirty="0" err="1">
                <a:latin typeface="Arial"/>
                <a:ea typeface="Arial"/>
                <a:cs typeface="Arial"/>
                <a:sym typeface="Arial"/>
              </a:rPr>
              <a:t>recognising</a:t>
            </a:r>
            <a:r>
              <a:rPr lang="en-US" sz="1200" dirty="0">
                <a:latin typeface="Arial"/>
                <a:ea typeface="Arial"/>
                <a:cs typeface="Arial"/>
                <a:sym typeface="Arial"/>
              </a:rPr>
              <a:t> how our understanding affects our </a:t>
            </a:r>
            <a:r>
              <a:rPr lang="en-US" sz="1200" dirty="0" err="1">
                <a:latin typeface="Arial"/>
                <a:ea typeface="Arial"/>
                <a:cs typeface="Arial"/>
                <a:sym typeface="Arial"/>
              </a:rPr>
              <a:t>behaviours</a:t>
            </a:r>
            <a:r>
              <a:rPr lang="en-US" sz="1200" dirty="0">
                <a:latin typeface="Arial"/>
                <a:ea typeface="Arial"/>
                <a:cs typeface="Arial"/>
                <a:sym typeface="Arial"/>
              </a:rPr>
              <a:t>, and how these can result in positive or negative lived impact for persons with a disability.”</a:t>
            </a:r>
          </a:p>
          <a:p>
            <a:pPr marL="0" lvl="0" indent="0" algn="l" rtl="0">
              <a:lnSpc>
                <a:spcPct val="100000"/>
              </a:lnSpc>
              <a:spcBef>
                <a:spcPts val="0"/>
              </a:spcBef>
              <a:spcAft>
                <a:spcPts val="0"/>
              </a:spcAft>
              <a:buSzPts val="1400"/>
              <a:buNone/>
            </a:pPr>
            <a:endParaRPr lang="en-US" sz="1200" dirty="0">
              <a:latin typeface="Arial"/>
              <a:ea typeface="Arial"/>
              <a:cs typeface="Arial"/>
              <a:sym typeface="Arial"/>
            </a:endParaRPr>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1125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07D99-AFCD-189E-0096-984C8D0408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364DA1-10EE-3246-5938-57B0294B90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6DD6DA-5784-AD6F-0140-43FACB71678E}"/>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800" b="1" dirty="0">
                <a:latin typeface="Arial"/>
                <a:ea typeface="Arial"/>
                <a:cs typeface="Arial"/>
                <a:sym typeface="Arial"/>
              </a:rPr>
              <a:t>Facilitator Notes:</a:t>
            </a:r>
            <a:endParaRPr lang="en-US" sz="1800" dirty="0">
              <a:latin typeface="Arial"/>
              <a:ea typeface="Arial"/>
              <a:cs typeface="Arial"/>
              <a:sym typeface="Arial"/>
            </a:endParaRPr>
          </a:p>
          <a:p>
            <a:pPr marL="0" lvl="0" indent="0" algn="l" rtl="0">
              <a:lnSpc>
                <a:spcPct val="100000"/>
              </a:lnSpc>
              <a:spcBef>
                <a:spcPts val="0"/>
              </a:spcBef>
              <a:spcAft>
                <a:spcPts val="0"/>
              </a:spcAft>
              <a:buSzPts val="1400"/>
              <a:buNone/>
            </a:pPr>
            <a:endParaRPr lang="en-US" sz="1800" b="1" dirty="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US" sz="1800" b="1" dirty="0">
                <a:latin typeface="Arial"/>
                <a:ea typeface="Arial"/>
                <a:cs typeface="Arial"/>
                <a:sym typeface="Arial"/>
              </a:rPr>
              <a:t>SHORT EXERCISE Time – 10 minutes</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Do a quick exercise (no longer than 10 minutes) asking participants the following questions (responses can be via show of hands in face-to-face training, or via MS Teams Poll for online training):</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Do you know a person with a disability?	</a:t>
            </a:r>
          </a:p>
          <a:p>
            <a:pPr marL="51054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How many persons with a disability do you work with? (out of how many colleagues e.g. 1 person with a disability in a team of 30 people)</a:t>
            </a:r>
          </a:p>
          <a:p>
            <a:pPr marL="51054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How many persons with a disability did you go to school with? (out of how many in your school e.g. 1 person with a school in a team of 200 people)</a:t>
            </a:r>
          </a:p>
          <a:p>
            <a:pPr marL="51054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How many persons with a disability do you see living independent and economically comfortable lives in your community?</a:t>
            </a:r>
          </a:p>
          <a:p>
            <a:pPr marL="51054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How many persons with a disability do you know in Executive or Political leadership roles?</a:t>
            </a:r>
          </a:p>
          <a:p>
            <a:pPr marL="51054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How many humanitarian Food Security programs do you see that consistently include disability within their standard approaches and guidelines?</a:t>
            </a:r>
          </a:p>
          <a:p>
            <a:pPr marL="510540" lvl="0" indent="-342900" algn="l" rtl="0">
              <a:lnSpc>
                <a:spcPct val="107916"/>
              </a:lnSpc>
              <a:spcBef>
                <a:spcPts val="800"/>
              </a:spcBef>
              <a:spcAft>
                <a:spcPts val="0"/>
              </a:spcAft>
              <a:buClr>
                <a:schemeClr val="dk1"/>
              </a:buClr>
              <a:buSzPts val="1800"/>
              <a:buChar char="●"/>
            </a:pPr>
            <a:r>
              <a:rPr lang="en-US" sz="1800" b="1" dirty="0">
                <a:latin typeface="Arial"/>
                <a:ea typeface="Arial"/>
                <a:cs typeface="Arial"/>
                <a:sym typeface="Arial"/>
              </a:rPr>
              <a:t>Facilitator Note: The point here is to show the ‘common’ of disability – everyone knows people with a disability – and yet it is not common in mainstream living </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How are persons with a disability viewed in your community?	</a:t>
            </a:r>
          </a:p>
          <a:p>
            <a:pPr marL="51054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Is mainstream school the norm?</a:t>
            </a:r>
          </a:p>
          <a:p>
            <a:pPr marL="51054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Any myths that surround why they have a disability? (how does this impact on their status in society, social participation etc.)</a:t>
            </a:r>
          </a:p>
          <a:p>
            <a:pPr marL="51054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Is it common for persons with a disability to date in your community? (speaks to stigmas and attitudinal barriers)</a:t>
            </a:r>
          </a:p>
          <a:p>
            <a:pPr marL="51054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Would you say persons with disabilities are generally viewed with fear, pity, and social exclusion?</a:t>
            </a:r>
          </a:p>
          <a:p>
            <a:pPr marL="0" lvl="0" indent="0" algn="l" rtl="0">
              <a:lnSpc>
                <a:spcPct val="107916"/>
              </a:lnSpc>
              <a:spcBef>
                <a:spcPts val="800"/>
              </a:spcBef>
              <a:spcAft>
                <a:spcPts val="0"/>
              </a:spcAft>
              <a:buClr>
                <a:schemeClr val="dk1"/>
              </a:buClr>
              <a:buSzPts val="1100"/>
              <a:buFont typeface="Arial"/>
              <a:buNone/>
            </a:pPr>
            <a:endParaRPr lang="en-US" sz="1800" b="1"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Facilitator Note: The point here is to show the different ways our communities interpret, treat and engage with persons with a disability and how this impacts on inclusion/exclusion and equal rights and opportunities. So often, it is the barriers from our society and the way we structure how we do things and view things in our communities that ‘disables’ people, rather than their ‘impairment’</a:t>
            </a:r>
            <a:r>
              <a:rPr lang="en-US" sz="1800" b="1" i="1" dirty="0">
                <a:latin typeface="Arial"/>
                <a:ea typeface="Arial"/>
                <a:cs typeface="Arial"/>
                <a:sym typeface="Arial"/>
              </a:rPr>
              <a:t> </a:t>
            </a:r>
          </a:p>
          <a:p>
            <a:pPr marL="457200" lvl="1" indent="0" algn="l" rtl="0">
              <a:lnSpc>
                <a:spcPct val="100000"/>
              </a:lnSpc>
              <a:spcBef>
                <a:spcPts val="800"/>
              </a:spcBef>
              <a:spcAft>
                <a:spcPts val="0"/>
              </a:spcAft>
              <a:buSzPts val="1400"/>
              <a:buNone/>
            </a:pPr>
            <a:endParaRPr lang="en-US" b="1" dirty="0"/>
          </a:p>
        </p:txBody>
      </p:sp>
      <p:sp>
        <p:nvSpPr>
          <p:cNvPr id="4" name="Slide Number Placeholder 3">
            <a:extLst>
              <a:ext uri="{FF2B5EF4-FFF2-40B4-BE49-F238E27FC236}">
                <a16:creationId xmlns:a16="http://schemas.microsoft.com/office/drawing/2014/main" id="{48813BEA-9BD1-8632-5B8A-E37E52C89B2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6207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7219F-0206-822D-24FE-C10978D2DA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C1360B-F05C-4CCD-E8F5-A793D91198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13B4F1-5C83-4FA6-2A3E-B43F88B6E2BC}"/>
              </a:ext>
            </a:extLst>
          </p:cNvPr>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Calibri"/>
              <a:buNone/>
            </a:pPr>
            <a:r>
              <a:rPr lang="en-US" sz="1800" b="1" dirty="0">
                <a:latin typeface="Arial"/>
                <a:ea typeface="Arial"/>
                <a:cs typeface="Arial"/>
                <a:sym typeface="Arial"/>
              </a:rPr>
              <a:t>Facilitator Notes:</a:t>
            </a:r>
          </a:p>
          <a:p>
            <a:pPr marL="0" lvl="0" indent="0" algn="l" rtl="0">
              <a:lnSpc>
                <a:spcPct val="107916"/>
              </a:lnSpc>
              <a:spcBef>
                <a:spcPts val="0"/>
              </a:spcBef>
              <a:spcAft>
                <a:spcPts val="0"/>
              </a:spcAft>
              <a:buClr>
                <a:schemeClr val="dk1"/>
              </a:buClr>
              <a:buSzPts val="1100"/>
              <a:buFont typeface="Arial"/>
              <a:buNone/>
            </a:pPr>
            <a:r>
              <a:rPr lang="en-US" sz="1800" dirty="0">
                <a:latin typeface="Arial"/>
                <a:ea typeface="Arial"/>
                <a:cs typeface="Arial"/>
                <a:sym typeface="Arial"/>
              </a:rPr>
              <a:t>Additional recommendations: </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Do not use acronyms to refer to children with disabilities (e.g., CWDs) or persons with disabilities (e.g., PWDs).</a:t>
            </a:r>
          </a:p>
          <a:p>
            <a:pPr marL="45720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Use appropriate terms to refer to different types of impairment, including physical, visual/vision, hearing, intellectual and psychosocial impairments.</a:t>
            </a:r>
          </a:p>
          <a:p>
            <a:pPr marL="45720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Avoid terms that have negative connotations, such as ‘suffer’, suffering’, ‘victim’ or ‘handicapped’.</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Group Activity:</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Read carefully the following to decide whether or not to conduct this activity:</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Purpose of the Activity:</a:t>
            </a:r>
            <a:endParaRPr lang="en-US" sz="1800" dirty="0">
              <a:latin typeface="Arial"/>
              <a:ea typeface="Arial"/>
              <a:cs typeface="Arial"/>
              <a:sym typeface="Arial"/>
            </a:endParaRP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The activity is designed to promote reflection and awareness about how language impacts perceptions of disability and inclusion.</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It encourages participants to think critically about their language choices and adjust them to align with a rights-based approach.</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When to Include This Activity:</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Facilitators should consider including this activity if:</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Participants are from diverse cultural or linguistic backgrounds and may not be familiar with rights-based terminology.</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There are common instances of negative or outdated language use within the context of their work.</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The session has enough time for meaningful group discussion and reflection.</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Participants are open to interactive and reflective activities.</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When to Skip or Adapt This Activity:</a:t>
            </a:r>
            <a:endParaRPr lang="en-US" sz="1800" dirty="0">
              <a:latin typeface="Arial"/>
              <a:ea typeface="Arial"/>
              <a:cs typeface="Arial"/>
              <a:sym typeface="Arial"/>
            </a:endParaRP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If participants already have significant knowledge of rights-based language and disability inclusion, this activity may feel redundant.</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In high-pressure training settings with limited time, prioritize other content and keep this activity as an optional or quick discussion point.</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If participants are likely to be uncomfortable discussing language openly due to cultural sensitivities, consider using anonymous examples or a facilitator-led presentation instead.</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Adapting the Activity:</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If time is limited or group dynamics suggest a more focused approach:</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Before the session, research terms or phrases used in the local or organizational context that may not align with rights-based principles.</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Prepare examples that resonate with participants' realities and guide them to collaboratively explore alternatives.</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Present a short list of examples showing the "Do" and "Do Not Use" terms (see next slide), followed by a facilitator-led discussion.</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Ask participants to reflect on their own language in their work contexts and how they might adapt it.</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Encourage individual reflection or small-group discussions rather than a full-group activity.</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Decision-Making Checklist:</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Facilitators can use the following questions to decide:</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Are participants familiar with the importance of rights-based language and terminology?</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Do participants work in contexts where negative or outdated terms are commonly used?</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Is there sufficient time to facilitate an interactive discussion or reflection?</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Are participants likely to engage openly and constructively in this activity?</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Alternative Approach:</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If the activity is skipped, ensure participants still understand the key takeaways:</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Provide examples of rights-based terminology in the session or participant materials.</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Use practical case studies or real-life examples to demonstrate the impact of language on perceptions of inclusion and dignity.</a:t>
            </a:r>
          </a:p>
          <a:p>
            <a:pPr marL="457200" lvl="0" indent="-342900" algn="l" rtl="0">
              <a:lnSpc>
                <a:spcPct val="107916"/>
              </a:lnSpc>
              <a:spcBef>
                <a:spcPts val="800"/>
              </a:spcBef>
              <a:spcAft>
                <a:spcPts val="800"/>
              </a:spcAft>
              <a:buClr>
                <a:schemeClr val="dk1"/>
              </a:buClr>
              <a:buSzPts val="1800"/>
              <a:buChar char="●"/>
            </a:pPr>
            <a:r>
              <a:rPr lang="en-US" sz="1800" dirty="0">
                <a:latin typeface="Arial"/>
                <a:ea typeface="Arial"/>
                <a:cs typeface="Arial"/>
                <a:sym typeface="Arial"/>
              </a:rPr>
              <a:t>Tie the discussion to practical applications in their daily work.</a:t>
            </a:r>
            <a:endParaRPr lang="en-US" sz="1800" dirty="0">
              <a:solidFill>
                <a:srgbClr val="1B1018"/>
              </a:solidFill>
              <a:latin typeface="Arial"/>
              <a:ea typeface="Arial"/>
              <a:cs typeface="Arial"/>
              <a:sym typeface="Arial"/>
            </a:endParaRPr>
          </a:p>
        </p:txBody>
      </p:sp>
      <p:sp>
        <p:nvSpPr>
          <p:cNvPr id="4" name="Slide Number Placeholder 3">
            <a:extLst>
              <a:ext uri="{FF2B5EF4-FFF2-40B4-BE49-F238E27FC236}">
                <a16:creationId xmlns:a16="http://schemas.microsoft.com/office/drawing/2014/main" id="{B984A913-2F77-E936-1916-6490CBCC04F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3438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5636F-7395-A9A8-6CB5-4A4377864E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BB8B7D-F35B-5A73-819D-CC18D6400E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032212-1A55-66F8-7717-43851FBE211F}"/>
              </a:ext>
            </a:extLst>
          </p:cNvPr>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Calibri"/>
              <a:buNone/>
            </a:pPr>
            <a:r>
              <a:rPr lang="en-US" sz="1800" b="1" dirty="0">
                <a:latin typeface="Arial"/>
                <a:ea typeface="Arial"/>
                <a:cs typeface="Arial"/>
                <a:sym typeface="Arial"/>
              </a:rPr>
              <a:t>Facilitator Notes:</a:t>
            </a:r>
          </a:p>
          <a:p>
            <a:pPr marL="0" lvl="0" indent="0" algn="l" rtl="0">
              <a:lnSpc>
                <a:spcPct val="100000"/>
              </a:lnSpc>
              <a:spcBef>
                <a:spcPts val="0"/>
              </a:spcBef>
              <a:spcAft>
                <a:spcPts val="0"/>
              </a:spcAft>
              <a:buClr>
                <a:schemeClr val="dk1"/>
              </a:buClr>
              <a:buSzPts val="1200"/>
              <a:buFont typeface="Calibri"/>
              <a:buNone/>
            </a:pPr>
            <a:r>
              <a:rPr lang="en-US" sz="1800" b="0" dirty="0">
                <a:latin typeface="Arial"/>
                <a:ea typeface="Arial"/>
                <a:cs typeface="Arial"/>
                <a:sym typeface="Arial"/>
              </a:rPr>
              <a:t>The cells of the table cannot be animated. You can choose to show the table as is or to create a text box list, copy the terms inside and animate them separately to first show the incorrect term and than the correct term.</a:t>
            </a:r>
          </a:p>
          <a:p>
            <a:pPr marL="0" lvl="0" indent="0" algn="l" rtl="0">
              <a:lnSpc>
                <a:spcPct val="100000"/>
              </a:lnSpc>
              <a:spcBef>
                <a:spcPts val="0"/>
              </a:spcBef>
              <a:spcAft>
                <a:spcPts val="0"/>
              </a:spcAft>
              <a:buClr>
                <a:schemeClr val="dk1"/>
              </a:buClr>
              <a:buSzPts val="1200"/>
              <a:buFont typeface="Calibri"/>
              <a:buNone/>
            </a:pPr>
            <a:endParaRPr lang="en-US" sz="1800" b="0" dirty="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US" sz="1800" dirty="0">
                <a:latin typeface="Arial"/>
                <a:ea typeface="Arial"/>
                <a:cs typeface="Arial"/>
                <a:sym typeface="Arial"/>
              </a:rPr>
              <a:t>Additional recommendations: </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Do not use acronyms to refer to children with disabilities (e.g., CWDs) or persons with disabilities (e.g., PWDs).</a:t>
            </a:r>
          </a:p>
          <a:p>
            <a:pPr marL="45720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Use appropriate terms to refer to different types of impairment, including physical, visual/vision, hearing, intellectual and psychosocial impairments.</a:t>
            </a:r>
          </a:p>
          <a:p>
            <a:pPr marL="457200" lvl="0" indent="-342900" algn="l" rtl="0">
              <a:lnSpc>
                <a:spcPct val="107916"/>
              </a:lnSpc>
              <a:spcBef>
                <a:spcPts val="0"/>
              </a:spcBef>
              <a:spcAft>
                <a:spcPts val="0"/>
              </a:spcAft>
              <a:buClr>
                <a:schemeClr val="dk1"/>
              </a:buClr>
              <a:buSzPts val="1800"/>
              <a:buChar char="●"/>
            </a:pPr>
            <a:r>
              <a:rPr lang="en-US" sz="1800" dirty="0">
                <a:latin typeface="Arial"/>
                <a:ea typeface="Arial"/>
                <a:cs typeface="Arial"/>
                <a:sym typeface="Arial"/>
              </a:rPr>
              <a:t>Avoid terms that have negative connotations, such as ‘suffer’, suffering’, ‘victim’ or ‘handicapped’.</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Group Activity:</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Read carefully the following to decide whether or not to conduct this activity:</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Purpose of the Activity:</a:t>
            </a:r>
            <a:endParaRPr lang="en-US" sz="1800" dirty="0">
              <a:latin typeface="Arial"/>
              <a:ea typeface="Arial"/>
              <a:cs typeface="Arial"/>
              <a:sym typeface="Arial"/>
            </a:endParaRP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The activity is designed to promote reflection and awareness about how language impacts perceptions of disability and inclusion.</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It encourages participants to think critically about their language choices and adjust them to align with a rights-based approach.</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When to Include This Activity:</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Facilitators should consider including this activity if:</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Participants are from diverse cultural or linguistic backgrounds and may not be familiar with rights-based terminology.</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There are common instances of negative or outdated language use within the context of their work.</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The session has enough time for meaningful group discussion and reflection.</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Participants are open to interactive and reflective activities.</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When to Skip or Adapt This Activity:</a:t>
            </a:r>
            <a:endParaRPr lang="en-US" sz="1800" dirty="0">
              <a:latin typeface="Arial"/>
              <a:ea typeface="Arial"/>
              <a:cs typeface="Arial"/>
              <a:sym typeface="Arial"/>
            </a:endParaRP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If participants already have significant knowledge of rights-based language and disability inclusion, this activity may feel redundant.</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In high-pressure training settings with limited time, prioritize other content and keep this activity as an optional or quick discussion point.</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If participants are likely to be uncomfortable discussing language openly due to cultural sensitivities, consider using anonymous examples or a facilitator-led presentation instead.</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Adapting the Activity:</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If time is limited or group dynamics suggest a more focused approach:</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Before the session, research terms or phrases used in the local or organizational context that may not align with rights-based principles.</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Prepare examples that resonate with participants' realities and guide them to collaboratively explore alternatives.</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Present a short list of examples showing the "Do" and "Do Not Use" terms (see next slide), followed by a facilitator-led discussion.</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Ask participants to reflect on their own language in their work contexts and how they might adapt it.</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Encourage individual reflection or small-group discussions rather than a full-group activity.</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Decision-Making Checklist:</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Facilitators can use the following questions to decide:</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Are participants familiar with the importance of rights-based language and terminology?</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Do participants work in contexts where negative or outdated terms are commonly used?</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Is there sufficient time to facilitate an interactive discussion or reflection?</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Are participants likely to engage openly and constructively in this activity?</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Alternative Approach:</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If the activity is skipped, ensure participants still understand the key takeaways:</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Provide examples of rights-based terminology in the session or participant materials.</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Use practical case studies or real-life examples to demonstrate the impact of language on perceptions of inclusion and dignity.</a:t>
            </a:r>
          </a:p>
          <a:p>
            <a:pPr marL="457200" lvl="0" indent="-342900" algn="l" rtl="0">
              <a:lnSpc>
                <a:spcPct val="107916"/>
              </a:lnSpc>
              <a:spcBef>
                <a:spcPts val="800"/>
              </a:spcBef>
              <a:spcAft>
                <a:spcPts val="800"/>
              </a:spcAft>
              <a:buClr>
                <a:schemeClr val="dk1"/>
              </a:buClr>
              <a:buSzPts val="1800"/>
              <a:buChar char="●"/>
            </a:pPr>
            <a:r>
              <a:rPr lang="en-US" sz="1800" dirty="0">
                <a:latin typeface="Arial"/>
                <a:ea typeface="Arial"/>
                <a:cs typeface="Arial"/>
                <a:sym typeface="Arial"/>
              </a:rPr>
              <a:t>Tie the discussion to practical applications in their daily work.</a:t>
            </a:r>
            <a:endParaRPr lang="en-US" sz="1800" dirty="0">
              <a:solidFill>
                <a:srgbClr val="1B1018"/>
              </a:solidFill>
              <a:latin typeface="Arial"/>
              <a:ea typeface="Arial"/>
              <a:cs typeface="Arial"/>
              <a:sym typeface="Arial"/>
            </a:endParaRPr>
          </a:p>
        </p:txBody>
      </p:sp>
      <p:sp>
        <p:nvSpPr>
          <p:cNvPr id="4" name="Slide Number Placeholder 3">
            <a:extLst>
              <a:ext uri="{FF2B5EF4-FFF2-40B4-BE49-F238E27FC236}">
                <a16:creationId xmlns:a16="http://schemas.microsoft.com/office/drawing/2014/main" id="{5DBFA241-5DDE-5E36-413D-6DA1EEF75D1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00728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Calibri"/>
              <a:buNone/>
            </a:pPr>
            <a:r>
              <a:rPr lang="en-US" sz="1200" b="1" dirty="0">
                <a:latin typeface="Arial"/>
                <a:ea typeface="Arial"/>
                <a:cs typeface="Arial"/>
                <a:sym typeface="Arial"/>
              </a:rPr>
              <a:t>Facilitator Notes:</a:t>
            </a:r>
            <a:endParaRPr lang="en-US" sz="1200" dirty="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US" sz="1200" dirty="0">
                <a:latin typeface="Arial"/>
                <a:ea typeface="Arial"/>
                <a:cs typeface="Arial"/>
                <a:sym typeface="Arial"/>
              </a:rPr>
              <a:t>Read out the definition and highlight the three areas of focus to unpack further, i.e. functional impact, impairment and barriers.</a:t>
            </a:r>
          </a:p>
          <a:p>
            <a:pPr marL="171450" lvl="0" indent="-171450" algn="l" rtl="0">
              <a:lnSpc>
                <a:spcPct val="100000"/>
              </a:lnSpc>
              <a:spcBef>
                <a:spcPts val="0"/>
              </a:spcBef>
              <a:spcAft>
                <a:spcPts val="0"/>
              </a:spcAft>
              <a:buClr>
                <a:schemeClr val="dk1"/>
              </a:buClr>
              <a:buSzPts val="1800"/>
              <a:buChar char="●"/>
            </a:pPr>
            <a:r>
              <a:rPr lang="en-US" sz="1200" dirty="0">
                <a:latin typeface="Arial"/>
                <a:ea typeface="Arial"/>
                <a:cs typeface="Arial"/>
                <a:sym typeface="Arial"/>
              </a:rPr>
              <a:t>Important to note that what disables an individual is the result of multiple factors beyond the impairment itself and the human rights approach </a:t>
            </a:r>
            <a:r>
              <a:rPr lang="en-US" sz="1200" dirty="0" err="1">
                <a:latin typeface="Arial"/>
                <a:ea typeface="Arial"/>
                <a:cs typeface="Arial"/>
                <a:sym typeface="Arial"/>
              </a:rPr>
              <a:t>recognises</a:t>
            </a:r>
            <a:r>
              <a:rPr lang="en-US" sz="1200" dirty="0">
                <a:latin typeface="Arial"/>
                <a:ea typeface="Arial"/>
                <a:cs typeface="Arial"/>
                <a:sym typeface="Arial"/>
              </a:rPr>
              <a:t> the need to address these multiple factors consistently and in a participative fashion. </a:t>
            </a:r>
          </a:p>
          <a:p>
            <a:pPr marL="171450" lvl="0" indent="-171450" algn="l" rtl="0">
              <a:lnSpc>
                <a:spcPct val="100000"/>
              </a:lnSpc>
              <a:spcBef>
                <a:spcPts val="0"/>
              </a:spcBef>
              <a:spcAft>
                <a:spcPts val="0"/>
              </a:spcAft>
              <a:buClr>
                <a:schemeClr val="dk1"/>
              </a:buClr>
              <a:buSzPts val="1800"/>
              <a:buChar char="●"/>
            </a:pPr>
            <a:r>
              <a:rPr lang="en-US" sz="1200" dirty="0">
                <a:latin typeface="Arial"/>
                <a:ea typeface="Arial"/>
                <a:cs typeface="Arial"/>
                <a:sym typeface="Arial"/>
              </a:rPr>
              <a:t>It further </a:t>
            </a:r>
            <a:r>
              <a:rPr lang="en-US" sz="1200" dirty="0" err="1">
                <a:latin typeface="Arial"/>
                <a:ea typeface="Arial"/>
                <a:cs typeface="Arial"/>
                <a:sym typeface="Arial"/>
              </a:rPr>
              <a:t>recognises</a:t>
            </a:r>
            <a:r>
              <a:rPr lang="en-US" sz="1200" dirty="0">
                <a:latin typeface="Arial"/>
                <a:ea typeface="Arial"/>
                <a:cs typeface="Arial"/>
                <a:sym typeface="Arial"/>
              </a:rPr>
              <a:t> that a disability does not define an individual but rather is one part of multiple factors which make them who they are.</a:t>
            </a:r>
          </a:p>
          <a:p>
            <a:pPr marL="171450" lvl="0" indent="-95250" algn="l" rtl="0">
              <a:lnSpc>
                <a:spcPct val="100000"/>
              </a:lnSpc>
              <a:spcBef>
                <a:spcPts val="0"/>
              </a:spcBef>
              <a:spcAft>
                <a:spcPts val="0"/>
              </a:spcAft>
              <a:buClr>
                <a:schemeClr val="dk1"/>
              </a:buClr>
              <a:buSzPts val="1200"/>
              <a:buFont typeface="Calibri"/>
              <a:buNone/>
            </a:pPr>
            <a:endParaRPr lang="en-US" sz="1200" dirty="0">
              <a:latin typeface="Arial"/>
              <a:ea typeface="Arial"/>
              <a:cs typeface="Arial"/>
              <a:sym typeface="Arial"/>
            </a:endParaRPr>
          </a:p>
          <a:p>
            <a:pPr marL="0" lvl="0" indent="0" algn="l" rtl="0">
              <a:lnSpc>
                <a:spcPct val="100000"/>
              </a:lnSpc>
              <a:spcBef>
                <a:spcPts val="0"/>
              </a:spcBef>
              <a:spcAft>
                <a:spcPts val="0"/>
              </a:spcAft>
              <a:buSzPts val="1400"/>
              <a:buNone/>
            </a:pPr>
            <a:r>
              <a:rPr lang="en-US" sz="1200" b="1" i="0" u="sng" dirty="0">
                <a:solidFill>
                  <a:srgbClr val="000000"/>
                </a:solidFill>
                <a:latin typeface="Arial"/>
                <a:ea typeface="Arial"/>
                <a:cs typeface="Arial"/>
                <a:sym typeface="Arial"/>
              </a:rPr>
              <a:t>Abbreviation Check-in: </a:t>
            </a:r>
            <a:r>
              <a:rPr lang="en-US" sz="1200" dirty="0">
                <a:solidFill>
                  <a:srgbClr val="000000"/>
                </a:solidFill>
                <a:latin typeface="Arial"/>
                <a:ea typeface="Arial"/>
                <a:cs typeface="Arial"/>
                <a:sym typeface="Arial"/>
              </a:rPr>
              <a:t>CRPD –Convention on the Rights of Persons with Disabilities </a:t>
            </a:r>
            <a:r>
              <a:rPr lang="en-US" sz="1200" u="sng"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https://www.un.org/development/desa/disabilities/convention-on-the-rights-of-persons-with-disabilities.html</a:t>
            </a:r>
            <a:endParaRPr lang="en-US" dirty="0"/>
          </a:p>
          <a:p>
            <a:pPr marL="0" lvl="0" indent="0" algn="l" rtl="0">
              <a:lnSpc>
                <a:spcPct val="100000"/>
              </a:lnSpc>
              <a:spcBef>
                <a:spcPts val="0"/>
              </a:spcBef>
              <a:spcAft>
                <a:spcPts val="0"/>
              </a:spcAft>
              <a:buSzPts val="1400"/>
              <a:buNone/>
            </a:pPr>
            <a:endParaRPr lang="en-US" dirty="0"/>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1175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US" sz="1200" b="1" dirty="0">
                <a:latin typeface="Arial"/>
                <a:ea typeface="Arial"/>
                <a:cs typeface="Arial"/>
                <a:sym typeface="Arial"/>
              </a:rPr>
              <a:t>Facilitator Notes: </a:t>
            </a:r>
            <a:endParaRPr lang="en-US" sz="12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b="0" dirty="0">
                <a:latin typeface="Arial"/>
                <a:cs typeface="Arial"/>
                <a:sym typeface="Arial"/>
              </a:rPr>
              <a:t>Handicap International / Humanity &amp; Inclusion (HI) led the inter-agency development process of this “Disability-inclusive Food Security Training Package” within the frame of the project “Phase 4 – Leave no one behind” (LNOB). The project is funded by the German Federal Foreign Office (GFFO) and implemented in consortia with CBM International as well as in collaboration with African Disability Forum (ADF) and International Disability Alliance (IDA). The next slide shows the 4 project results. </a:t>
            </a:r>
            <a:endParaRPr lang="en-US" b="0" dirty="0"/>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History of LNOB project:</a:t>
            </a:r>
          </a:p>
          <a:p>
            <a:pPr marL="171450" lvl="0" indent="-171450" algn="l" rtl="0">
              <a:lnSpc>
                <a:spcPct val="100000"/>
              </a:lnSpc>
              <a:spcBef>
                <a:spcPts val="0"/>
              </a:spcBef>
              <a:spcAft>
                <a:spcPts val="0"/>
              </a:spcAft>
              <a:buSzPts val="1400"/>
              <a:buFont typeface="Arial" panose="020B0604020202020204" pitchFamily="34" charset="0"/>
              <a:buChar char="•"/>
            </a:pPr>
            <a:r>
              <a:rPr lang="en-US" dirty="0"/>
              <a:t>Since 2016, the LNOB-project series focuses on </a:t>
            </a:r>
            <a:r>
              <a:rPr lang="en-US" b="1" dirty="0"/>
              <a:t>mainstreaming disability </a:t>
            </a:r>
            <a:r>
              <a:rPr lang="en-US" dirty="0"/>
              <a:t>in humanitarian action in line with the IASC Guidelines on Inclusion of Persons with Disabilities in Humanitarian Action. Further information can be found</a:t>
            </a:r>
            <a:r>
              <a:rPr lang="en-US" baseline="0" dirty="0"/>
              <a:t> on the project website: https://www.hi-deutschland-projekte.de/lnob/about-lnob/ </a:t>
            </a:r>
          </a:p>
          <a:p>
            <a:pPr marL="171450" lvl="0" indent="-171450" algn="l" rtl="0">
              <a:lnSpc>
                <a:spcPct val="100000"/>
              </a:lnSpc>
              <a:spcBef>
                <a:spcPts val="0"/>
              </a:spcBef>
              <a:spcAft>
                <a:spcPts val="0"/>
              </a:spcAft>
              <a:buSzPts val="1400"/>
              <a:buFont typeface="Arial" panose="020B0604020202020204" pitchFamily="34" charset="0"/>
              <a:buChar char="•"/>
            </a:pPr>
            <a:r>
              <a:rPr lang="en-US" b="1" dirty="0"/>
              <a:t>Phase 4 (2025-2026) </a:t>
            </a:r>
            <a:r>
              <a:rPr lang="en-US" dirty="0"/>
              <a:t>builds upon our successes of the previous phases and enhances the uptake of the IASC Guidelines for lasting impact through side-scaling and localization. We are working on global level and in six countries in East (Somalia/Somaliland, South Sudan, Uganda) and West (Cameroon, Niger, Nigeria) Africa.    </a:t>
            </a:r>
          </a:p>
          <a:p>
            <a:pPr marL="171450" marR="0" lvl="0" indent="-171450" algn="l" rtl="0">
              <a:lnSpc>
                <a:spcPct val="100000"/>
              </a:lnSpc>
              <a:spcBef>
                <a:spcPts val="0"/>
              </a:spcBef>
              <a:spcAft>
                <a:spcPts val="0"/>
              </a:spcAft>
              <a:buClr>
                <a:srgbClr val="000000"/>
              </a:buClr>
              <a:buSzPts val="1400"/>
              <a:buFont typeface="Arial" panose="020B0604020202020204" pitchFamily="34" charset="0"/>
              <a:buChar char="•"/>
            </a:pPr>
            <a:r>
              <a:rPr lang="en-US" b="1" dirty="0"/>
              <a:t>Phase 3 (2022-2023): </a:t>
            </a:r>
            <a:r>
              <a:rPr lang="en-US" dirty="0"/>
              <a:t>Mainstreaming Disability in Global and Local Humanitarian Action in Line with the IASC Guidelines on Inclusion (Capacity development of international, regional and local humanitarian actors, Development and piloting of tools to identify and monitor disability-specific needs, barriers and enablers, Set up and support of technical support and surge capacity mechanisms at humanitarian response level, Documentation of good and promising practices and applied research on the operationalization of the IASC Guidelines).</a:t>
            </a:r>
          </a:p>
          <a:p>
            <a:pPr marL="171450" marR="0" lvl="0" indent="-171450" algn="l" rtl="0">
              <a:lnSpc>
                <a:spcPct val="100000"/>
              </a:lnSpc>
              <a:spcBef>
                <a:spcPts val="0"/>
              </a:spcBef>
              <a:spcAft>
                <a:spcPts val="0"/>
              </a:spcAft>
              <a:buClr>
                <a:srgbClr val="000000"/>
              </a:buClr>
              <a:buSzPts val="1400"/>
              <a:buFont typeface="Arial" panose="020B0604020202020204" pitchFamily="34" charset="0"/>
              <a:buChar char="•"/>
            </a:pPr>
            <a:r>
              <a:rPr lang="en-US" b="1" dirty="0"/>
              <a:t>Phase 2 (2018-2021): </a:t>
            </a:r>
            <a:r>
              <a:rPr lang="en-US" dirty="0"/>
              <a:t>Mainstreaming Disability in Humanitarian Action (Capacity building of German humanitarian actors and their local partners, Support for the development &amp; dissemination of IASC-Guidelines on inclusion, Applied accompanying research to document good practices and lessons learned).</a:t>
            </a:r>
          </a:p>
          <a:p>
            <a:pPr marL="0" marR="0" lvl="0" indent="-171450" algn="l" rtl="0">
              <a:lnSpc>
                <a:spcPct val="100000"/>
              </a:lnSpc>
              <a:spcBef>
                <a:spcPts val="0"/>
              </a:spcBef>
              <a:spcAft>
                <a:spcPts val="0"/>
              </a:spcAft>
              <a:buClr>
                <a:srgbClr val="000000"/>
              </a:buClr>
              <a:buSzPts val="1100"/>
              <a:buFont typeface="Arial" panose="020B0604020202020204" pitchFamily="34" charset="0"/>
              <a:buChar char="•"/>
            </a:pPr>
            <a:r>
              <a:rPr lang="en-US" b="1" dirty="0"/>
              <a:t>Phase 1 (2016-2018): </a:t>
            </a:r>
            <a:r>
              <a:rPr lang="en-US" dirty="0"/>
              <a:t>Capacity Building of German Humanitarian Actors to Mainstream Disability (Seminars, Workshops &amp; Events, Coaching, Cooperation with Universities).</a:t>
            </a:r>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206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SzPts val="1400"/>
              <a:buNone/>
            </a:pPr>
            <a:r>
              <a:rPr lang="en-US" sz="1200" b="1" dirty="0">
                <a:latin typeface="Arial"/>
                <a:ea typeface="Arial"/>
                <a:cs typeface="Arial"/>
                <a:sym typeface="Arial"/>
              </a:rPr>
              <a:t>Facilitator Notes: </a:t>
            </a:r>
            <a:endParaRPr lang="en-US" sz="1200" dirty="0">
              <a:latin typeface="Arial"/>
              <a:ea typeface="Arial"/>
              <a:cs typeface="Arial"/>
              <a:sym typeface="Arial"/>
            </a:endParaRPr>
          </a:p>
          <a:p>
            <a:pPr marL="0" marR="0" lvl="0" indent="0" algn="l" rtl="0">
              <a:lnSpc>
                <a:spcPct val="100000"/>
              </a:lnSpc>
              <a:spcBef>
                <a:spcPts val="0"/>
              </a:spcBef>
              <a:spcAft>
                <a:spcPts val="0"/>
              </a:spcAft>
              <a:buSzPts val="1400"/>
              <a:buNone/>
            </a:pPr>
            <a:r>
              <a:rPr lang="en-US" sz="1200" dirty="0">
                <a:latin typeface="Arial"/>
                <a:ea typeface="Arial"/>
                <a:cs typeface="Arial"/>
                <a:sym typeface="Arial"/>
              </a:rPr>
              <a:t>Type of barriers – vary </a:t>
            </a:r>
          </a:p>
          <a:p>
            <a:pPr marL="0" lvl="0" indent="0" algn="l" rtl="0">
              <a:lnSpc>
                <a:spcPct val="130000"/>
              </a:lnSpc>
              <a:spcBef>
                <a:spcPts val="523"/>
              </a:spcBef>
              <a:spcAft>
                <a:spcPts val="0"/>
              </a:spcAft>
              <a:buClr>
                <a:schemeClr val="dk1"/>
              </a:buClr>
              <a:buSzPts val="1200"/>
              <a:buFont typeface="Arial"/>
              <a:buNone/>
            </a:pPr>
            <a:r>
              <a:rPr lang="en-US" sz="1200" b="1" dirty="0">
                <a:latin typeface="Arial"/>
                <a:ea typeface="Arial"/>
                <a:cs typeface="Arial"/>
                <a:sym typeface="Arial"/>
              </a:rPr>
              <a:t>Environmental - </a:t>
            </a:r>
            <a:r>
              <a:rPr lang="en-US" sz="1200" dirty="0">
                <a:latin typeface="Arial"/>
                <a:ea typeface="Arial"/>
                <a:cs typeface="Arial"/>
                <a:sym typeface="Arial"/>
              </a:rPr>
              <a:t>Physical = lack of ramps, dark rooms, exclusive architecture and urban planning etc. or Communication = information only in writing, no sign language interpretation, no braille, no easy-to-read information, abbreviations</a:t>
            </a:r>
            <a:endParaRPr lang="en-US" sz="1200" b="1" dirty="0">
              <a:latin typeface="Arial"/>
              <a:ea typeface="Arial"/>
              <a:cs typeface="Arial"/>
              <a:sym typeface="Arial"/>
            </a:endParaRPr>
          </a:p>
          <a:p>
            <a:pPr marL="0" lvl="0" indent="0" algn="l" rtl="0">
              <a:lnSpc>
                <a:spcPct val="130000"/>
              </a:lnSpc>
              <a:spcBef>
                <a:spcPts val="314"/>
              </a:spcBef>
              <a:spcAft>
                <a:spcPts val="0"/>
              </a:spcAft>
              <a:buSzPts val="1200"/>
              <a:buNone/>
            </a:pPr>
            <a:r>
              <a:rPr lang="en-US" sz="1200" b="1" dirty="0">
                <a:latin typeface="Arial"/>
                <a:ea typeface="Arial"/>
                <a:cs typeface="Arial"/>
                <a:sym typeface="Arial"/>
              </a:rPr>
              <a:t>Institutional</a:t>
            </a:r>
            <a:r>
              <a:rPr lang="en-US" sz="1200" dirty="0">
                <a:latin typeface="Arial"/>
                <a:ea typeface="Arial"/>
                <a:cs typeface="Arial"/>
                <a:sym typeface="Arial"/>
              </a:rPr>
              <a:t>: exclusive policies, programming tools; human, financial &amp; knowledge resource allocation;</a:t>
            </a:r>
          </a:p>
          <a:p>
            <a:pPr marL="0" lvl="0" indent="0" algn="l" rtl="0">
              <a:lnSpc>
                <a:spcPct val="130000"/>
              </a:lnSpc>
              <a:spcBef>
                <a:spcPts val="523"/>
              </a:spcBef>
              <a:spcAft>
                <a:spcPts val="0"/>
              </a:spcAft>
              <a:buSzPts val="1200"/>
              <a:buNone/>
            </a:pPr>
            <a:r>
              <a:rPr lang="en-US" sz="1200" b="1" dirty="0">
                <a:latin typeface="Arial"/>
                <a:ea typeface="Arial"/>
                <a:cs typeface="Arial"/>
                <a:sym typeface="Arial"/>
              </a:rPr>
              <a:t>Attitudinal</a:t>
            </a:r>
            <a:r>
              <a:rPr lang="en-US" sz="1200" dirty="0">
                <a:latin typeface="Arial"/>
                <a:ea typeface="Arial"/>
                <a:cs typeface="Arial"/>
                <a:sym typeface="Arial"/>
              </a:rPr>
              <a:t>:  misperceptions and negative perceptions about disability and impairments</a:t>
            </a:r>
            <a:endParaRPr lang="en-US" sz="1200" b="1" dirty="0">
              <a:latin typeface="Arial"/>
              <a:ea typeface="Arial"/>
              <a:cs typeface="Arial"/>
              <a:sym typeface="Arial"/>
            </a:endParaRPr>
          </a:p>
          <a:p>
            <a:pPr marL="457200" marR="0" lvl="0" indent="-228600" algn="l" rtl="0">
              <a:lnSpc>
                <a:spcPct val="100000"/>
              </a:lnSpc>
              <a:spcBef>
                <a:spcPts val="0"/>
              </a:spcBef>
              <a:spcAft>
                <a:spcPts val="0"/>
              </a:spcAft>
              <a:buSzPts val="1400"/>
              <a:buNone/>
            </a:pPr>
            <a:endParaRPr lang="en-US" sz="1200" dirty="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US" sz="1200" dirty="0">
                <a:latin typeface="Arial"/>
                <a:ea typeface="Arial"/>
                <a:cs typeface="Arial"/>
                <a:sym typeface="Arial"/>
              </a:rPr>
              <a:t>In international humanitarian law: Geneva Convention, § 3: Persons with Disabilities as „</a:t>
            </a:r>
            <a:r>
              <a:rPr lang="en-US" sz="1200" i="1" dirty="0">
                <a:latin typeface="Arial"/>
                <a:ea typeface="Arial"/>
                <a:cs typeface="Arial"/>
                <a:sym typeface="Arial"/>
              </a:rPr>
              <a:t>particularly vulnerable</a:t>
            </a:r>
            <a:r>
              <a:rPr lang="en-US" sz="1200" dirty="0">
                <a:latin typeface="Arial"/>
                <a:ea typeface="Arial"/>
                <a:cs typeface="Arial"/>
                <a:sym typeface="Arial"/>
              </a:rPr>
              <a:t>“ within the group of  ‘</a:t>
            </a:r>
            <a:r>
              <a:rPr lang="en-US" sz="1200" i="1" dirty="0">
                <a:latin typeface="Arial"/>
                <a:ea typeface="Arial"/>
                <a:cs typeface="Arial"/>
                <a:sym typeface="Arial"/>
              </a:rPr>
              <a:t>the</a:t>
            </a:r>
            <a:r>
              <a:rPr lang="en-US" sz="1200" dirty="0">
                <a:latin typeface="Arial"/>
                <a:ea typeface="Arial"/>
                <a:cs typeface="Arial"/>
                <a:sym typeface="Arial"/>
              </a:rPr>
              <a:t> </a:t>
            </a:r>
            <a:r>
              <a:rPr lang="en-US" sz="1200" i="1" dirty="0">
                <a:latin typeface="Arial"/>
                <a:ea typeface="Arial"/>
                <a:cs typeface="Arial"/>
                <a:sym typeface="Arial"/>
              </a:rPr>
              <a:t>wounded and sick</a:t>
            </a:r>
            <a:r>
              <a:rPr lang="en-US" sz="1200" dirty="0">
                <a:latin typeface="Arial"/>
                <a:ea typeface="Arial"/>
                <a:cs typeface="Arial"/>
                <a:sym typeface="Arial"/>
              </a:rPr>
              <a:t>’; Article 8(a) of the Additional Protocol I of 1977 does, however, provide a definition of the terms ‘wounded’ and ‘sick’, and stipulates that such persons may include those with disabilities. (GC I, Arts. 4 and 12; GC II, Arts. 5 and 12(1); GC IV, Art. 16(1); AP I, Art. 10(1); CIHL, Rule 110).  </a:t>
            </a:r>
          </a:p>
          <a:p>
            <a:pPr marL="457200" lvl="0" indent="-342900" algn="l" rtl="0">
              <a:lnSpc>
                <a:spcPct val="100000"/>
              </a:lnSpc>
              <a:spcBef>
                <a:spcPts val="0"/>
              </a:spcBef>
              <a:spcAft>
                <a:spcPts val="0"/>
              </a:spcAft>
              <a:buSzPts val="1800"/>
              <a:buFont typeface="Arial"/>
              <a:buChar char="•"/>
            </a:pPr>
            <a:r>
              <a:rPr lang="en-US" sz="1200" dirty="0">
                <a:latin typeface="Arial"/>
                <a:ea typeface="Arial"/>
                <a:cs typeface="Arial"/>
                <a:sym typeface="Arial"/>
              </a:rPr>
              <a:t>Universal Declaration of Human Rights: Art. 1 All human beings are born free and equal in dignity and rights. </a:t>
            </a:r>
          </a:p>
          <a:p>
            <a:pPr marL="457200" lvl="0" indent="-342900" algn="l" rtl="0">
              <a:lnSpc>
                <a:spcPct val="100000"/>
              </a:lnSpc>
              <a:spcBef>
                <a:spcPts val="0"/>
              </a:spcBef>
              <a:spcAft>
                <a:spcPts val="0"/>
              </a:spcAft>
              <a:buSzPts val="1800"/>
              <a:buFont typeface="Arial"/>
              <a:buChar char="•"/>
            </a:pPr>
            <a:r>
              <a:rPr lang="en-US" sz="1200" dirty="0">
                <a:latin typeface="Arial"/>
                <a:ea typeface="Arial"/>
                <a:cs typeface="Arial"/>
                <a:sym typeface="Arial"/>
              </a:rPr>
              <a:t>However, continued discrimination and insufficient protection by existing human rights conventions (T. Degener, G. Quinn 2002). </a:t>
            </a:r>
          </a:p>
          <a:p>
            <a:pPr marL="457200" lvl="0" indent="-342900" algn="l" rtl="0">
              <a:lnSpc>
                <a:spcPct val="100000"/>
              </a:lnSpc>
              <a:spcBef>
                <a:spcPts val="0"/>
              </a:spcBef>
              <a:spcAft>
                <a:spcPts val="0"/>
              </a:spcAft>
              <a:buSzPts val="1800"/>
              <a:buFont typeface="Arial"/>
              <a:buChar char="•"/>
            </a:pPr>
            <a:r>
              <a:rPr lang="en-US" sz="1200" dirty="0">
                <a:latin typeface="Arial"/>
                <a:ea typeface="Arial"/>
                <a:cs typeface="Arial"/>
                <a:sym typeface="Arial"/>
              </a:rPr>
              <a:t>No consultation and involvement of Persons with Disabilities at global and national levels. Specific actors form: HI, CBM and specific programs: ICRC/ IFRC vs. Mainstream Humanitarian Actors develop programs &amp; policies for persons </a:t>
            </a:r>
            <a:r>
              <a:rPr lang="en-US" sz="1200" i="1" dirty="0">
                <a:latin typeface="Arial"/>
                <a:ea typeface="Arial"/>
                <a:cs typeface="Arial"/>
                <a:sym typeface="Arial"/>
              </a:rPr>
              <a:t>without</a:t>
            </a:r>
            <a:r>
              <a:rPr lang="en-US" sz="1200" dirty="0">
                <a:latin typeface="Arial"/>
                <a:ea typeface="Arial"/>
                <a:cs typeface="Arial"/>
                <a:sym typeface="Arial"/>
              </a:rPr>
              <a:t> disabilities </a:t>
            </a:r>
          </a:p>
          <a:p>
            <a:pPr marL="457200" lvl="0" indent="-342900" algn="l" rtl="0">
              <a:lnSpc>
                <a:spcPct val="100000"/>
              </a:lnSpc>
              <a:spcBef>
                <a:spcPts val="0"/>
              </a:spcBef>
              <a:spcAft>
                <a:spcPts val="0"/>
              </a:spcAft>
              <a:buSzPts val="1800"/>
              <a:buFont typeface="Arial"/>
              <a:buChar char="•"/>
            </a:pPr>
            <a:r>
              <a:rPr lang="en-US" sz="1200" dirty="0">
                <a:latin typeface="Arial"/>
                <a:ea typeface="Arial"/>
                <a:cs typeface="Arial"/>
                <a:sym typeface="Arial"/>
              </a:rPr>
              <a:t>UN Convention on the Rights of Persons with Disabilities (UN CRPD), adopted in 2006 by United Nations General Assembly.</a:t>
            </a:r>
          </a:p>
          <a:p>
            <a:pPr marL="0" lvl="0" indent="0" algn="l" rtl="0">
              <a:lnSpc>
                <a:spcPct val="100000"/>
              </a:lnSpc>
              <a:spcBef>
                <a:spcPts val="202"/>
              </a:spcBef>
              <a:spcAft>
                <a:spcPts val="0"/>
              </a:spcAft>
              <a:buSzPts val="1400"/>
              <a:buNone/>
            </a:pPr>
            <a:endParaRPr lang="en-US" sz="1200" dirty="0">
              <a:latin typeface="Arial"/>
              <a:ea typeface="Arial"/>
              <a:cs typeface="Arial"/>
              <a:sym typeface="Arial"/>
            </a:endParaRPr>
          </a:p>
          <a:p>
            <a:pPr marL="0" lvl="0" indent="0" algn="l" rtl="0">
              <a:lnSpc>
                <a:spcPct val="100000"/>
              </a:lnSpc>
              <a:spcBef>
                <a:spcPts val="202"/>
              </a:spcBef>
              <a:spcAft>
                <a:spcPts val="0"/>
              </a:spcAft>
              <a:buSzPts val="1400"/>
              <a:buNone/>
            </a:pPr>
            <a:r>
              <a:rPr lang="en-US" sz="1200" b="1" dirty="0">
                <a:latin typeface="Arial"/>
                <a:ea typeface="Arial"/>
                <a:cs typeface="Arial"/>
                <a:sym typeface="Arial"/>
              </a:rPr>
              <a:t>The Convention on the Rights of Persons with Disabilities </a:t>
            </a:r>
            <a:r>
              <a:rPr lang="en-US" sz="1200" dirty="0">
                <a:latin typeface="Arial"/>
                <a:ea typeface="Arial"/>
                <a:cs typeface="Arial"/>
                <a:sym typeface="Arial"/>
              </a:rPr>
              <a:t>is an international human rights treaty of the United Nations intended to protect the rights and dignity of people with disabilities. Parties to the Convention are required to promote, protect, and ensure the full enjoyment of human rights by people with disabilities and ensure that they enjoy full equality under the law. The Convention has served as the major catalyst in the global movement from viewing people with disabilities as objects of charity, medical treatment and social protection towards viewing them as full and equal members of society, with human rights.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2125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990A6-309E-F01D-D3B6-FFF2DED90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7BB5DE-D076-7869-B62F-20DC8AFA9E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F0454B-73BF-990F-DB2B-A952A340A1BB}"/>
              </a:ext>
            </a:extLst>
          </p:cNvPr>
          <p:cNvSpPr>
            <a:spLocks noGrp="1"/>
          </p:cNvSpPr>
          <p:nvPr>
            <p:ph type="body" idx="1"/>
          </p:nvPr>
        </p:nvSpPr>
        <p:spPr/>
        <p:txBody>
          <a:bodyPr/>
          <a:lstStyle/>
          <a:p>
            <a:pPr marL="0" lvl="0" indent="0" algn="just" rtl="0">
              <a:lnSpc>
                <a:spcPct val="107000"/>
              </a:lnSpc>
              <a:spcBef>
                <a:spcPts val="0"/>
              </a:spcBef>
              <a:spcAft>
                <a:spcPts val="0"/>
              </a:spcAft>
              <a:buClr>
                <a:srgbClr val="000000"/>
              </a:buClr>
              <a:buSzPts val="1000"/>
              <a:buFont typeface="Noto Sans Symbols"/>
              <a:buNone/>
            </a:pPr>
            <a:r>
              <a:rPr lang="en-US" sz="1800" b="1" dirty="0">
                <a:solidFill>
                  <a:srgbClr val="000000"/>
                </a:solidFill>
                <a:latin typeface="Arial"/>
                <a:ea typeface="Arial"/>
                <a:cs typeface="Arial"/>
                <a:sym typeface="Arial"/>
              </a:rPr>
              <a:t>Facilitator notes:</a:t>
            </a:r>
            <a:endParaRPr lang="en-US" sz="1800" b="1" dirty="0">
              <a:latin typeface="Arial"/>
              <a:ea typeface="Arial"/>
              <a:cs typeface="Arial"/>
              <a:sym typeface="Arial"/>
            </a:endParaRPr>
          </a:p>
          <a:p>
            <a:pPr marL="0" lvl="0" indent="0" algn="l" rtl="0">
              <a:lnSpc>
                <a:spcPct val="100000"/>
              </a:lnSpc>
              <a:spcBef>
                <a:spcPts val="800"/>
              </a:spcBef>
              <a:spcAft>
                <a:spcPts val="0"/>
              </a:spcAft>
              <a:buSzPts val="1400"/>
              <a:buNone/>
            </a:pPr>
            <a:endParaRPr lang="en-US" sz="1800" dirty="0">
              <a:solidFill>
                <a:srgbClr val="000000"/>
              </a:solidFill>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US" sz="1800" dirty="0">
                <a:latin typeface="Arial"/>
                <a:ea typeface="Arial"/>
                <a:cs typeface="Arial"/>
                <a:sym typeface="Arial"/>
              </a:rPr>
              <a:t>We want to strongly discourage ‘grouping’ people by the ‘impairment’ as this tends to place the focus on “the individual’s problem” rather than the barriers that disable. It leans towards a medical model approach rather than a rights-based approach. So this slide is intended to link the functional impact of an ‘impairment’ with the barrier that ‘disables’.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So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Place this slide in context by saying: “We all have </a:t>
            </a:r>
            <a:r>
              <a:rPr lang="en-US" sz="1800" u="sng" dirty="0">
                <a:latin typeface="Arial"/>
                <a:ea typeface="Arial"/>
                <a:cs typeface="Arial"/>
                <a:sym typeface="Arial"/>
              </a:rPr>
              <a:t>impairments</a:t>
            </a:r>
            <a:r>
              <a:rPr lang="en-US" sz="1800" dirty="0">
                <a:latin typeface="Arial"/>
                <a:ea typeface="Arial"/>
                <a:cs typeface="Arial"/>
                <a:sym typeface="Arial"/>
              </a:rPr>
              <a:t> of some sort – as this is what it is to be human. Some of us struggle to do arithmetic reasoning tasks, some of us cannot read distance, some of us are anxious in small spaces, some run slower than others. So, the term ‘impairment’ is not synonymous with ‘disability’ – an impairment only becomes disabling where the functional impact of this impairment, when faced with barriers (systems and structures), results in discrimination, exclusion or inequitable opportunities to perform, compete or succeed.</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So briefly talk through slide so that participants understand this as follows:</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 mobility ‘impairment’ may limit a person’s functioning when the environment, infrastructure or activities do not consider and include the person’s needs. Wheelchair users are ‘disabled’ by steps and access barriers, persons of short stature are ‘disabled’ by height standards of infrastructure, an individual who has limited muscle control or ambulatory coordination may be ‘disabled’ but a fast, paced and inaccessible transport system, as example.  </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 sensory ‘impairment’ may affect the way information is taken in, stored, processed etc. For example, information presented in audio format is a barrier for a Deaf individual, or a noisy chaotic environment might be ‘disabling’ for a neurodiverse individual. Sight, hearing, touch and neurodivergent conditions may ‘disable’ an individual when the way information is presented is not flexible and inclusive. This can result in difficulties in communicating, socially interacting, and engaging with others as a result. </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 psychosocial ‘impairment’ may ‘disable’ if the way the person thinks, feels and behaves does not align to socially constructed ‘norms’ and is therefore not considered in our societal relationships, roles and activities. For example, persons who have bipolar, depression, schizophrenia, or anxiety may be ‘disabled’ in a context where there are high levels of uncertainty, emotional stress and/or lack of structure which have little or no support systems. If not considered in the humanitarian context, for example, as part of a standard basic human need, then that person is likely to be at higher risk of being ‘disabled’ by this context.</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An intellectual ‘impairment’ may ‘disable’ an individual when the way they problem solve, make judgements, process or retain information, or learn not aligned to socially prescribed benchmarks. For example, if a child requires experiential rather than academic learning, they are seen to be disabled within the mainstream academic context. Social ‘norms’ and benchmarks which result in exclusion, discrimination, or judgement against those who do not align can result in difficulties with communication, learning, social interactions, safety and self-direction as a result of these attitudinal barriers.</a:t>
            </a:r>
          </a:p>
          <a:p>
            <a:pPr marL="0" lvl="0" indent="0" algn="l" rtl="0">
              <a:lnSpc>
                <a:spcPct val="107916"/>
              </a:lnSpc>
              <a:spcBef>
                <a:spcPts val="800"/>
              </a:spcBef>
              <a:spcAft>
                <a:spcPts val="0"/>
              </a:spcAft>
              <a:buClr>
                <a:schemeClr val="dk1"/>
              </a:buClr>
              <a:buSzPts val="1100"/>
              <a:buFont typeface="Arial"/>
              <a:buNone/>
            </a:pPr>
            <a:r>
              <a:rPr lang="en-US" sz="1800" b="1" u="sng" dirty="0">
                <a:latin typeface="Arial"/>
                <a:ea typeface="Arial"/>
                <a:cs typeface="Arial"/>
                <a:sym typeface="Arial"/>
              </a:rPr>
              <a:t>Point of emphasis:</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Everybody has these ‘impairments’ to some extent. However, they are only </a:t>
            </a:r>
            <a:r>
              <a:rPr lang="en-US" sz="1800" dirty="0" err="1">
                <a:latin typeface="Arial"/>
                <a:ea typeface="Arial"/>
                <a:cs typeface="Arial"/>
                <a:sym typeface="Arial"/>
              </a:rPr>
              <a:t>recognised</a:t>
            </a:r>
            <a:r>
              <a:rPr lang="en-US" sz="1800" dirty="0">
                <a:latin typeface="Arial"/>
                <a:ea typeface="Arial"/>
                <a:cs typeface="Arial"/>
                <a:sym typeface="Arial"/>
              </a:rPr>
              <a:t> as a disability when they impact on equal access to mainstream opportunities and participation such as education, employment, exercise of public functions, goods, services, facilities and transport, etc. </a:t>
            </a:r>
          </a:p>
        </p:txBody>
      </p:sp>
      <p:sp>
        <p:nvSpPr>
          <p:cNvPr id="4" name="Slide Number Placeholder 3">
            <a:extLst>
              <a:ext uri="{FF2B5EF4-FFF2-40B4-BE49-F238E27FC236}">
                <a16:creationId xmlns:a16="http://schemas.microsoft.com/office/drawing/2014/main" id="{5CB3FB1B-D4E9-B45E-BD4E-2247CBB6F70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5439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EF8FD-16E8-4C5B-A64B-868269A5FF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E4CC04-A953-0D7E-D117-E4F7BD4E20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C35B3E-2281-CB59-0921-2147F0308643}"/>
              </a:ext>
            </a:extLst>
          </p:cNvPr>
          <p:cNvSpPr>
            <a:spLocks noGrp="1"/>
          </p:cNvSpPr>
          <p:nvPr>
            <p:ph type="body" idx="1"/>
          </p:nvPr>
        </p:nvSpPr>
        <p:spPr/>
        <p:txBody>
          <a:bodyPr/>
          <a:lstStyle/>
          <a:p>
            <a:pPr marL="0" lvl="0" indent="0" algn="just" rtl="0">
              <a:lnSpc>
                <a:spcPct val="107000"/>
              </a:lnSpc>
              <a:spcBef>
                <a:spcPts val="0"/>
              </a:spcBef>
              <a:spcAft>
                <a:spcPts val="0"/>
              </a:spcAft>
              <a:buClr>
                <a:srgbClr val="000000"/>
              </a:buClr>
              <a:buSzPts val="1000"/>
              <a:buFont typeface="Noto Sans Symbols"/>
              <a:buNone/>
            </a:pPr>
            <a:r>
              <a:rPr lang="en-US" sz="1800" b="1" dirty="0">
                <a:solidFill>
                  <a:srgbClr val="000000"/>
                </a:solidFill>
                <a:latin typeface="Arial"/>
                <a:ea typeface="Arial"/>
                <a:cs typeface="Arial"/>
                <a:sym typeface="Arial"/>
              </a:rPr>
              <a:t>Facilitator notes:</a:t>
            </a:r>
            <a:endParaRPr lang="en-US" sz="1800" dirty="0">
              <a:solidFill>
                <a:srgbClr val="000000"/>
              </a:solidFill>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US" sz="1800" dirty="0">
                <a:latin typeface="Arial"/>
                <a:ea typeface="Arial"/>
                <a:cs typeface="Arial"/>
                <a:sym typeface="Arial"/>
              </a:rPr>
              <a:t>We want to strongly discourage ‘grouping’ people by the ‘impairment’ as this tends to place the focus on “the individual’s problem” rather than the barriers that disable. It leans towards a medical model approach rather than a rights-based approach. So this slide is intended to link the functional impact of an ‘impairment’ with the barrier that ‘disables’.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So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Place this slide in context by saying: “We all have </a:t>
            </a:r>
            <a:r>
              <a:rPr lang="en-US" sz="1800" u="sng" dirty="0">
                <a:latin typeface="Arial"/>
                <a:ea typeface="Arial"/>
                <a:cs typeface="Arial"/>
                <a:sym typeface="Arial"/>
              </a:rPr>
              <a:t>impairments</a:t>
            </a:r>
            <a:r>
              <a:rPr lang="en-US" sz="1800" dirty="0">
                <a:latin typeface="Arial"/>
                <a:ea typeface="Arial"/>
                <a:cs typeface="Arial"/>
                <a:sym typeface="Arial"/>
              </a:rPr>
              <a:t> of some sort – as this is what it is to be human. Some of us struggle to do arithmetic reasoning tasks, some of us cannot read distance, some of us are anxious in small spaces, some run slower than others. So, the term ‘impairment’ is not synonymous with ‘disability’ – an impairment only becomes disabling where the functional impact of this impairment, when faced with barriers (systems and structures), results in discrimination, exclusion or inequitable opportunities to perform, compete or succeed.</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So briefly talk through slide so that participants understand this as follows:</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 mobility ‘impairment’ may limit a person’s functioning when the environment, infrastructure or activities do not consider and include the person’s needs. Wheelchair users are ‘disabled’ by steps and access barriers, persons of short stature are ‘disabled’ by height standards of infrastructure, an individual who has limited muscle control or ambulatory coordination may be ‘disabled’ but a fast, paced and inaccessible transport system, as example.  </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 sensory ‘impairment’ may affect the way information is taken in, stored, processed etc. For example, information presented in audio format is a barrier for a Deaf individual, or a noisy chaotic environment might be ‘disabling’ for a neurodiverse individual. Sight, hearing, touch and neurodivergent conditions may ‘disable’ an individual when the way information is presented is not flexible and inclusive. This can result in difficulties in communicating, socially interacting, and engaging with others as a result. </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 psychosocial ‘impairment’ may ‘disable’ if the way the person thinks, feels and behaves does not align to socially constructed ‘norms’ and is therefore not considered in our societal relationships, roles and activities. For example, persons who have bipolar, depression, schizophrenia, or anxiety may be ‘disabled’ in a context where there are high levels of uncertainty, emotional stress and/or lack of structure which have little or no support systems. If not considered in the humanitarian context, for example, as part of a standard basic human need, then that person is likely to be at higher risk of being ‘disabled’ by this context.</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An intellectual ‘impairment’ may ‘disable’ an individual when the way they problem solve, make judgements, process or retain information, or learn not aligned to socially prescribed benchmarks. For example, if a child requires experiential rather than academic learning, they are seen to be disabled within the mainstream academic context. Social ‘norms’ and benchmarks which result in exclusion, discrimination, or judgement against those who do not align can result in difficulties with communication, learning, social interactions, safety and self-direction as a result of these attitudinal barriers.</a:t>
            </a:r>
          </a:p>
          <a:p>
            <a:pPr marL="0" lvl="0" indent="0" algn="l" rtl="0">
              <a:lnSpc>
                <a:spcPct val="107916"/>
              </a:lnSpc>
              <a:spcBef>
                <a:spcPts val="800"/>
              </a:spcBef>
              <a:spcAft>
                <a:spcPts val="0"/>
              </a:spcAft>
              <a:buClr>
                <a:schemeClr val="dk1"/>
              </a:buClr>
              <a:buSzPts val="1100"/>
              <a:buFont typeface="Arial"/>
              <a:buNone/>
            </a:pPr>
            <a:r>
              <a:rPr lang="en-US" sz="1800" b="1" u="sng" dirty="0">
                <a:latin typeface="Arial"/>
                <a:ea typeface="Arial"/>
                <a:cs typeface="Arial"/>
                <a:sym typeface="Arial"/>
              </a:rPr>
              <a:t>Point of emphasis:</a:t>
            </a:r>
            <a:endParaRPr lang="en-US" sz="18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Everybody has these ‘impairments’ to some extent. However, they are only </a:t>
            </a:r>
            <a:r>
              <a:rPr lang="en-US" sz="1800" dirty="0" err="1">
                <a:latin typeface="Arial"/>
                <a:ea typeface="Arial"/>
                <a:cs typeface="Arial"/>
                <a:sym typeface="Arial"/>
              </a:rPr>
              <a:t>recognised</a:t>
            </a:r>
            <a:r>
              <a:rPr lang="en-US" sz="1800" dirty="0">
                <a:latin typeface="Arial"/>
                <a:ea typeface="Arial"/>
                <a:cs typeface="Arial"/>
                <a:sym typeface="Arial"/>
              </a:rPr>
              <a:t> as a disability when they impact on equal access to mainstream opportunities and participation such as education, employment, exercise of public functions, goods, services, facilities and transport, etc. </a:t>
            </a:r>
          </a:p>
        </p:txBody>
      </p:sp>
      <p:sp>
        <p:nvSpPr>
          <p:cNvPr id="4" name="Slide Number Placeholder 3">
            <a:extLst>
              <a:ext uri="{FF2B5EF4-FFF2-40B4-BE49-F238E27FC236}">
                <a16:creationId xmlns:a16="http://schemas.microsoft.com/office/drawing/2014/main" id="{CEB9EBE8-D278-2311-A66E-E73C07B9F53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8910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solidFill>
                  <a:srgbClr val="000000"/>
                </a:solidFill>
                <a:latin typeface="Arial"/>
                <a:ea typeface="Arial"/>
                <a:cs typeface="Arial"/>
                <a:sym typeface="Arial"/>
              </a:rPr>
              <a:t>Facilitator Notes:</a:t>
            </a:r>
            <a:endParaRPr lang="en-US" sz="1200" b="1" dirty="0">
              <a:solidFill>
                <a:srgbClr val="FF0000"/>
              </a:solidFill>
            </a:endParaRPr>
          </a:p>
          <a:p>
            <a:pPr marL="0" lvl="0" indent="0" algn="l" rtl="0">
              <a:lnSpc>
                <a:spcPct val="107916"/>
              </a:lnSpc>
              <a:spcBef>
                <a:spcPts val="0"/>
              </a:spcBef>
              <a:spcAft>
                <a:spcPts val="0"/>
              </a:spcAft>
              <a:buClr>
                <a:schemeClr val="dk1"/>
              </a:buClr>
              <a:buSzPts val="1100"/>
              <a:buFont typeface="Arial"/>
              <a:buNone/>
            </a:pPr>
            <a:r>
              <a:rPr lang="en-US" sz="1200" b="0" dirty="0">
                <a:latin typeface="Arial"/>
                <a:ea typeface="Arial"/>
                <a:cs typeface="Arial"/>
                <a:sym typeface="Arial"/>
              </a:rPr>
              <a:t>Change the picture to better match the target group or location of the training</a:t>
            </a:r>
          </a:p>
          <a:p>
            <a:pPr marL="0" lvl="0" indent="0" algn="l" rtl="0">
              <a:lnSpc>
                <a:spcPct val="107916"/>
              </a:lnSpc>
              <a:spcBef>
                <a:spcPts val="800"/>
              </a:spcBef>
              <a:spcAft>
                <a:spcPts val="0"/>
              </a:spcAft>
              <a:buClr>
                <a:schemeClr val="dk1"/>
              </a:buClr>
              <a:buSzPts val="1100"/>
              <a:buFont typeface="Arial"/>
              <a:buNone/>
            </a:pPr>
            <a:r>
              <a:rPr lang="en-US" sz="1200" b="0" dirty="0">
                <a:latin typeface="Arial"/>
                <a:ea typeface="Arial"/>
                <a:cs typeface="Arial"/>
                <a:sym typeface="Arial"/>
              </a:rPr>
              <a:t>Divide participants into two groups. For visually impaired individuals, they can do Group 2 activity rather than Group 1 which requires sight.</a:t>
            </a:r>
            <a:r>
              <a:rPr lang="en-US" sz="1200" b="1" dirty="0">
                <a:latin typeface="Arial"/>
                <a:ea typeface="Arial"/>
                <a:cs typeface="Arial"/>
                <a:sym typeface="Arial"/>
              </a:rPr>
              <a:t> </a:t>
            </a: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Group 1 Activity</a:t>
            </a:r>
            <a:r>
              <a:rPr lang="en-US" sz="1200" dirty="0">
                <a:latin typeface="Arial"/>
                <a:ea typeface="Arial"/>
                <a:cs typeface="Arial"/>
                <a:sym typeface="Arial"/>
              </a:rPr>
              <a:t>: </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Participants must look at the picture and count how many people with a disability are in the picture. The spokesperson must give the answer with a short explanation. </a:t>
            </a: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Facilitator note:</a:t>
            </a:r>
            <a:r>
              <a:rPr lang="en-US" sz="1200" dirty="0">
                <a:latin typeface="Arial"/>
                <a:ea typeface="Arial"/>
                <a:cs typeface="Arial"/>
                <a:sym typeface="Arial"/>
              </a:rPr>
              <a:t> The point of this picture is to illustrate that </a:t>
            </a:r>
            <a:r>
              <a:rPr lang="en-US" sz="1200" u="sng" dirty="0">
                <a:latin typeface="Arial"/>
                <a:ea typeface="Arial"/>
                <a:cs typeface="Arial"/>
                <a:sym typeface="Arial"/>
              </a:rPr>
              <a:t>not all disabilities are visible</a:t>
            </a:r>
            <a:r>
              <a:rPr lang="en-US" sz="1200" dirty="0">
                <a:latin typeface="Arial"/>
                <a:ea typeface="Arial"/>
                <a:cs typeface="Arial"/>
                <a:sym typeface="Arial"/>
              </a:rPr>
              <a:t>. This picture could have just 1 person with a disability (wheelchair user) or could have a number of persons with a disability (for example, bi-polar, epilepsy, diabetes, etc.). Therefore, the answer is unknown</a:t>
            </a: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MS Teams Poll Quiz</a:t>
            </a:r>
            <a:r>
              <a:rPr lang="en-US" sz="1200" dirty="0">
                <a:latin typeface="Arial"/>
                <a:ea typeface="Arial"/>
                <a:cs typeface="Arial"/>
                <a:sym typeface="Arial"/>
              </a:rPr>
              <a:t>:</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1. All types of impairments are visible through observation (Single Choice)</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Answer 1: Yes</a:t>
            </a: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Answer 2: No (certain impairments are less visible)</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2. Identifying persons with disabilities requires an intervention from a medical doctor (Single Choice)</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Answer 1: Yes</a:t>
            </a: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Answer 2: No (identifying persons with disabilities doesn’t necessarily need medical identification)	</a:t>
            </a:r>
            <a:endParaRPr lang="en-US" sz="1200" dirty="0">
              <a:latin typeface="Arial"/>
              <a:ea typeface="Arial"/>
              <a:cs typeface="Arial"/>
              <a:sym typeface="Arial"/>
            </a:endParaRP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3. Intellectual and psychosocial impairments have their own category when it comes to impairments (Single Choice)</a:t>
            </a: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Answer 1: Yes (distinct categories)</a:t>
            </a:r>
            <a:endParaRPr lang="en-US" sz="1200" dirty="0">
              <a:latin typeface="Arial"/>
              <a:ea typeface="Arial"/>
              <a:cs typeface="Arial"/>
              <a:sym typeface="Arial"/>
            </a:endParaRP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Answer 2: No</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4. Impairment and disability are two different concepts in the rights-based understanding of disability (Single Choice)</a:t>
            </a: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Answer 1: Yes, they are different (impairment at individual level looking at functional limitations, while disability considers the social environment and barriers that hinder full/equal participation)</a:t>
            </a:r>
            <a:endParaRPr lang="en-US" sz="1200" dirty="0">
              <a:latin typeface="Arial"/>
              <a:ea typeface="Arial"/>
              <a:cs typeface="Arial"/>
              <a:sym typeface="Arial"/>
            </a:endParaRP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Answer 2: No, they are the same </a:t>
            </a:r>
          </a:p>
          <a:p>
            <a:pPr marL="0" lvl="0" indent="0" algn="l" rtl="0">
              <a:lnSpc>
                <a:spcPct val="107916"/>
              </a:lnSpc>
              <a:spcBef>
                <a:spcPts val="800"/>
              </a:spcBef>
              <a:spcAft>
                <a:spcPts val="0"/>
              </a:spcAft>
              <a:buClr>
                <a:schemeClr val="dk1"/>
              </a:buClr>
              <a:buSzPts val="1100"/>
              <a:buFont typeface="Arial"/>
              <a:buNone/>
            </a:pPr>
            <a:r>
              <a:rPr lang="en-US" sz="1200" b="1" u="sng" dirty="0">
                <a:latin typeface="Arial"/>
                <a:ea typeface="Arial"/>
                <a:cs typeface="Arial"/>
                <a:sym typeface="Arial"/>
              </a:rPr>
              <a:t>Slide 25 – Perceiving Disability </a:t>
            </a:r>
            <a:endParaRPr lang="en-US" sz="1200" dirty="0">
              <a:latin typeface="Arial"/>
              <a:ea typeface="Arial"/>
              <a:cs typeface="Arial"/>
              <a:sym typeface="Arial"/>
            </a:endParaRP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Briefly explain medical, charity and social model – keep emphasis on Human Rights model as the one promoted in the IASC Guidelines and the CRPD</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How we define a disability, influences how we perceive a person with disability. Some scholars developed the following four models which can be used to understand disability. </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The </a:t>
            </a:r>
            <a:r>
              <a:rPr lang="en-US" sz="1200" b="1" dirty="0">
                <a:latin typeface="Arial"/>
                <a:ea typeface="Arial"/>
                <a:cs typeface="Arial"/>
                <a:sym typeface="Arial"/>
              </a:rPr>
              <a:t>Medical Model</a:t>
            </a:r>
            <a:r>
              <a:rPr lang="en-US" sz="1200" dirty="0">
                <a:latin typeface="Arial"/>
                <a:ea typeface="Arial"/>
                <a:cs typeface="Arial"/>
                <a:sym typeface="Arial"/>
              </a:rPr>
              <a:t> of disability believes that people with disabilities: </a:t>
            </a:r>
          </a:p>
          <a:p>
            <a:pPr marL="6858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need to be cured;</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should play the passive role of patients;</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are abnormal; and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are unable to live independently.</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The </a:t>
            </a:r>
            <a:r>
              <a:rPr lang="en-US" sz="1200" b="1" dirty="0">
                <a:latin typeface="Arial"/>
                <a:ea typeface="Arial"/>
                <a:cs typeface="Arial"/>
                <a:sym typeface="Arial"/>
              </a:rPr>
              <a:t>Charity Model </a:t>
            </a:r>
            <a:r>
              <a:rPr lang="en-US" sz="1200" dirty="0">
                <a:latin typeface="Arial"/>
                <a:ea typeface="Arial"/>
                <a:cs typeface="Arial"/>
                <a:sym typeface="Arial"/>
              </a:rPr>
              <a:t>promotes the idea that people with disabilities: </a:t>
            </a:r>
          </a:p>
          <a:p>
            <a:pPr marL="6858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are in a tragic situation;</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cannot take care of themselves;</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inspire compassion; and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are objects of benevolence – they need our help, sympathy and charity.</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The </a:t>
            </a:r>
            <a:r>
              <a:rPr lang="en-US" sz="1200" b="1" dirty="0">
                <a:latin typeface="Arial"/>
                <a:ea typeface="Arial"/>
                <a:cs typeface="Arial"/>
                <a:sym typeface="Arial"/>
              </a:rPr>
              <a:t>Social Model</a:t>
            </a:r>
            <a:r>
              <a:rPr lang="en-US" sz="1200" dirty="0">
                <a:latin typeface="Arial"/>
                <a:ea typeface="Arial"/>
                <a:cs typeface="Arial"/>
                <a:sym typeface="Arial"/>
              </a:rPr>
              <a:t> views disability as: </a:t>
            </a:r>
          </a:p>
          <a:p>
            <a:pPr marL="6858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the result of a wrong way of organizing society, which leads to people with disabilities facing bias and barriers that prevent equal participation;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caused by either a limiting or empowering social environment, rather than a personal flaw or failing; and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a challenge to be addressed by societal change, not just individuals, to ensure equal participation.</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The </a:t>
            </a:r>
            <a:r>
              <a:rPr lang="en-US" sz="1200" b="1" dirty="0">
                <a:latin typeface="Arial"/>
                <a:ea typeface="Arial"/>
                <a:cs typeface="Arial"/>
                <a:sym typeface="Arial"/>
              </a:rPr>
              <a:t>Human Rights Model </a:t>
            </a:r>
            <a:r>
              <a:rPr lang="en-US" sz="1200" dirty="0">
                <a:latin typeface="Arial"/>
                <a:ea typeface="Arial"/>
                <a:cs typeface="Arial"/>
                <a:sym typeface="Arial"/>
              </a:rPr>
              <a:t>advocates for:</a:t>
            </a:r>
          </a:p>
          <a:p>
            <a:pPr marL="6858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people with disabilities to be recognized as rights-holders;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people with disabilities to have their rights protected, not restricted, by authorities;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full and equal enjoyment of all human rights, and respect for the inherent dignity of people with disabilities; and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access to equal opportunities, non-discrimination and participation in society for people with disabilities.</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Consider the context …</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As other persons without disabilities, persons with disabilities may require financial and/or medical assistance during emergencies, which should be delivered through a rights-based approach, considering the barriers that disable, and the person’s right to dignity, referred to in the social and rights-based model.</a:t>
            </a:r>
            <a:endParaRPr lang="en-US" sz="1200" dirty="0">
              <a:latin typeface="Calibri"/>
              <a:ea typeface="Calibri"/>
              <a:cs typeface="Calibri"/>
              <a:sym typeface="Calibri"/>
            </a:endParaRPr>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56187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US" sz="1200" b="1" dirty="0">
                <a:latin typeface="Arial"/>
                <a:ea typeface="Arial"/>
                <a:cs typeface="Arial"/>
                <a:sym typeface="Arial"/>
              </a:rPr>
              <a:t>Facilitator Notes: </a:t>
            </a:r>
            <a:endParaRPr lang="en-US" sz="1200" dirty="0">
              <a:latin typeface="Arial"/>
              <a:ea typeface="Arial"/>
              <a:cs typeface="Arial"/>
              <a:sym typeface="Arial"/>
            </a:endParaRPr>
          </a:p>
          <a:p>
            <a:pPr marL="0" lvl="0" indent="0" algn="just" rtl="0">
              <a:lnSpc>
                <a:spcPct val="107916"/>
              </a:lnSpc>
              <a:spcBef>
                <a:spcPts val="0"/>
              </a:spcBef>
              <a:spcAft>
                <a:spcPts val="0"/>
              </a:spcAft>
              <a:buClr>
                <a:schemeClr val="dk1"/>
              </a:buClr>
              <a:buSzPts val="1100"/>
              <a:buFont typeface="Arial"/>
              <a:buNone/>
            </a:pPr>
            <a:r>
              <a:rPr lang="en-US" sz="1200" dirty="0">
                <a:latin typeface="Arial"/>
                <a:ea typeface="Arial"/>
                <a:cs typeface="Arial"/>
                <a:sym typeface="Arial"/>
              </a:rPr>
              <a:t>Briefly explain medical, charity and social model – keep emphasis on Human Rights model as the one promoted in the IASC Guidelines and the CRPD</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How we define a disability, influences how we perceive a person with disability. Some scholars developed the following four models which can be used to understand disability. </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The </a:t>
            </a:r>
            <a:r>
              <a:rPr lang="en-US" sz="1200" b="1" dirty="0">
                <a:latin typeface="Arial"/>
                <a:ea typeface="Arial"/>
                <a:cs typeface="Arial"/>
                <a:sym typeface="Arial"/>
              </a:rPr>
              <a:t>Medical Model</a:t>
            </a:r>
            <a:r>
              <a:rPr lang="en-US" sz="1200" dirty="0">
                <a:latin typeface="Arial"/>
                <a:ea typeface="Arial"/>
                <a:cs typeface="Arial"/>
                <a:sym typeface="Arial"/>
              </a:rPr>
              <a:t> of disability believes that people with disabilities: </a:t>
            </a:r>
          </a:p>
          <a:p>
            <a:pPr marL="6858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need to be cured;</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should play the passive role of patients;</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are abnormal; and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are unable to live independently.</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The </a:t>
            </a:r>
            <a:r>
              <a:rPr lang="en-US" sz="1200" b="1" dirty="0">
                <a:latin typeface="Arial"/>
                <a:ea typeface="Arial"/>
                <a:cs typeface="Arial"/>
                <a:sym typeface="Arial"/>
              </a:rPr>
              <a:t>Charity Model </a:t>
            </a:r>
            <a:r>
              <a:rPr lang="en-US" sz="1200" dirty="0">
                <a:latin typeface="Arial"/>
                <a:ea typeface="Arial"/>
                <a:cs typeface="Arial"/>
                <a:sym typeface="Arial"/>
              </a:rPr>
              <a:t>promotes the idea that people with disabilities: </a:t>
            </a:r>
          </a:p>
          <a:p>
            <a:pPr marL="6858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are in a tragic situation;</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cannot take care of themselves;</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inspire compassion; and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are objects of benevolence – they need our help, sympathy and charity.</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The </a:t>
            </a:r>
            <a:r>
              <a:rPr lang="en-US" sz="1200" b="1" dirty="0">
                <a:latin typeface="Arial"/>
                <a:ea typeface="Arial"/>
                <a:cs typeface="Arial"/>
                <a:sym typeface="Arial"/>
              </a:rPr>
              <a:t>Social Model</a:t>
            </a:r>
            <a:r>
              <a:rPr lang="en-US" sz="1200" dirty="0">
                <a:latin typeface="Arial"/>
                <a:ea typeface="Arial"/>
                <a:cs typeface="Arial"/>
                <a:sym typeface="Arial"/>
              </a:rPr>
              <a:t> views disability as: </a:t>
            </a:r>
          </a:p>
          <a:p>
            <a:pPr marL="6858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the result of a wrong way of organizing society, which leads to people with disabilities facing bias and barriers that prevent equal participation;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caused by either a limiting or empowering social environment, rather than a personal flaw or failing; and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a challenge to be addressed by societal change, not just individuals, to ensure equal participation.</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The </a:t>
            </a:r>
            <a:r>
              <a:rPr lang="en-US" sz="1200" b="1" dirty="0">
                <a:latin typeface="Arial"/>
                <a:ea typeface="Arial"/>
                <a:cs typeface="Arial"/>
                <a:sym typeface="Arial"/>
              </a:rPr>
              <a:t>Human Rights Model </a:t>
            </a:r>
            <a:r>
              <a:rPr lang="en-US" sz="1200" dirty="0">
                <a:latin typeface="Arial"/>
                <a:ea typeface="Arial"/>
                <a:cs typeface="Arial"/>
                <a:sym typeface="Arial"/>
              </a:rPr>
              <a:t>advocates for:</a:t>
            </a:r>
          </a:p>
          <a:p>
            <a:pPr marL="6858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people with disabilities to be recognized as rights-holders;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people with disabilities to have their rights protected, not restricted, by authorities;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full and equal enjoyment of all human rights, and respect for the inherent dignity of people with disabilities; and </a:t>
            </a:r>
          </a:p>
          <a:p>
            <a:pPr marL="6858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access to equal opportunities, non-discrimination and participation in society for people with disabilities.</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Consider the context …</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As other persons without disabilities, persons with disabilities may require financial and/or medical assistance during emergencies, which should be delivered through a rights-based approach, considering the barriers that disable, and the person’s right to dignity, referred to in the social and rights-based model.</a:t>
            </a:r>
            <a:endParaRPr lang="en-US" dirty="0"/>
          </a:p>
          <a:p>
            <a:pPr marL="0" lvl="0" indent="0" algn="l" rtl="0">
              <a:lnSpc>
                <a:spcPct val="100000"/>
              </a:lnSpc>
              <a:spcBef>
                <a:spcPts val="0"/>
              </a:spcBef>
              <a:spcAft>
                <a:spcPts val="0"/>
              </a:spcAft>
              <a:buSzPts val="1400"/>
              <a:buNone/>
            </a:pPr>
            <a:endParaRPr lang="en-US" dirty="0"/>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850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43EA8-E5D4-6FB4-B996-12D06D0B31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225664-2481-EDCB-C653-A33240B307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80E154-F7AB-F4FD-DF7F-096CB80CA3DF}"/>
              </a:ext>
            </a:extLst>
          </p:cNvPr>
          <p:cNvSpPr>
            <a:spLocks noGrp="1"/>
          </p:cNvSpPr>
          <p:nvPr>
            <p:ph type="body" idx="1"/>
          </p:nvPr>
        </p:nvSpPr>
        <p:spPr/>
        <p:txBody>
          <a:bodyPr/>
          <a:lstStyle/>
          <a:p>
            <a:pPr marL="0" lvl="0" indent="0" algn="just" rtl="0">
              <a:lnSpc>
                <a:spcPct val="107000"/>
              </a:lnSpc>
              <a:spcBef>
                <a:spcPts val="0"/>
              </a:spcBef>
              <a:spcAft>
                <a:spcPts val="0"/>
              </a:spcAft>
              <a:buClr>
                <a:schemeClr val="dk1"/>
              </a:buClr>
              <a:buSzPts val="1800"/>
              <a:buFont typeface="Noto Sans Symbols"/>
              <a:buNone/>
            </a:pPr>
            <a:r>
              <a:rPr lang="en-US" sz="1200" b="1" dirty="0">
                <a:latin typeface="Arial"/>
                <a:ea typeface="Arial"/>
                <a:cs typeface="Arial"/>
                <a:sym typeface="Arial"/>
              </a:rPr>
              <a:t>Facilitator notes: </a:t>
            </a:r>
            <a:r>
              <a:rPr lang="en-US" sz="1200" dirty="0" err="1">
                <a:latin typeface="Arial"/>
                <a:ea typeface="Arial"/>
                <a:cs typeface="Arial"/>
                <a:sym typeface="Arial"/>
              </a:rPr>
              <a:t>Summarise</a:t>
            </a:r>
            <a:r>
              <a:rPr lang="en-US" sz="1200" dirty="0">
                <a:latin typeface="Arial"/>
                <a:ea typeface="Arial"/>
                <a:cs typeface="Arial"/>
                <a:sym typeface="Arial"/>
              </a:rPr>
              <a:t> the section as follows</a:t>
            </a:r>
          </a:p>
          <a:p>
            <a:pPr marL="0" lvl="0" indent="0" algn="just" rtl="0">
              <a:lnSpc>
                <a:spcPct val="107000"/>
              </a:lnSpc>
              <a:spcBef>
                <a:spcPts val="0"/>
              </a:spcBef>
              <a:spcAft>
                <a:spcPts val="0"/>
              </a:spcAft>
              <a:buSzPts val="1400"/>
              <a:buNone/>
            </a:pPr>
            <a:endParaRPr lang="en-US" sz="1200" b="1" dirty="0">
              <a:latin typeface="Arial"/>
              <a:ea typeface="Arial"/>
              <a:cs typeface="Arial"/>
              <a:sym typeface="Arial"/>
            </a:endParaRPr>
          </a:p>
          <a:p>
            <a:pPr marL="270510" lvl="0" indent="-270510" algn="l" rtl="0">
              <a:lnSpc>
                <a:spcPct val="107916"/>
              </a:lnSpc>
              <a:spcBef>
                <a:spcPts val="0"/>
              </a:spcBef>
              <a:spcAft>
                <a:spcPts val="0"/>
              </a:spcAft>
              <a:buClr>
                <a:schemeClr val="dk1"/>
              </a:buClr>
              <a:buSzPts val="1800"/>
              <a:buChar char="●"/>
            </a:pPr>
            <a:r>
              <a:rPr lang="en-US" sz="1200" b="1" dirty="0">
                <a:latin typeface="Arial"/>
                <a:ea typeface="Arial"/>
                <a:cs typeface="Arial"/>
                <a:sym typeface="Arial"/>
              </a:rPr>
              <a:t>Not all disabilities are obvious –</a:t>
            </a:r>
            <a:r>
              <a:rPr lang="en-US" sz="1200" dirty="0">
                <a:latin typeface="Arial"/>
                <a:ea typeface="Arial"/>
                <a:cs typeface="Arial"/>
                <a:sym typeface="Arial"/>
              </a:rPr>
              <a:t> we often think of visible disabilities only, rather than the broad understanding of visible and nonvisible impairments. Within the humanitarian context, stress, environmental factors and deprivation or trauma can often result in short term or long-term impairments being manifested through a variety of behaviors.</a:t>
            </a:r>
            <a:r>
              <a:rPr lang="en-US" sz="1200" i="1" dirty="0">
                <a:latin typeface="Arial"/>
                <a:ea typeface="Arial"/>
                <a:cs typeface="Arial"/>
                <a:sym typeface="Arial"/>
              </a:rPr>
              <a:t>   </a:t>
            </a:r>
            <a:endParaRPr lang="en-US" sz="1200" dirty="0">
              <a:latin typeface="Arial"/>
              <a:ea typeface="Arial"/>
              <a:cs typeface="Arial"/>
              <a:sym typeface="Arial"/>
            </a:endParaRPr>
          </a:p>
          <a:p>
            <a:pPr marL="270510" lvl="0" indent="-270510" algn="l" rtl="0">
              <a:lnSpc>
                <a:spcPct val="107916"/>
              </a:lnSpc>
              <a:spcBef>
                <a:spcPts val="800"/>
              </a:spcBef>
              <a:spcAft>
                <a:spcPts val="0"/>
              </a:spcAft>
              <a:buClr>
                <a:schemeClr val="dk1"/>
              </a:buClr>
              <a:buSzPts val="1800"/>
              <a:buChar char="●"/>
            </a:pPr>
            <a:r>
              <a:rPr lang="en-US" sz="1200" b="1" dirty="0">
                <a:latin typeface="Arial"/>
                <a:ea typeface="Arial"/>
                <a:cs typeface="Arial"/>
                <a:sym typeface="Arial"/>
              </a:rPr>
              <a:t>Persons with disabilities are ‘disabled’ by factors beyond just an impairment –</a:t>
            </a:r>
            <a:r>
              <a:rPr lang="en-US" sz="1200" dirty="0">
                <a:latin typeface="Arial"/>
                <a:ea typeface="Arial"/>
                <a:cs typeface="Arial"/>
                <a:sym typeface="Arial"/>
              </a:rPr>
              <a:t> It’s important to note the distinction between an impairment and a disability. Not all impairments are disabling and not all disabilities are caused by an impairment alone.</a:t>
            </a:r>
            <a:r>
              <a:rPr lang="en-US" sz="1200" i="1" dirty="0">
                <a:latin typeface="Arial"/>
                <a:ea typeface="Arial"/>
                <a:cs typeface="Arial"/>
                <a:sym typeface="Arial"/>
              </a:rPr>
              <a:t> </a:t>
            </a:r>
            <a:endParaRPr lang="en-US" sz="1200" dirty="0">
              <a:latin typeface="Arial"/>
              <a:ea typeface="Arial"/>
              <a:cs typeface="Arial"/>
              <a:sym typeface="Arial"/>
            </a:endParaRPr>
          </a:p>
          <a:p>
            <a:pPr marL="270510" lvl="0" indent="-270510" algn="l" rtl="0">
              <a:lnSpc>
                <a:spcPct val="107916"/>
              </a:lnSpc>
              <a:spcBef>
                <a:spcPts val="800"/>
              </a:spcBef>
              <a:spcAft>
                <a:spcPts val="0"/>
              </a:spcAft>
              <a:buClr>
                <a:schemeClr val="dk1"/>
              </a:buClr>
              <a:buSzPts val="1800"/>
              <a:buChar char="●"/>
            </a:pPr>
            <a:r>
              <a:rPr lang="en-US" sz="1200" b="1" dirty="0">
                <a:latin typeface="Arial"/>
                <a:ea typeface="Arial"/>
                <a:cs typeface="Arial"/>
                <a:sym typeface="Arial"/>
              </a:rPr>
              <a:t>A person can have an impairment, but not be a person with a disability -</a:t>
            </a:r>
            <a:r>
              <a:rPr lang="en-US" sz="1200" dirty="0">
                <a:latin typeface="Arial"/>
                <a:ea typeface="Arial"/>
                <a:cs typeface="Arial"/>
                <a:sym typeface="Arial"/>
              </a:rPr>
              <a:t> For example a person with epilepsy who has access to medication may not be “disabled”, however restricted access to this medication may result in it becoming a disability.</a:t>
            </a:r>
            <a:r>
              <a:rPr lang="en-US" sz="1200" i="1" dirty="0">
                <a:latin typeface="Arial"/>
                <a:ea typeface="Arial"/>
                <a:cs typeface="Arial"/>
                <a:sym typeface="Arial"/>
              </a:rPr>
              <a:t> </a:t>
            </a:r>
            <a:endParaRPr lang="en-US" sz="1200" dirty="0">
              <a:latin typeface="Arial"/>
              <a:ea typeface="Arial"/>
              <a:cs typeface="Arial"/>
              <a:sym typeface="Arial"/>
            </a:endParaRPr>
          </a:p>
          <a:p>
            <a:pPr marL="270510" lvl="0" indent="-270510" algn="l" rtl="0">
              <a:lnSpc>
                <a:spcPct val="107916"/>
              </a:lnSpc>
              <a:spcBef>
                <a:spcPts val="800"/>
              </a:spcBef>
              <a:spcAft>
                <a:spcPts val="0"/>
              </a:spcAft>
              <a:buClr>
                <a:schemeClr val="dk1"/>
              </a:buClr>
              <a:buSzPts val="1800"/>
              <a:buChar char="●"/>
            </a:pPr>
            <a:r>
              <a:rPr lang="en-US" sz="1200" b="1" dirty="0" err="1">
                <a:latin typeface="Arial"/>
                <a:ea typeface="Arial"/>
                <a:cs typeface="Arial"/>
                <a:sym typeface="Arial"/>
              </a:rPr>
              <a:t>Recognise</a:t>
            </a:r>
            <a:r>
              <a:rPr lang="en-US" sz="1200" b="1" dirty="0">
                <a:latin typeface="Arial"/>
                <a:ea typeface="Arial"/>
                <a:cs typeface="Arial"/>
                <a:sym typeface="Arial"/>
              </a:rPr>
              <a:t> the ‘model’ you are using to understand a person’s disability –</a:t>
            </a:r>
            <a:r>
              <a:rPr lang="en-US" sz="1200" dirty="0">
                <a:latin typeface="Arial"/>
                <a:ea typeface="Arial"/>
                <a:cs typeface="Arial"/>
                <a:sym typeface="Arial"/>
              </a:rPr>
              <a:t> Whilst each definition may be appropriate in a specific context, using the wrong model to understand disability in an appropriate context could have a negative impact. For example, approaching schizophrenia from a medical model perspective allows us to support the individual with appropriate medication; however, failing to consider the myths and cultural judgements will do little to remove the attitudinal barriers that result in exclusion, isolation, fear and social displacement.</a:t>
            </a:r>
            <a:r>
              <a:rPr lang="en-US" sz="1200" i="1" dirty="0">
                <a:latin typeface="Arial"/>
                <a:ea typeface="Arial"/>
                <a:cs typeface="Arial"/>
                <a:sym typeface="Arial"/>
              </a:rPr>
              <a:t> </a:t>
            </a:r>
            <a:endParaRPr lang="en-US" sz="1200" dirty="0">
              <a:latin typeface="Arial"/>
              <a:ea typeface="Arial"/>
              <a:cs typeface="Arial"/>
              <a:sym typeface="Arial"/>
            </a:endParaRPr>
          </a:p>
          <a:p>
            <a:pPr marL="457200" lvl="0" indent="-457200" algn="l" rtl="0">
              <a:lnSpc>
                <a:spcPct val="107916"/>
              </a:lnSpc>
              <a:spcBef>
                <a:spcPts val="800"/>
              </a:spcBef>
              <a:spcAft>
                <a:spcPts val="0"/>
              </a:spcAft>
              <a:buClr>
                <a:schemeClr val="dk1"/>
              </a:buClr>
              <a:buSzPts val="1800"/>
              <a:buChar char="●"/>
            </a:pPr>
            <a:r>
              <a:rPr lang="en-US" sz="1200" b="1" dirty="0">
                <a:latin typeface="Arial"/>
                <a:ea typeface="Arial"/>
                <a:cs typeface="Arial"/>
                <a:sym typeface="Arial"/>
              </a:rPr>
              <a:t>Make sure this model is ‘appropriate’ to the context </a:t>
            </a:r>
          </a:p>
        </p:txBody>
      </p:sp>
      <p:sp>
        <p:nvSpPr>
          <p:cNvPr id="4" name="Slide Number Placeholder 3">
            <a:extLst>
              <a:ext uri="{FF2B5EF4-FFF2-40B4-BE49-F238E27FC236}">
                <a16:creationId xmlns:a16="http://schemas.microsoft.com/office/drawing/2014/main" id="{AE6F75F9-0F11-78A5-2028-1413B89A6AF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24415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latin typeface="Arial"/>
                <a:ea typeface="Arial"/>
                <a:cs typeface="Arial"/>
                <a:sym typeface="Arial"/>
              </a:rPr>
              <a:t>Facilitator Notes:</a:t>
            </a:r>
            <a:endParaRPr lang="en-US" sz="1200" dirty="0">
              <a:latin typeface="Arial"/>
              <a:ea typeface="Arial"/>
              <a:cs typeface="Arial"/>
              <a:sym typeface="Arial"/>
            </a:endParaRPr>
          </a:p>
          <a:p>
            <a:pPr marL="0" lvl="0" indent="0" algn="l" rtl="0">
              <a:lnSpc>
                <a:spcPct val="100000"/>
              </a:lnSpc>
              <a:spcBef>
                <a:spcPts val="0"/>
              </a:spcBef>
              <a:spcAft>
                <a:spcPts val="0"/>
              </a:spcAft>
              <a:buSzPts val="1400"/>
              <a:buNone/>
            </a:pPr>
            <a:r>
              <a:rPr lang="en-US" sz="1200" dirty="0">
                <a:latin typeface="Arial"/>
                <a:ea typeface="Arial"/>
                <a:cs typeface="Arial"/>
                <a:sym typeface="Arial"/>
              </a:rPr>
              <a:t>Allow for 15 – 20 minute break depending on time progress.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63625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55BEA-5700-E779-3435-1E4DA667FC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0E97C3-66F3-DE1B-DBCA-D0122A48A8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E2FE76-1C35-BA46-E522-8B2AA432BBE9}"/>
              </a:ext>
            </a:extLst>
          </p:cNvPr>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800"/>
              <a:buFont typeface="Arial"/>
              <a:buNone/>
            </a:pPr>
            <a:r>
              <a:rPr lang="en-US" sz="1200" b="1" dirty="0">
                <a:latin typeface="Arial"/>
                <a:ea typeface="Arial"/>
                <a:cs typeface="Arial"/>
                <a:sym typeface="Arial"/>
              </a:rPr>
              <a:t>Facilitator notes:</a:t>
            </a:r>
            <a:endParaRPr lang="en-US" sz="1200"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Calibri"/>
              <a:buNone/>
            </a:pPr>
            <a:r>
              <a:rPr lang="en-US" sz="1200" dirty="0">
                <a:latin typeface="Arial"/>
                <a:ea typeface="Arial"/>
                <a:cs typeface="Arial"/>
                <a:sym typeface="Arial"/>
              </a:rPr>
              <a:t>Adapt the photos to the context. </a:t>
            </a:r>
          </a:p>
          <a:p>
            <a:pPr marL="0" marR="0" lvl="0" indent="0" algn="l" rtl="0">
              <a:lnSpc>
                <a:spcPct val="100000"/>
              </a:lnSpc>
              <a:spcBef>
                <a:spcPts val="0"/>
              </a:spcBef>
              <a:spcAft>
                <a:spcPts val="0"/>
              </a:spcAft>
              <a:buClr>
                <a:schemeClr val="dk1"/>
              </a:buClr>
              <a:buSzPts val="1800"/>
              <a:buFont typeface="Calibri"/>
              <a:buNone/>
            </a:pPr>
            <a:endParaRPr lang="en-US" sz="1200"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US" sz="1200" dirty="0">
                <a:latin typeface="Arial"/>
                <a:ea typeface="Arial"/>
                <a:cs typeface="Arial"/>
                <a:sym typeface="Arial"/>
              </a:rPr>
              <a:t>So we’ve made reference to barriers that heighten risk and impact on equal participation of persons with disabilities – so let’s now explore the types of barriers, how they impact persons with disabilities and how they can be </a:t>
            </a:r>
            <a:r>
              <a:rPr lang="en-US" sz="1200" dirty="0" err="1">
                <a:latin typeface="Arial"/>
                <a:ea typeface="Arial"/>
                <a:cs typeface="Arial"/>
                <a:sym typeface="Arial"/>
              </a:rPr>
              <a:t>minimised</a:t>
            </a:r>
            <a:r>
              <a:rPr lang="en-US" sz="1200" dirty="0">
                <a:latin typeface="Arial"/>
                <a:ea typeface="Arial"/>
                <a:cs typeface="Arial"/>
                <a:sym typeface="Arial"/>
              </a:rPr>
              <a:t> or removed through various enablers and accessibility practices.</a:t>
            </a:r>
            <a:endParaRPr lang="en-US" sz="1200" dirty="0">
              <a:latin typeface="Calibri"/>
              <a:ea typeface="Calibri"/>
              <a:cs typeface="Calibri"/>
              <a:sym typeface="Calibri"/>
            </a:endParaRPr>
          </a:p>
          <a:p>
            <a:pPr marL="0" lvl="0" indent="0" algn="l" rtl="0">
              <a:lnSpc>
                <a:spcPct val="100000"/>
              </a:lnSpc>
              <a:spcBef>
                <a:spcPts val="0"/>
              </a:spcBef>
              <a:spcAft>
                <a:spcPts val="0"/>
              </a:spcAft>
              <a:buSzPts val="1400"/>
              <a:buNone/>
            </a:pPr>
            <a:endParaRPr lang="en-US" dirty="0"/>
          </a:p>
        </p:txBody>
      </p:sp>
      <p:sp>
        <p:nvSpPr>
          <p:cNvPr id="4" name="Slide Number Placeholder 3">
            <a:extLst>
              <a:ext uri="{FF2B5EF4-FFF2-40B4-BE49-F238E27FC236}">
                <a16:creationId xmlns:a16="http://schemas.microsoft.com/office/drawing/2014/main" id="{BE8082D2-D767-80D7-C4E5-18D66ABFA356}"/>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9130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US" sz="1200" b="1" dirty="0">
                <a:latin typeface="Arial"/>
                <a:ea typeface="Arial"/>
                <a:cs typeface="Arial"/>
                <a:sym typeface="Arial"/>
              </a:rPr>
              <a:t>Facilitator Notes:</a:t>
            </a:r>
            <a:endParaRPr lang="en-US" sz="1200" dirty="0">
              <a:latin typeface="Arial"/>
              <a:ea typeface="Arial"/>
              <a:cs typeface="Arial"/>
              <a:sym typeface="Arial"/>
            </a:endParaRPr>
          </a:p>
          <a:p>
            <a:pPr marL="0" lvl="0" indent="0" algn="just" rtl="0">
              <a:lnSpc>
                <a:spcPct val="107916"/>
              </a:lnSpc>
              <a:spcBef>
                <a:spcPts val="0"/>
              </a:spcBef>
              <a:spcAft>
                <a:spcPts val="0"/>
              </a:spcAft>
              <a:buClr>
                <a:schemeClr val="dk1"/>
              </a:buClr>
              <a:buSzPts val="1100"/>
              <a:buFont typeface="Arial"/>
              <a:buNone/>
            </a:pPr>
            <a:r>
              <a:rPr lang="en-US" sz="1200" dirty="0">
                <a:latin typeface="Arial"/>
                <a:ea typeface="Arial"/>
                <a:cs typeface="Arial"/>
                <a:sym typeface="Arial"/>
              </a:rPr>
              <a:t>According to the social and human rights-based definition of disability, often the ‘disabling’ factor experienced by persons with a disability involves barriers or obstacles which exist in our environment, institutions, attitudes or the way we have </a:t>
            </a:r>
            <a:r>
              <a:rPr lang="en-US" sz="1200" dirty="0" err="1">
                <a:latin typeface="Arial"/>
                <a:ea typeface="Arial"/>
                <a:cs typeface="Arial"/>
                <a:sym typeface="Arial"/>
              </a:rPr>
              <a:t>organised</a:t>
            </a:r>
            <a:r>
              <a:rPr lang="en-US" sz="1200" dirty="0">
                <a:latin typeface="Arial"/>
                <a:ea typeface="Arial"/>
                <a:cs typeface="Arial"/>
                <a:sym typeface="Arial"/>
              </a:rPr>
              <a:t> our social and communication structures, and, in this case, the way food security responses are designed and delivered.</a:t>
            </a: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Facilitator note: Ask people for examples of each of the barriers in mainstream living (e.g. employment, education, transport, etc.) Then explain that similar barriers also exist, often more severely, in humanitarian food security contexts, and you will now give concrete examples.</a:t>
            </a: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Institutional barriers: </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Explain that Institutional barriers can be the absence of laws and regulations which can guarantee the rights of persons with disabilities. It can also be laws or policies that are directly discriminatory.</a:t>
            </a:r>
          </a:p>
          <a:p>
            <a:pPr marL="4572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Lack of policies or commitment to disability inclusion in Food Security </a:t>
            </a:r>
          </a:p>
          <a:p>
            <a:pPr marL="4572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Limited technical capacity of Food Security staff design and promote disability inclusive Food Security </a:t>
            </a:r>
            <a:r>
              <a:rPr lang="en-US" sz="1200" dirty="0" err="1">
                <a:latin typeface="Arial"/>
                <a:ea typeface="Arial"/>
                <a:cs typeface="Arial"/>
                <a:sym typeface="Arial"/>
              </a:rPr>
              <a:t>programmes</a:t>
            </a:r>
            <a:endParaRPr lang="en-US" sz="1200" dirty="0">
              <a:latin typeface="Arial"/>
              <a:ea typeface="Arial"/>
              <a:cs typeface="Arial"/>
              <a:sym typeface="Arial"/>
            </a:endParaRPr>
          </a:p>
          <a:p>
            <a:pPr marL="4572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Absence or lack of disability-disaggregated data in Food Security needs assessments, targeting, M&amp;E</a:t>
            </a:r>
          </a:p>
          <a:p>
            <a:pPr marL="4572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Food Security standards, guidelines and policies do not consider requirements or specific needs of persons with disabilities (ex. equitable access, additional costs, assistance modalities)</a:t>
            </a:r>
          </a:p>
          <a:p>
            <a:pPr marL="4572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Insufficient budget allocation for reasonable accommodations (home delivery, accessible distribution points, additional assistance needs)</a:t>
            </a:r>
          </a:p>
          <a:p>
            <a:pPr marL="0" lvl="0" indent="0" algn="just" rtl="0">
              <a:lnSpc>
                <a:spcPct val="107916"/>
              </a:lnSpc>
              <a:spcBef>
                <a:spcPts val="0"/>
              </a:spcBef>
              <a:spcAft>
                <a:spcPts val="0"/>
              </a:spcAft>
              <a:buClr>
                <a:schemeClr val="dk1"/>
              </a:buClr>
              <a:buSzPts val="1100"/>
              <a:buFont typeface="Arial"/>
              <a:buNone/>
            </a:pPr>
            <a:endParaRPr lang="en-US" sz="1200" dirty="0">
              <a:latin typeface="Arial"/>
              <a:ea typeface="Arial"/>
              <a:cs typeface="Arial"/>
              <a:sym typeface="Arial"/>
            </a:endParaRP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Attitudinal barriers: </a:t>
            </a:r>
          </a:p>
          <a:p>
            <a:pPr marL="4572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Negative attitudes and discrimination against persons with disabilities by Food Security humanitarian workers, employers, and people as a whole (ex. Durian g</a:t>
            </a:r>
          </a:p>
          <a:p>
            <a:pPr marL="4572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Limited awareness and knowledge within humanitarian staff, organizations and coordination mechanisms about persons with disabilities and their requirements, or the etiquette around treating the person with dignity</a:t>
            </a:r>
          </a:p>
          <a:p>
            <a:pPr marL="4572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Failure to consult persons with disabilities or OPDs in Food Security </a:t>
            </a:r>
            <a:r>
              <a:rPr lang="en-US" sz="1200" dirty="0" err="1">
                <a:latin typeface="Arial"/>
                <a:ea typeface="Arial"/>
                <a:cs typeface="Arial"/>
                <a:sym typeface="Arial"/>
              </a:rPr>
              <a:t>programme</a:t>
            </a:r>
            <a:r>
              <a:rPr lang="en-US" sz="1200" dirty="0">
                <a:latin typeface="Arial"/>
                <a:ea typeface="Arial"/>
                <a:cs typeface="Arial"/>
                <a:sym typeface="Arial"/>
              </a:rPr>
              <a:t> design</a:t>
            </a: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Environmental barriers: </a:t>
            </a:r>
            <a:endParaRPr lang="en-US" sz="1200" dirty="0">
              <a:latin typeface="Arial"/>
              <a:ea typeface="Arial"/>
              <a:cs typeface="Arial"/>
              <a:sym typeface="Arial"/>
            </a:endParaRPr>
          </a:p>
          <a:p>
            <a:pPr marL="4572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Inaccessible food distribution sites (uneven ground, stairs, long queues)</a:t>
            </a:r>
          </a:p>
          <a:p>
            <a:pPr marL="4572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Distribution points located far from households, with no transport or outreach options</a:t>
            </a:r>
          </a:p>
          <a:p>
            <a:pPr marL="4572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Food packaging or rations that are heavy, difficult to carry, or not adapted</a:t>
            </a:r>
          </a:p>
          <a:p>
            <a:pPr marL="4572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Registration, consent, or complaint mechanisms that are not accessible to everyone</a:t>
            </a:r>
          </a:p>
          <a:p>
            <a:pPr marL="0" lvl="0" indent="0" algn="just" rtl="0">
              <a:lnSpc>
                <a:spcPct val="107916"/>
              </a:lnSpc>
              <a:spcBef>
                <a:spcPts val="0"/>
              </a:spcBef>
              <a:spcAft>
                <a:spcPts val="0"/>
              </a:spcAft>
              <a:buClr>
                <a:schemeClr val="dk1"/>
              </a:buClr>
              <a:buSzPts val="1100"/>
              <a:buFont typeface="Arial"/>
              <a:buNone/>
            </a:pPr>
            <a:endParaRPr lang="en-US" sz="1200" b="1" dirty="0">
              <a:latin typeface="Arial"/>
              <a:ea typeface="Arial"/>
              <a:cs typeface="Arial"/>
              <a:sym typeface="Arial"/>
            </a:endParaRPr>
          </a:p>
          <a:p>
            <a:pPr marL="0" lvl="0" indent="0" algn="just"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Physical barriers: </a:t>
            </a:r>
            <a:r>
              <a:rPr lang="en-US" sz="1200" dirty="0">
                <a:latin typeface="Arial"/>
                <a:ea typeface="Arial"/>
                <a:cs typeface="Arial"/>
                <a:sym typeface="Arial"/>
              </a:rPr>
              <a:t>Explain that Physical accessibility goes beyond ramps. Explain that in food security </a:t>
            </a:r>
            <a:r>
              <a:rPr lang="en-US" sz="1200" dirty="0" err="1">
                <a:latin typeface="Arial"/>
                <a:ea typeface="Arial"/>
                <a:cs typeface="Arial"/>
                <a:sym typeface="Arial"/>
              </a:rPr>
              <a:t>programmes</a:t>
            </a:r>
            <a:r>
              <a:rPr lang="en-US" sz="1200" dirty="0">
                <a:latin typeface="Arial"/>
                <a:ea typeface="Arial"/>
                <a:cs typeface="Arial"/>
                <a:sym typeface="Arial"/>
              </a:rPr>
              <a:t>, we often focus on where food is delivered, but forget that the full delivery pathway must be accessible. For example, </a:t>
            </a:r>
          </a:p>
          <a:p>
            <a:pPr marL="457200" lvl="0" indent="-342900" algn="l" rtl="0">
              <a:lnSpc>
                <a:spcPct val="107916"/>
              </a:lnSpc>
              <a:spcBef>
                <a:spcPts val="1200"/>
              </a:spcBef>
              <a:spcAft>
                <a:spcPts val="0"/>
              </a:spcAft>
              <a:buClr>
                <a:schemeClr val="dk1"/>
              </a:buClr>
              <a:buSzPts val="1800"/>
              <a:buChar char="●"/>
            </a:pPr>
            <a:r>
              <a:rPr lang="en-US" sz="1200" dirty="0">
                <a:latin typeface="Arial"/>
                <a:ea typeface="Arial"/>
                <a:cs typeface="Arial"/>
                <a:sym typeface="Arial"/>
              </a:rPr>
              <a:t>Queuing systems that disadvantage people with limited stamina or mobility</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Collection processes that require standing, lifting, or repeated visits</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Providing food that do not consider feeding or swallowing difficulties</a:t>
            </a:r>
            <a:endParaRPr lang="en-US" sz="1200" b="1" dirty="0">
              <a:latin typeface="Arial"/>
              <a:ea typeface="Arial"/>
              <a:cs typeface="Arial"/>
              <a:sym typeface="Arial"/>
            </a:endParaRPr>
          </a:p>
          <a:p>
            <a:pPr marL="0" lvl="0" indent="0" algn="just" rtl="0">
              <a:lnSpc>
                <a:spcPct val="107916"/>
              </a:lnSpc>
              <a:spcBef>
                <a:spcPts val="1200"/>
              </a:spcBef>
              <a:spcAft>
                <a:spcPts val="0"/>
              </a:spcAft>
              <a:buClr>
                <a:schemeClr val="dk1"/>
              </a:buClr>
              <a:buSzPts val="1100"/>
              <a:buFont typeface="Arial"/>
              <a:buNone/>
            </a:pPr>
            <a:r>
              <a:rPr lang="en-US" sz="1200" b="1" dirty="0">
                <a:latin typeface="Arial"/>
                <a:ea typeface="Arial"/>
                <a:cs typeface="Arial"/>
                <a:sym typeface="Arial"/>
              </a:rPr>
              <a:t>Communication barriers: </a:t>
            </a:r>
            <a:r>
              <a:rPr lang="en-US" sz="1200" dirty="0">
                <a:latin typeface="Arial"/>
                <a:ea typeface="Arial"/>
                <a:cs typeface="Arial"/>
                <a:sym typeface="Arial"/>
              </a:rPr>
              <a:t>Communication barriers occur when information is not shared in accessible, inclusive ways.</a:t>
            </a:r>
          </a:p>
          <a:p>
            <a:pPr marL="4572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Lack of accessible communication during nutrition or food-use messaging, training or prevention activities. It is not adapted for people with hearing, visual, intellectual, or psychosocial disabilities</a:t>
            </a:r>
          </a:p>
          <a:p>
            <a:pPr marL="457200" lvl="0" indent="-342900" algn="just" rtl="0">
              <a:lnSpc>
                <a:spcPct val="107916"/>
              </a:lnSpc>
              <a:spcBef>
                <a:spcPts val="0"/>
              </a:spcBef>
              <a:spcAft>
                <a:spcPts val="0"/>
              </a:spcAft>
              <a:buClr>
                <a:schemeClr val="dk1"/>
              </a:buClr>
              <a:buSzPts val="1800"/>
              <a:buChar char="●"/>
            </a:pPr>
            <a:r>
              <a:rPr lang="en-US" sz="1200" dirty="0">
                <a:latin typeface="Arial"/>
                <a:ea typeface="Arial"/>
                <a:cs typeface="Arial"/>
                <a:sym typeface="Arial"/>
              </a:rPr>
              <a:t>Inaccessible information and signage (on Food Security services, products and </a:t>
            </a:r>
            <a:r>
              <a:rPr lang="en-US" sz="1200" dirty="0" err="1">
                <a:latin typeface="Arial"/>
                <a:ea typeface="Arial"/>
                <a:cs typeface="Arial"/>
                <a:sym typeface="Arial"/>
              </a:rPr>
              <a:t>programmes</a:t>
            </a:r>
            <a:r>
              <a:rPr lang="en-US" sz="1200" dirty="0">
                <a:latin typeface="Arial"/>
                <a:ea typeface="Arial"/>
                <a:cs typeface="Arial"/>
                <a:sym typeface="Arial"/>
              </a:rPr>
              <a:t>). </a:t>
            </a:r>
          </a:p>
          <a:p>
            <a:pPr marL="457200" lvl="0" indent="-342900" algn="just" rtl="0">
              <a:lnSpc>
                <a:spcPct val="115000"/>
              </a:lnSpc>
              <a:spcBef>
                <a:spcPts val="0"/>
              </a:spcBef>
              <a:spcAft>
                <a:spcPts val="0"/>
              </a:spcAft>
              <a:buClr>
                <a:schemeClr val="dk1"/>
              </a:buClr>
              <a:buSzPts val="1800"/>
              <a:buChar char="●"/>
            </a:pPr>
            <a:r>
              <a:rPr lang="en-US" sz="1200" dirty="0">
                <a:latin typeface="Arial"/>
                <a:ea typeface="Arial"/>
                <a:cs typeface="Arial"/>
                <a:sym typeface="Arial"/>
              </a:rPr>
              <a:t>Lack of pictorial, plain-language, or alternative communication formats</a:t>
            </a:r>
          </a:p>
          <a:p>
            <a:pPr marL="457200" lvl="0" indent="-342900" algn="just" rtl="0">
              <a:lnSpc>
                <a:spcPct val="115000"/>
              </a:lnSpc>
              <a:spcBef>
                <a:spcPts val="800"/>
              </a:spcBef>
              <a:spcAft>
                <a:spcPts val="0"/>
              </a:spcAft>
              <a:buClr>
                <a:schemeClr val="dk1"/>
              </a:buClr>
              <a:buSzPts val="1800"/>
              <a:buChar char="●"/>
            </a:pPr>
            <a:r>
              <a:rPr lang="en-US" sz="1200" dirty="0">
                <a:latin typeface="Arial"/>
                <a:ea typeface="Arial"/>
                <a:cs typeface="Arial"/>
                <a:sym typeface="Arial"/>
              </a:rPr>
              <a:t>Limited awareness among humanitarian staff around alternative ways to communicate with those who may not communicate in typical ways</a:t>
            </a:r>
          </a:p>
          <a:p>
            <a:pPr marL="0" lvl="0" indent="0" algn="just" rtl="0">
              <a:lnSpc>
                <a:spcPct val="107916"/>
              </a:lnSpc>
              <a:spcBef>
                <a:spcPts val="800"/>
              </a:spcBef>
              <a:spcAft>
                <a:spcPts val="800"/>
              </a:spcAft>
              <a:buClr>
                <a:schemeClr val="dk1"/>
              </a:buClr>
              <a:buSzPts val="1100"/>
              <a:buFont typeface="Arial"/>
              <a:buNone/>
            </a:pPr>
            <a:r>
              <a:rPr lang="en-US" sz="1200" b="1" dirty="0">
                <a:latin typeface="Arial"/>
                <a:ea typeface="Arial"/>
                <a:cs typeface="Arial"/>
                <a:sym typeface="Arial"/>
              </a:rPr>
              <a:t>Facilitator note:</a:t>
            </a:r>
            <a:r>
              <a:rPr lang="en-US" sz="1200" dirty="0">
                <a:latin typeface="Arial"/>
                <a:ea typeface="Arial"/>
                <a:cs typeface="Arial"/>
                <a:sym typeface="Arial"/>
              </a:rPr>
              <a:t> </a:t>
            </a:r>
            <a:r>
              <a:rPr lang="en-US" sz="1200" b="1" dirty="0">
                <a:latin typeface="Arial"/>
                <a:ea typeface="Arial"/>
                <a:cs typeface="Arial"/>
                <a:sym typeface="Arial"/>
              </a:rPr>
              <a:t>Touch very briefly on this, as we will cover this in more detail in later modules. The point of this slide is simply to introduce the IASC guidelines.</a:t>
            </a:r>
            <a:endParaRPr lang="en-US" sz="1200" dirty="0">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05666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BA718-AB7E-FE86-7ADB-93F9BAF338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034CD9-5385-1ED2-7932-7EA0EE9377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1C43D8-0B65-7E22-B81F-DAF75EEB3032}"/>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latin typeface="Arial"/>
                <a:ea typeface="Arial"/>
                <a:cs typeface="Arial"/>
                <a:sym typeface="Arial"/>
              </a:rPr>
              <a:t>Facilitator Notes:</a:t>
            </a:r>
            <a:endParaRPr lang="en-US" sz="1200" dirty="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US" sz="1200" dirty="0">
                <a:latin typeface="Arial"/>
                <a:ea typeface="Arial"/>
                <a:cs typeface="Arial"/>
                <a:sym typeface="Arial"/>
              </a:rPr>
              <a:t>Read the slide: Disability can be understood as the relationship between a person’s impairment and their environment which presents either barriers or enablers which impact directly on experience of the humanitarian crisis: </a:t>
            </a:r>
            <a:r>
              <a:rPr lang="en-US" sz="1200" i="1" dirty="0">
                <a:latin typeface="Arial"/>
                <a:ea typeface="Arial"/>
                <a:cs typeface="Arial"/>
                <a:sym typeface="Arial"/>
              </a:rPr>
              <a:t>Read the diagram</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Then explain:</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We’ve discussed how barriers can ‘disable’ individuals and restrict their access to rights, services, dignity and equal opportunities to compete, succeed and thrive. </a:t>
            </a:r>
          </a:p>
          <a:p>
            <a:pPr marL="0" lvl="0" indent="0" algn="l"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Enablers</a:t>
            </a:r>
            <a:r>
              <a:rPr lang="en-US" sz="1200" dirty="0">
                <a:latin typeface="Arial"/>
                <a:ea typeface="Arial"/>
                <a:cs typeface="Arial"/>
                <a:sym typeface="Arial"/>
              </a:rPr>
              <a:t> can reduce the impact of the barriers they face, and minimize risks. </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By making use of enablers (such as support services in camps, facilitated access to food distribution points, or acquisition of assistive devices), persons with disabilities can improve their individual resilience and locus of control.</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This makes them less dependent, vulnerable, and open to risks as persons with disabilities who face multiple barriers also face threats (e.g. violence, coercion, deprivation, abuse, neglect) at a higher level than the rest of the crisis-affected population.</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Enablers therefore lead to more empowered individuals with a disability who consequently have enhanced chances for resilience, improved protection &amp; safety &amp; enjoyment of rights. </a:t>
            </a:r>
          </a:p>
        </p:txBody>
      </p:sp>
      <p:sp>
        <p:nvSpPr>
          <p:cNvPr id="4" name="Slide Number Placeholder 3">
            <a:extLst>
              <a:ext uri="{FF2B5EF4-FFF2-40B4-BE49-F238E27FC236}">
                <a16:creationId xmlns:a16="http://schemas.microsoft.com/office/drawing/2014/main" id="{40FD1AE2-DFDC-CDCC-A1C5-B3DCB0C0619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3061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de-DE" b="1" dirty="0"/>
              <a:t>Facilitator Note:</a:t>
            </a:r>
          </a:p>
          <a:p>
            <a:pPr marL="0" marR="0" lvl="0" indent="-228600" algn="l" defTabSz="914400" rtl="0" eaLnBrk="1" fontAlgn="auto" latinLnBrk="0" hangingPunct="1">
              <a:lnSpc>
                <a:spcPct val="100000"/>
              </a:lnSpc>
              <a:spcBef>
                <a:spcPts val="0"/>
              </a:spcBef>
              <a:spcAft>
                <a:spcPts val="1200"/>
              </a:spcAft>
              <a:buClr>
                <a:srgbClr val="000000"/>
              </a:buClr>
              <a:buSzPts val="1400"/>
              <a:buFont typeface="Arial"/>
              <a:buNone/>
              <a:tabLst/>
              <a:defRPr/>
            </a:pPr>
            <a:r>
              <a:rPr lang="de-DE" dirty="0"/>
              <a:t>Read out the objective of „Phase 4 – LNOB“ followed by the 4 results. </a:t>
            </a:r>
            <a:r>
              <a:rPr lang="en-US" sz="1200" b="0" baseline="0" dirty="0">
                <a:latin typeface="Arial"/>
                <a:cs typeface="Arial"/>
                <a:sym typeface="Arial"/>
              </a:rPr>
              <a:t>T</a:t>
            </a:r>
            <a:r>
              <a:rPr lang="en-US" sz="1200" b="0" dirty="0">
                <a:latin typeface="Arial"/>
                <a:cs typeface="Arial"/>
                <a:sym typeface="Arial"/>
              </a:rPr>
              <a:t>he training package was developed under Result 2 and more information is provided on the different Phases in the facilitator notes.</a:t>
            </a:r>
            <a:endParaRPr lang="en-US" sz="1200" b="0" dirty="0"/>
          </a:p>
          <a:p>
            <a:pPr marL="0">
              <a:spcAft>
                <a:spcPts val="1200"/>
              </a:spcAft>
            </a:pPr>
            <a:r>
              <a:rPr lang="de-DE"/>
              <a:t> For </a:t>
            </a:r>
            <a:r>
              <a:rPr lang="de-DE" dirty="0"/>
              <a:t>more information on the project, visit the project website. If you do not know the details of the project, please refer to the projec website, too: https://www.hi-deutschland-projekte.de/lnob/</a:t>
            </a:r>
            <a:endParaRPr lang="en-US" sz="1200" b="0" baseline="0" dirty="0">
              <a:latin typeface="Arial"/>
              <a:cs typeface="Arial"/>
              <a:sym typeface="Arial"/>
            </a:endParaRPr>
          </a:p>
          <a:p>
            <a:pPr marL="0" lvl="0" indent="0" algn="l" rtl="0">
              <a:lnSpc>
                <a:spcPct val="100000"/>
              </a:lnSpc>
              <a:spcBef>
                <a:spcPts val="0"/>
              </a:spcBef>
              <a:spcAft>
                <a:spcPts val="0"/>
              </a:spcAft>
              <a:buClr>
                <a:srgbClr val="000000"/>
              </a:buClr>
              <a:buSzPts val="1400"/>
              <a:buFont typeface="Arial"/>
              <a:buNone/>
            </a:pPr>
            <a:endParaRPr lang="en-US" b="0" dirty="0"/>
          </a:p>
          <a:p>
            <a:pPr marL="0"/>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74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BD1D2-361F-8F12-335A-C8D4D19968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390215-B5B0-D779-4DF9-C53CB7137D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AA340F-B60D-1F9D-27C2-8D1B18B0AF0F}"/>
              </a:ext>
            </a:extLst>
          </p:cNvPr>
          <p:cNvSpPr>
            <a:spLocks noGrp="1"/>
          </p:cNvSpPr>
          <p:nvPr>
            <p:ph type="body" idx="1"/>
          </p:nvPr>
        </p:nvSpPr>
        <p:spPr/>
        <p:txBody>
          <a:bodyPr/>
          <a:lstStyle/>
          <a:p>
            <a:pPr marL="0" marR="0" lvl="0" indent="0" algn="l" rtl="0">
              <a:lnSpc>
                <a:spcPct val="100000"/>
              </a:lnSpc>
              <a:spcBef>
                <a:spcPts val="0"/>
              </a:spcBef>
              <a:spcAft>
                <a:spcPts val="0"/>
              </a:spcAft>
              <a:buSzPts val="1400"/>
              <a:buNone/>
            </a:pPr>
            <a:r>
              <a:rPr lang="en-US" sz="1800" b="1" dirty="0">
                <a:latin typeface="Arial"/>
                <a:ea typeface="Arial"/>
                <a:cs typeface="Arial"/>
                <a:sym typeface="Arial"/>
              </a:rPr>
              <a:t>Facilitator Notes: </a:t>
            </a:r>
          </a:p>
          <a:p>
            <a:pPr marL="457200" marR="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Organize the participants into several groups making sure that persons with and without disabilities are mixed. </a:t>
            </a:r>
          </a:p>
          <a:p>
            <a:pPr marL="457200" marR="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Provide them with the printed set of scenarios (7) and ask them to identify the most appropriate barrier(s) that persons with disabilities might face in each situation. </a:t>
            </a:r>
          </a:p>
          <a:p>
            <a:pPr marL="457200" marR="0" lvl="0" indent="-342900" algn="l" rtl="0">
              <a:lnSpc>
                <a:spcPct val="100000"/>
              </a:lnSpc>
              <a:spcBef>
                <a:spcPts val="0"/>
              </a:spcBef>
              <a:spcAft>
                <a:spcPts val="0"/>
              </a:spcAft>
              <a:buSzPts val="1800"/>
              <a:buFont typeface="Arial"/>
              <a:buChar char="●"/>
            </a:pPr>
            <a:r>
              <a:rPr lang="en-US" sz="1800" dirty="0">
                <a:latin typeface="Arial"/>
                <a:ea typeface="Arial"/>
                <a:cs typeface="Arial"/>
                <a:sym typeface="Arial"/>
              </a:rPr>
              <a:t>Give them 15-20’ to discuss each situation and then, debrief, using the following answers. If time allows, for each situation, ask the participants in plenary to convert each barrier into enabler.</a:t>
            </a:r>
          </a:p>
        </p:txBody>
      </p:sp>
      <p:sp>
        <p:nvSpPr>
          <p:cNvPr id="4" name="Slide Number Placeholder 3">
            <a:extLst>
              <a:ext uri="{FF2B5EF4-FFF2-40B4-BE49-F238E27FC236}">
                <a16:creationId xmlns:a16="http://schemas.microsoft.com/office/drawing/2014/main" id="{E356582B-E383-960D-BE55-348175BFD1E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70106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78DCF-E7A3-E232-073A-3392BD0BF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A987A1-BB21-52F7-E1F3-4BC85BC69F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AF2467-3375-1D0B-19C0-AF9FE6767FCF}"/>
              </a:ext>
            </a:extLst>
          </p:cNvPr>
          <p:cNvSpPr>
            <a:spLocks noGrp="1"/>
          </p:cNvSpPr>
          <p:nvPr>
            <p:ph type="body" idx="1"/>
          </p:nvPr>
        </p:nvSpPr>
        <p:spPr/>
        <p:txBody>
          <a:bodyPr/>
          <a:lstStyle/>
          <a:p>
            <a:pPr marL="0" lvl="0" indent="0" algn="l" rtl="0">
              <a:lnSpc>
                <a:spcPct val="107916"/>
              </a:lnSpc>
              <a:spcBef>
                <a:spcPts val="0"/>
              </a:spcBef>
              <a:spcAft>
                <a:spcPts val="0"/>
              </a:spcAft>
              <a:buSzPts val="1100"/>
              <a:buNone/>
            </a:pPr>
            <a:r>
              <a:rPr lang="en-US" sz="1800" b="1" dirty="0">
                <a:latin typeface="Arial"/>
                <a:ea typeface="Arial"/>
                <a:cs typeface="Arial"/>
                <a:sym typeface="Arial"/>
              </a:rPr>
              <a:t>Facilitator Notes:</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Scenario 1: Budget Constraints in Food Distributions Design</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Context: A humanitarian organization plans a large-scale food distribution in a drought-affected area. The initial design includes options such as additional staff to support persons with disabilities, shorter queues, and home delivery for people with mobility limitations. Due to budget reductions, these adaptations are removed to prioritize food quantity and speed of distributions.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Problem Hint: Budget decisions do not account for the additional resources or extra costs required to ensure equitable access to food assistance.</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Appropriate Barrier: Institutional because budgeting and planning processes do not prioritize inclusion. It is also environmental/physical because inaccessible distribution processes result from budget cuts. Lastly, it is an attitudinal barrier because there is an assumption that accessibility is “optional” or non-essential. </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Scenario 2: Using food vouchers at markets</a:t>
            </a:r>
          </a:p>
          <a:p>
            <a:pPr marL="457200" lvl="0" indent="-342900" algn="l" rtl="0">
              <a:lnSpc>
                <a:spcPct val="115000"/>
              </a:lnSpc>
              <a:spcBef>
                <a:spcPts val="1200"/>
              </a:spcBef>
              <a:spcAft>
                <a:spcPts val="0"/>
              </a:spcAft>
              <a:buClr>
                <a:schemeClr val="dk1"/>
              </a:buClr>
              <a:buSzPts val="1800"/>
              <a:buChar char="●"/>
            </a:pPr>
            <a:r>
              <a:rPr lang="en-US" sz="1800" dirty="0">
                <a:latin typeface="Arial"/>
                <a:ea typeface="Arial"/>
                <a:cs typeface="Arial"/>
                <a:sym typeface="Arial"/>
              </a:rPr>
              <a:t>Context: HI's humanitarian </a:t>
            </a:r>
            <a:r>
              <a:rPr lang="en-US" sz="1800" dirty="0" err="1">
                <a:latin typeface="Arial"/>
                <a:ea typeface="Arial"/>
                <a:cs typeface="Arial"/>
                <a:sym typeface="Arial"/>
              </a:rPr>
              <a:t>programme</a:t>
            </a:r>
            <a:r>
              <a:rPr lang="en-US" sz="1800" dirty="0">
                <a:latin typeface="Arial"/>
                <a:ea typeface="Arial"/>
                <a:cs typeface="Arial"/>
                <a:sym typeface="Arial"/>
              </a:rPr>
              <a:t> distributes food vouchers that can be redeemed at selected local markets. Monitoring reports show that some recipients, especially persons with disabilities, are not fully using their vouchers or are asking relatives to shop for them instead. </a:t>
            </a:r>
          </a:p>
          <a:p>
            <a:pPr marL="457200" lvl="0" indent="-342900" algn="l" rtl="0">
              <a:lnSpc>
                <a:spcPct val="115000"/>
              </a:lnSpc>
              <a:spcBef>
                <a:spcPts val="0"/>
              </a:spcBef>
              <a:spcAft>
                <a:spcPts val="0"/>
              </a:spcAft>
              <a:buClr>
                <a:schemeClr val="dk1"/>
              </a:buClr>
              <a:buSzPts val="1800"/>
              <a:buChar char="●"/>
            </a:pPr>
            <a:r>
              <a:rPr lang="en-US" sz="1800" dirty="0">
                <a:latin typeface="Arial"/>
                <a:ea typeface="Arial"/>
                <a:cs typeface="Arial"/>
                <a:sym typeface="Arial"/>
              </a:rPr>
              <a:t>Problem Hint: Market environments may not be accessible or welcoming for everyone.</a:t>
            </a:r>
          </a:p>
          <a:p>
            <a:pPr marL="0" lvl="0" indent="0" algn="l" rtl="0">
              <a:lnSpc>
                <a:spcPct val="107916"/>
              </a:lnSpc>
              <a:spcBef>
                <a:spcPts val="1200"/>
              </a:spcBef>
              <a:spcAft>
                <a:spcPts val="0"/>
              </a:spcAft>
              <a:buClr>
                <a:schemeClr val="dk1"/>
              </a:buClr>
              <a:buSzPts val="1100"/>
              <a:buFont typeface="Arial"/>
              <a:buNone/>
            </a:pPr>
            <a:r>
              <a:rPr lang="en-US" sz="1800" dirty="0">
                <a:latin typeface="Arial"/>
                <a:ea typeface="Arial"/>
                <a:cs typeface="Arial"/>
                <a:sym typeface="Arial"/>
              </a:rPr>
              <a:t>Barrier: This scenario represents an environmental barrier because crowded markets, narrow pathways, or inaccessible stalls can make it difficult for persons with mobility or visual impairments. It may also be a communication barrier if vendors are not trained to inter</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act with persons with hearing, intellectual, or psychosocial disabilities. There is also an attitudinal barrier if vendors or staff underestimate the ability of persons with disabilities to independently participate in market transactions. </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Scenario 3: Community Consultation of Food Assistance Modalities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Context: Humanitarian staff conduct a community meeting to discuss whether food assistance should be provided through in-kind food, cash, or vouchers. After the meeting, it is noted that perspectives of persons with disabilities were missing.</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Problem Hint: Participation barriers prevent some community members from contributing to </a:t>
            </a:r>
            <a:r>
              <a:rPr lang="en-US" sz="1800" dirty="0" err="1">
                <a:latin typeface="Arial"/>
                <a:ea typeface="Arial"/>
                <a:cs typeface="Arial"/>
                <a:sym typeface="Arial"/>
              </a:rPr>
              <a:t>programme</a:t>
            </a:r>
            <a:r>
              <a:rPr lang="en-US" sz="1800" dirty="0">
                <a:latin typeface="Arial"/>
                <a:ea typeface="Arial"/>
                <a:cs typeface="Arial"/>
                <a:sym typeface="Arial"/>
              </a:rPr>
              <a:t> design.</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Appropriate Barrier: Attitudinal barriers because there’s assumptions about who can meaningfully participate. It is also communication, because information and facilitation methods may not be inclusive and environmental because maybe the meeting venue or format was not physically accessible or lack accessible facilities. </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Scenario 4: Lack of Inclusive Food Security Standards in Policy</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Context: A national humanitarian organization is revising its Food Security standards for emergency response. The draft standards emphasize efficiency and rapid deployment but lack specific guidelines on ensuring facilities and services are accessible to persons with disabilities. This oversight is due to a gap in the organization's policy-making process, where the requirements for inclusivity and reasonable accommodations are not adequately considered.</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Problem Hint: The organization's policies and standards for Food Security do not explicitly incorporate the needs of persons with disabilities, leading to a systemic exclusion in planning and implementation stages.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Appropriate Barrier: Institutional + physical/communication (environmental) barriers as consequences of the accessibility of Food Security </a:t>
            </a:r>
            <a:r>
              <a:rPr lang="en-US" sz="1800" dirty="0" err="1">
                <a:latin typeface="Arial"/>
                <a:ea typeface="Arial"/>
                <a:cs typeface="Arial"/>
                <a:sym typeface="Arial"/>
              </a:rPr>
              <a:t>programmes</a:t>
            </a:r>
            <a:r>
              <a:rPr lang="en-US" sz="1800" dirty="0">
                <a:latin typeface="Arial"/>
                <a:ea typeface="Arial"/>
                <a:cs typeface="Arial"/>
                <a:sym typeface="Arial"/>
              </a:rPr>
              <a:t> + attitudinal barriers as the organization staff do not know about accessibility and inclusion.</a:t>
            </a:r>
          </a:p>
          <a:p>
            <a:pPr marL="0" lvl="0" indent="0" algn="l" rtl="0">
              <a:lnSpc>
                <a:spcPct val="107916"/>
              </a:lnSpc>
              <a:spcBef>
                <a:spcPts val="800"/>
              </a:spcBef>
              <a:spcAft>
                <a:spcPts val="0"/>
              </a:spcAft>
              <a:buClr>
                <a:schemeClr val="dk1"/>
              </a:buClr>
              <a:buSzPts val="1100"/>
              <a:buFont typeface="Arial"/>
              <a:buNone/>
            </a:pPr>
            <a:r>
              <a:rPr lang="en-US" sz="1800" b="1" dirty="0" err="1">
                <a:latin typeface="Arial"/>
                <a:ea typeface="Arial"/>
                <a:cs typeface="Arial"/>
                <a:sym typeface="Arial"/>
              </a:rPr>
              <a:t>Sceario</a:t>
            </a:r>
            <a:r>
              <a:rPr lang="en-US" sz="1800" b="1" dirty="0">
                <a:latin typeface="Arial"/>
                <a:ea typeface="Arial"/>
                <a:cs typeface="Arial"/>
                <a:sym typeface="Arial"/>
              </a:rPr>
              <a:t> 5: Nutrition and Food Utilization Messaging</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Context: A nutrition </a:t>
            </a:r>
            <a:r>
              <a:rPr lang="en-US" sz="1800" dirty="0" err="1">
                <a:latin typeface="Arial"/>
                <a:ea typeface="Arial"/>
                <a:cs typeface="Arial"/>
                <a:sym typeface="Arial"/>
              </a:rPr>
              <a:t>programme</a:t>
            </a:r>
            <a:r>
              <a:rPr lang="en-US" sz="1800" dirty="0">
                <a:latin typeface="Arial"/>
                <a:ea typeface="Arial"/>
                <a:cs typeface="Arial"/>
                <a:sym typeface="Arial"/>
              </a:rPr>
              <a:t> provides group sessions on food preparation and optimal use of rations. Sessions rely on written materials, verbal explanations, and group demonstrations. Some participants struggle to follow the guidance and leave with a lot of questions and misunderstandings.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Problem Hint: Information delivery assumes all participants learn and communicate in the same way and does not consider those with literacy challenges or learning disabilities.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Appropriate Barrier: Communication barrier because materials are not accessible to all learning needs and also attitudinal barriers because of limited awareness among staff of alternative communication methods and institutional lack of local policies and guidance on accessibility and inclusion. </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Scenario 6: Standardized Food Assistance and Packaging</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Context: Food rations are distributed in standardized packages designed for general households without consideration of specific and varied individual needs. Some recipients report difficulty carrying heavy boxes/bags, opening packaging, or preparing the type of food provided due to physical or sensory impairments.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Problem Hint: Standardization ignores individual functional needs.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Appropriate Barrier: Environmental because food packaging and ration design are not accessible. Also, institutional due to the lack of policies and regulations by humanitarian actors on adapting food assistance. Attitudinal because of the assumption that “one size fits all” is sufficient for everyone. </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Scenario 7: Location of Food Distribution Points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Context: Food assistance is distributed at centralized locations within a large camp. Households living on the outskirts, including many persons with disabilities and older people, face long distances, uneven terrain, and security risks when attempting to access food distributions.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Problem Hint: Location and layout of services can unintentionally exclude some populations.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Appropriate Barrier: Environmental barrier because distance and terrain limit access to food, but also institutional as the national authorities and the humanitarian coordination should provide the partners with regulations and policies on distribution sites. It’s also attitudinal because of limited consideration of access constraints during planning.</a:t>
            </a:r>
          </a:p>
        </p:txBody>
      </p:sp>
      <p:sp>
        <p:nvSpPr>
          <p:cNvPr id="4" name="Slide Number Placeholder 3">
            <a:extLst>
              <a:ext uri="{FF2B5EF4-FFF2-40B4-BE49-F238E27FC236}">
                <a16:creationId xmlns:a16="http://schemas.microsoft.com/office/drawing/2014/main" id="{B5C9E033-D4E1-2190-853E-7839F65C46A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87477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C0122-6C1A-49F7-88B2-5B043452C6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277529-51DC-E46D-B840-CD0FD6E833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E65326-681C-326F-DA1C-BA8EE1ABC605}"/>
              </a:ext>
            </a:extLst>
          </p:cNvPr>
          <p:cNvSpPr>
            <a:spLocks noGrp="1"/>
          </p:cNvSpPr>
          <p:nvPr>
            <p:ph type="body" idx="1"/>
          </p:nvPr>
        </p:nvSpPr>
        <p:spPr/>
        <p:txBody>
          <a:bodyPr/>
          <a:lstStyle/>
          <a:p>
            <a:pPr marL="0" lvl="0" indent="0" algn="l" rtl="0">
              <a:lnSpc>
                <a:spcPct val="107916"/>
              </a:lnSpc>
              <a:spcBef>
                <a:spcPts val="0"/>
              </a:spcBef>
              <a:spcAft>
                <a:spcPts val="0"/>
              </a:spcAft>
              <a:buClr>
                <a:schemeClr val="dk1"/>
              </a:buClr>
              <a:buSzPts val="1100"/>
              <a:buFont typeface="Arial"/>
              <a:buNone/>
            </a:pPr>
            <a:r>
              <a:rPr lang="en-US" sz="1800" b="1" dirty="0">
                <a:latin typeface="Arial"/>
                <a:ea typeface="Arial"/>
                <a:cs typeface="Arial"/>
                <a:sym typeface="Arial"/>
              </a:rPr>
              <a:t>Facilitator Notes: </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Scenario 5: Cash Transfer Value </a:t>
            </a:r>
            <a:r>
              <a:rPr lang="en-US" sz="1800" b="0" dirty="0">
                <a:latin typeface="Arial"/>
                <a:ea typeface="Arial"/>
                <a:cs typeface="Arial"/>
                <a:sym typeface="Arial"/>
              </a:rPr>
              <a:t>(Note: We will go into much more detail on transfer values in M8 so it might be relevant for participants to start thinking about transfer values in M1...But we shouldn't go too deeply into it during the session.)</a:t>
            </a:r>
          </a:p>
          <a:p>
            <a:pPr marL="0" lvl="0" indent="0" algn="l" rtl="0">
              <a:lnSpc>
                <a:spcPct val="115000"/>
              </a:lnSpc>
              <a:spcBef>
                <a:spcPts val="1200"/>
              </a:spcBef>
              <a:spcAft>
                <a:spcPts val="0"/>
              </a:spcAft>
              <a:buSzPts val="1400"/>
              <a:buNone/>
            </a:pPr>
            <a:r>
              <a:rPr lang="en-US" sz="1800" dirty="0">
                <a:latin typeface="Arial"/>
                <a:ea typeface="Arial"/>
                <a:cs typeface="Arial"/>
                <a:sym typeface="Arial"/>
              </a:rPr>
              <a:t>Context: A humanitarian organization calculates the cash transfer value based on the cost of a minimum food basket. After several distribution cycles, feedback indicates that some households with persons with disabilities struggle to cover their food needs even after receiving the cash assistance.</a:t>
            </a:r>
          </a:p>
          <a:p>
            <a:pPr marL="0" lvl="0" indent="0" algn="l" rtl="0">
              <a:lnSpc>
                <a:spcPct val="115000"/>
              </a:lnSpc>
              <a:spcBef>
                <a:spcPts val="1200"/>
              </a:spcBef>
              <a:spcAft>
                <a:spcPts val="0"/>
              </a:spcAft>
              <a:buSzPts val="1400"/>
              <a:buNone/>
            </a:pPr>
            <a:r>
              <a:rPr lang="en-US" sz="1800" dirty="0">
                <a:latin typeface="Arial"/>
                <a:ea typeface="Arial"/>
                <a:cs typeface="Arial"/>
                <a:sym typeface="Arial"/>
              </a:rPr>
              <a:t>Problem Hint: The transfer value calculation may not consider the additional disability-related costs some households face, such as assistive devices, transportation, personal support, or higher medical expenses. </a:t>
            </a:r>
          </a:p>
          <a:p>
            <a:pPr marL="0" lvl="0" indent="0" algn="l" rtl="0">
              <a:lnSpc>
                <a:spcPct val="115000"/>
              </a:lnSpc>
              <a:spcBef>
                <a:spcPts val="1200"/>
              </a:spcBef>
              <a:spcAft>
                <a:spcPts val="0"/>
              </a:spcAft>
              <a:buSzPts val="1400"/>
              <a:buNone/>
            </a:pPr>
            <a:r>
              <a:rPr lang="en-US" sz="1800" dirty="0">
                <a:latin typeface="Arial"/>
                <a:ea typeface="Arial"/>
                <a:cs typeface="Arial"/>
                <a:sym typeface="Arial"/>
              </a:rPr>
              <a:t>Appropriate Barrier: This reflects an institutional barrier because </a:t>
            </a:r>
            <a:r>
              <a:rPr lang="en-US" sz="1800" dirty="0" err="1">
                <a:latin typeface="Arial"/>
                <a:ea typeface="Arial"/>
                <a:cs typeface="Arial"/>
                <a:sym typeface="Arial"/>
              </a:rPr>
              <a:t>programme</a:t>
            </a:r>
            <a:r>
              <a:rPr lang="en-US" sz="1800" dirty="0">
                <a:latin typeface="Arial"/>
                <a:ea typeface="Arial"/>
                <a:cs typeface="Arial"/>
                <a:sym typeface="Arial"/>
              </a:rPr>
              <a:t> design and transfer value calculations do not account for diverse household needs. It may also involve an attitudinal barrier if planners assume that all households have similar expenditure patterns. As a result, persons with disabilities may experience indirect exclusion from achieving the intended food security outcomes.</a:t>
            </a:r>
            <a:endParaRPr lang="en-US" sz="1800" b="1" dirty="0">
              <a:latin typeface="Arial"/>
              <a:ea typeface="Arial"/>
              <a:cs typeface="Arial"/>
              <a:sym typeface="Arial"/>
            </a:endParaRPr>
          </a:p>
          <a:p>
            <a:pPr marL="0" lvl="0" indent="0" algn="l" rtl="0">
              <a:lnSpc>
                <a:spcPct val="107916"/>
              </a:lnSpc>
              <a:spcBef>
                <a:spcPts val="1200"/>
              </a:spcBef>
              <a:spcAft>
                <a:spcPts val="0"/>
              </a:spcAft>
              <a:buClr>
                <a:schemeClr val="dk1"/>
              </a:buClr>
              <a:buSzPts val="1100"/>
              <a:buFont typeface="Arial"/>
              <a:buNone/>
            </a:pPr>
            <a:r>
              <a:rPr lang="en-US" sz="1800" b="1" dirty="0">
                <a:latin typeface="Arial"/>
                <a:ea typeface="Arial"/>
                <a:cs typeface="Arial"/>
                <a:sym typeface="Arial"/>
              </a:rPr>
              <a:t>Scenario 6: Standardized Food Assistance and Packaging</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Context: Food rations are distributed in standardized packages designed for general households without consideration of specific and varied individual needs. Some recipients report difficulty carrying heavy boxes/bags, opening packaging, or preparing the type of food provided due to physical or sensory impairments.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Problem Hint: Standardization ignores individual functional needs.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Appropriate Barrier: Environmental because food packaging and ration design are not accessible. Also, institutional due to the lack of policies and regulations by humanitarian actors on adapting food assistance. Attitudinal because of the assumption that “one size fits all” is sufficient for everyone. </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Scenario 7: Location of Food Distribution Points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Context: Food assistance is distributed at centralized locations within a large camp. Households living on the outskirts, including many persons with disabilities and older people, face long distances, uneven terrain, and security risks when attempting to access food distributions.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Problem Hint: Location and layout of services can unintentionally exclude some populations.</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Appropriate Barrier: Environmental barrier because distance and terrain limit access to food, but also institutional as the national authorities and the humanitarian coordination should provide the partners with regulations and policies on distribution sites. It’s also attitudinal because of limited consideration of access constraints during planning. </a:t>
            </a:r>
          </a:p>
          <a:p>
            <a:pPr marL="0" lvl="0" indent="0" algn="l" rtl="0">
              <a:lnSpc>
                <a:spcPct val="107916"/>
              </a:lnSpc>
              <a:spcBef>
                <a:spcPts val="800"/>
              </a:spcBef>
              <a:spcAft>
                <a:spcPts val="0"/>
              </a:spcAft>
              <a:buClr>
                <a:schemeClr val="dk1"/>
              </a:buClr>
              <a:buSzPts val="1100"/>
              <a:buFont typeface="Arial"/>
              <a:buNone/>
            </a:pPr>
            <a:r>
              <a:rPr lang="en-US" sz="1800" b="1" dirty="0">
                <a:latin typeface="Arial"/>
                <a:ea typeface="Arial"/>
                <a:cs typeface="Arial"/>
                <a:sym typeface="Arial"/>
              </a:rPr>
              <a:t>Scenario 8: Nutrition and Food Utilization Messaging (Note: You can use this as an “Extra” scenario if the context or audience prefers to focus on nutrition and not cash or vouchers.).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Context: A nutrition </a:t>
            </a:r>
            <a:r>
              <a:rPr lang="en-US" sz="1800" dirty="0" err="1">
                <a:latin typeface="Arial"/>
                <a:ea typeface="Arial"/>
                <a:cs typeface="Arial"/>
                <a:sym typeface="Arial"/>
              </a:rPr>
              <a:t>programme</a:t>
            </a:r>
            <a:r>
              <a:rPr lang="en-US" sz="1800" dirty="0">
                <a:latin typeface="Arial"/>
                <a:ea typeface="Arial"/>
                <a:cs typeface="Arial"/>
                <a:sym typeface="Arial"/>
              </a:rPr>
              <a:t> provides group sessions on food preparation and optimal use of rations. Sessions rely on written materials, verbal explanations, and group demonstrations. Some participants struggle to follow the guidance and leave with a lot of questions and misunderstandings.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Problem Hint: Information delivery assumes all participants learn and communicate in the same way and does not consider those with literacy challenges or learning disabilities.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Appropriate Barrier: Communication barrier because materials are not accessible to all learning needs and also attitudinal barriers because of limited awareness among staff of alternative communication methods and institutional lack of local policies and guidance on accessibility and inclusion. </a:t>
            </a:r>
          </a:p>
        </p:txBody>
      </p:sp>
      <p:sp>
        <p:nvSpPr>
          <p:cNvPr id="4" name="Slide Number Placeholder 3">
            <a:extLst>
              <a:ext uri="{FF2B5EF4-FFF2-40B4-BE49-F238E27FC236}">
                <a16:creationId xmlns:a16="http://schemas.microsoft.com/office/drawing/2014/main" id="{91027F00-F7AA-AD69-2C96-0C3D1CE1872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21797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800"/>
              <a:buFont typeface="Arial"/>
              <a:buNone/>
            </a:pPr>
            <a:r>
              <a:rPr lang="en-US" sz="1200" b="1" dirty="0">
                <a:solidFill>
                  <a:srgbClr val="000000"/>
                </a:solidFill>
                <a:latin typeface="Arial"/>
                <a:ea typeface="Arial"/>
                <a:cs typeface="Arial"/>
                <a:sym typeface="Arial"/>
              </a:rPr>
              <a:t>Facilitator Notes:</a:t>
            </a:r>
          </a:p>
          <a:p>
            <a:pPr marL="0" lvl="0" indent="0" algn="l" rtl="0">
              <a:lnSpc>
                <a:spcPct val="100000"/>
              </a:lnSpc>
              <a:spcBef>
                <a:spcPts val="0"/>
              </a:spcBef>
              <a:spcAft>
                <a:spcPts val="0"/>
              </a:spcAft>
              <a:buClr>
                <a:schemeClr val="dk1"/>
              </a:buClr>
              <a:buSzPts val="1800"/>
              <a:buFont typeface="Arial"/>
              <a:buNone/>
            </a:pPr>
            <a:endParaRPr lang="en-US" sz="1200" b="1"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800"/>
              <a:buFont typeface="Arial"/>
              <a:buNone/>
            </a:pPr>
            <a:r>
              <a:rPr lang="en-US" sz="1200" b="1" dirty="0">
                <a:solidFill>
                  <a:srgbClr val="000000"/>
                </a:solidFill>
                <a:latin typeface="Arial"/>
                <a:ea typeface="Arial"/>
                <a:cs typeface="Arial"/>
                <a:sym typeface="Arial"/>
              </a:rPr>
              <a:t>This slide is hidden. Only use this video if you cannot find a video on barriers in Food Security programming. Only use this video if the audience needs more example.</a:t>
            </a:r>
          </a:p>
          <a:p>
            <a:pPr marL="0" lvl="0" indent="0" algn="l" rtl="0">
              <a:lnSpc>
                <a:spcPct val="100000"/>
              </a:lnSpc>
              <a:spcBef>
                <a:spcPts val="0"/>
              </a:spcBef>
              <a:spcAft>
                <a:spcPts val="0"/>
              </a:spcAft>
              <a:buClr>
                <a:schemeClr val="dk1"/>
              </a:buClr>
              <a:buSzPts val="1800"/>
              <a:buFont typeface="Arial"/>
              <a:buNone/>
            </a:pPr>
            <a:endParaRPr lang="en-US" sz="1200"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800"/>
              <a:buFont typeface="Arial"/>
              <a:buNone/>
            </a:pPr>
            <a:r>
              <a:rPr lang="en-US" sz="1200" dirty="0">
                <a:solidFill>
                  <a:srgbClr val="000000"/>
                </a:solidFill>
                <a:latin typeface="Arial"/>
                <a:ea typeface="Arial"/>
                <a:cs typeface="Arial"/>
                <a:sym typeface="Arial"/>
              </a:rPr>
              <a:t>Here is the link to the video: </a:t>
            </a:r>
            <a:r>
              <a:rPr lang="de-DE" dirty="0">
                <a:hlinkClick r:id="rId3"/>
              </a:rPr>
              <a:t>https://vimeo.com/762345969/cf9c8ae424</a:t>
            </a:r>
            <a:endParaRPr lang="en-US" sz="1200" dirty="0">
              <a:solidFill>
                <a:srgbClr val="000000"/>
              </a:solidFill>
              <a:latin typeface="Arial"/>
              <a:ea typeface="Arial"/>
              <a:cs typeface="Arial"/>
              <a:sym typeface="Arial"/>
            </a:endParaRPr>
          </a:p>
          <a:p>
            <a:pPr marL="0" marR="0" lvl="0" indent="0" algn="l" rtl="0">
              <a:lnSpc>
                <a:spcPct val="100000"/>
              </a:lnSpc>
              <a:spcBef>
                <a:spcPts val="0"/>
              </a:spcBef>
              <a:spcAft>
                <a:spcPts val="0"/>
              </a:spcAft>
              <a:buSzPts val="1400"/>
              <a:buNone/>
            </a:pPr>
            <a:r>
              <a:rPr lang="en-US" sz="1200" b="1" dirty="0">
                <a:latin typeface="Arial"/>
                <a:ea typeface="Arial"/>
                <a:cs typeface="Arial"/>
                <a:sym typeface="Arial"/>
              </a:rPr>
              <a:t>Contextualizing the Video:</a:t>
            </a:r>
            <a:endParaRPr lang="en-US" sz="1200" dirty="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US" sz="1200" dirty="0">
                <a:latin typeface="Arial"/>
                <a:ea typeface="Arial"/>
                <a:cs typeface="Arial"/>
                <a:sym typeface="Arial"/>
              </a:rPr>
              <a:t>Before playing the video, provide a brief explanation to participants about its purpose and how it relates to the training content.</a:t>
            </a:r>
          </a:p>
          <a:p>
            <a:pPr marL="457200" lvl="0" indent="-254000" algn="l" rtl="0">
              <a:lnSpc>
                <a:spcPct val="100000"/>
              </a:lnSpc>
              <a:spcBef>
                <a:spcPts val="0"/>
              </a:spcBef>
              <a:spcAft>
                <a:spcPts val="0"/>
              </a:spcAft>
              <a:buSzPts val="1800"/>
              <a:buChar char="●"/>
            </a:pPr>
            <a:r>
              <a:rPr lang="en-US" sz="1200" dirty="0">
                <a:latin typeface="Arial"/>
                <a:ea typeface="Arial"/>
                <a:cs typeface="Arial"/>
                <a:sym typeface="Arial"/>
              </a:rPr>
              <a:t>If the video is not specific to the country or humanitarian response context, take a few moments to discuss how the themes, challenges, or examples in the video apply to the local context. Highlight any similarities or differences in the experiences of persons with disabilities in the participants’ setting.</a:t>
            </a:r>
          </a:p>
          <a:p>
            <a:pPr marL="457200" lvl="0" indent="-254000" algn="l" rtl="0">
              <a:lnSpc>
                <a:spcPct val="100000"/>
              </a:lnSpc>
              <a:spcBef>
                <a:spcPts val="0"/>
              </a:spcBef>
              <a:spcAft>
                <a:spcPts val="0"/>
              </a:spcAft>
              <a:buSzPts val="1800"/>
              <a:buFont typeface="Arial"/>
              <a:buChar char="●"/>
            </a:pPr>
            <a:r>
              <a:rPr lang="en-US" sz="1200" b="1" dirty="0">
                <a:latin typeface="Arial"/>
                <a:ea typeface="Arial"/>
                <a:cs typeface="Arial"/>
                <a:sym typeface="Arial"/>
              </a:rPr>
              <a:t>Feel free to replace this video with another one that is more relevant to the local context</a:t>
            </a:r>
            <a:r>
              <a:rPr lang="en-US" sz="1200" dirty="0">
                <a:latin typeface="Arial"/>
                <a:ea typeface="Arial"/>
                <a:cs typeface="Arial"/>
                <a:sym typeface="Arial"/>
              </a:rPr>
              <a:t>, provided it aligns with the quality criteria outlined in the Minimum Quality Criteria for Video Selection. </a:t>
            </a:r>
          </a:p>
          <a:p>
            <a:pPr marL="0" lvl="0" indent="0" algn="l" rtl="0">
              <a:lnSpc>
                <a:spcPct val="100000"/>
              </a:lnSpc>
              <a:spcBef>
                <a:spcPts val="0"/>
              </a:spcBef>
              <a:spcAft>
                <a:spcPts val="0"/>
              </a:spcAft>
              <a:buSzPts val="1400"/>
              <a:buNone/>
            </a:pPr>
            <a:endParaRPr lang="en-US" sz="1200" dirty="0">
              <a:latin typeface="Arial"/>
              <a:ea typeface="Arial"/>
              <a:cs typeface="Arial"/>
              <a:sym typeface="Arial"/>
            </a:endParaRPr>
          </a:p>
          <a:p>
            <a:pPr marL="0" marR="0" lvl="0" indent="0" algn="l" rtl="0">
              <a:lnSpc>
                <a:spcPct val="100000"/>
              </a:lnSpc>
              <a:spcBef>
                <a:spcPts val="0"/>
              </a:spcBef>
              <a:spcAft>
                <a:spcPts val="0"/>
              </a:spcAft>
              <a:buSzPts val="1400"/>
              <a:buNone/>
            </a:pPr>
            <a:r>
              <a:rPr lang="en-US" sz="1200" b="1" dirty="0">
                <a:latin typeface="Arial"/>
                <a:ea typeface="Arial"/>
                <a:cs typeface="Arial"/>
                <a:sym typeface="Arial"/>
              </a:rPr>
              <a:t>Facilitator Role:</a:t>
            </a:r>
            <a:endParaRPr lang="en-US" sz="1200" dirty="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US" sz="1200" dirty="0">
                <a:latin typeface="Arial"/>
                <a:ea typeface="Arial"/>
                <a:cs typeface="Arial"/>
                <a:sym typeface="Arial"/>
              </a:rPr>
              <a:t>Facilitate a discussion after the video to reinforce the learning objectives and encourage participants to share their reflections or relate the content to their work.</a:t>
            </a:r>
          </a:p>
          <a:p>
            <a:pPr marL="457200" lvl="0" indent="-254000" algn="l" rtl="0">
              <a:lnSpc>
                <a:spcPct val="100000"/>
              </a:lnSpc>
              <a:spcBef>
                <a:spcPts val="0"/>
              </a:spcBef>
              <a:spcAft>
                <a:spcPts val="0"/>
              </a:spcAft>
              <a:buSzPts val="1800"/>
              <a:buChar char="●"/>
            </a:pPr>
            <a:r>
              <a:rPr lang="en-US" sz="1200" dirty="0">
                <a:latin typeface="Arial"/>
                <a:ea typeface="Arial"/>
                <a:cs typeface="Arial"/>
                <a:sym typeface="Arial"/>
              </a:rPr>
              <a:t>Address any questions or misconceptions that may arise from the video content.</a:t>
            </a:r>
          </a:p>
          <a:p>
            <a:pPr marL="457200" lvl="0" indent="-254000" algn="l" rtl="0">
              <a:lnSpc>
                <a:spcPct val="100000"/>
              </a:lnSpc>
              <a:spcBef>
                <a:spcPts val="0"/>
              </a:spcBef>
              <a:spcAft>
                <a:spcPts val="0"/>
              </a:spcAft>
              <a:buSzPts val="1800"/>
              <a:buChar char="●"/>
            </a:pPr>
            <a:r>
              <a:rPr lang="en-US" sz="1200" dirty="0">
                <a:latin typeface="Arial"/>
                <a:ea typeface="Arial"/>
                <a:cs typeface="Arial"/>
                <a:sym typeface="Arial"/>
              </a:rPr>
              <a:t>Highlight key messages and actionable takeaways relevant to the participants’ local context.</a:t>
            </a:r>
            <a:endParaRPr lang="en-US" sz="1200" i="0" dirty="0">
              <a:solidFill>
                <a:srgbClr val="000000"/>
              </a:solidFill>
              <a:latin typeface="Arial"/>
              <a:ea typeface="Arial"/>
              <a:cs typeface="Arial"/>
              <a:sym typeface="Arial"/>
            </a:endParaRPr>
          </a:p>
          <a:p>
            <a:pPr marL="0" marR="0" lvl="0" indent="0" algn="l" rtl="0">
              <a:lnSpc>
                <a:spcPct val="100000"/>
              </a:lnSpc>
              <a:spcBef>
                <a:spcPts val="0"/>
              </a:spcBef>
              <a:spcAft>
                <a:spcPts val="0"/>
              </a:spcAft>
              <a:buSzPts val="1400"/>
              <a:buNone/>
            </a:pPr>
            <a:endParaRPr lang="en-US" sz="1200" i="0" dirty="0">
              <a:solidFill>
                <a:srgbClr val="000000"/>
              </a:solidFill>
              <a:latin typeface="Arial"/>
              <a:ea typeface="Arial"/>
              <a:cs typeface="Arial"/>
              <a:sym typeface="Arial"/>
            </a:endParaRPr>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67742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6BF3E-6944-3DD4-B3D1-335306B151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699B1F-6A1A-8175-F2C3-EA6ED2C2E1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A71DCA-6F71-1560-73BD-49C3BBE94E47}"/>
              </a:ext>
            </a:extLst>
          </p:cNvPr>
          <p:cNvSpPr>
            <a:spLocks noGrp="1"/>
          </p:cNvSpPr>
          <p:nvPr>
            <p:ph type="body" idx="1"/>
          </p:nvPr>
        </p:nvSpPr>
        <p:spPr/>
        <p:txBody>
          <a:bodyPr/>
          <a:lstStyle/>
          <a:p>
            <a:pPr marL="0" lvl="0" indent="0" algn="l" rtl="0">
              <a:lnSpc>
                <a:spcPct val="107916"/>
              </a:lnSpc>
              <a:spcBef>
                <a:spcPts val="0"/>
              </a:spcBef>
              <a:spcAft>
                <a:spcPts val="0"/>
              </a:spcAft>
              <a:buSzPts val="1100"/>
              <a:buNone/>
            </a:pPr>
            <a:r>
              <a:rPr lang="en-US" sz="1200" b="1" dirty="0">
                <a:latin typeface="Arial"/>
                <a:ea typeface="Arial"/>
                <a:cs typeface="Arial"/>
                <a:sym typeface="Arial"/>
              </a:rPr>
              <a:t>Facilitator Notes: </a:t>
            </a:r>
          </a:p>
          <a:p>
            <a:pPr marL="0" lvl="0" indent="0" algn="l" rtl="0">
              <a:lnSpc>
                <a:spcPct val="107916"/>
              </a:lnSpc>
              <a:spcBef>
                <a:spcPts val="800"/>
              </a:spcBef>
              <a:spcAft>
                <a:spcPts val="800"/>
              </a:spcAft>
              <a:buClr>
                <a:schemeClr val="dk1"/>
              </a:buClr>
              <a:buSzPts val="1100"/>
              <a:buFont typeface="Arial"/>
              <a:buNone/>
            </a:pPr>
            <a:r>
              <a:rPr lang="en-US" sz="1200" dirty="0">
                <a:latin typeface="Arial"/>
                <a:ea typeface="Arial"/>
                <a:cs typeface="Arial"/>
                <a:sym typeface="Arial"/>
              </a:rPr>
              <a:t>Go through what’s written on the slide regarding how we create barriers, how removing barriers and strengthening enablers should be a standard practice, and that every barrier can be turned into an enabler. </a:t>
            </a:r>
            <a:endParaRPr lang="en-US" sz="1200" dirty="0"/>
          </a:p>
        </p:txBody>
      </p:sp>
      <p:sp>
        <p:nvSpPr>
          <p:cNvPr id="4" name="Slide Number Placeholder 3">
            <a:extLst>
              <a:ext uri="{FF2B5EF4-FFF2-40B4-BE49-F238E27FC236}">
                <a16:creationId xmlns:a16="http://schemas.microsoft.com/office/drawing/2014/main" id="{F3E80ADF-19C3-8F8A-8058-525C554CF0A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70681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FC91E-5BB3-3DAC-C154-39666E6364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5E8A3F-3E59-6159-B5E0-3A282A96C5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EA217F-CD51-4E7A-6FF4-2CF62437D7B1}"/>
              </a:ext>
            </a:extLst>
          </p:cNvPr>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800"/>
              <a:buFont typeface="Arial"/>
              <a:buNone/>
            </a:pPr>
            <a:r>
              <a:rPr lang="en-US" sz="1200" b="1" dirty="0">
                <a:solidFill>
                  <a:srgbClr val="000000"/>
                </a:solidFill>
                <a:latin typeface="Arial"/>
                <a:ea typeface="Arial"/>
                <a:cs typeface="Arial"/>
                <a:sym typeface="Arial"/>
              </a:rPr>
              <a:t>Facilitator Notes:</a:t>
            </a:r>
            <a:endParaRPr lang="en-US" sz="1200"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US" sz="1200" dirty="0">
                <a:latin typeface="Arial"/>
                <a:ea typeface="Arial"/>
                <a:cs typeface="Arial"/>
                <a:sym typeface="Arial"/>
              </a:rPr>
              <a:t>Adapt the photos to the context. </a:t>
            </a:r>
            <a:endParaRPr lang="en-US" dirty="0"/>
          </a:p>
          <a:p>
            <a:pPr marL="0" marR="0" lvl="0" indent="0" algn="l" rtl="0">
              <a:lnSpc>
                <a:spcPct val="100000"/>
              </a:lnSpc>
              <a:spcBef>
                <a:spcPts val="0"/>
              </a:spcBef>
              <a:spcAft>
                <a:spcPts val="0"/>
              </a:spcAft>
              <a:buClr>
                <a:schemeClr val="dk1"/>
              </a:buClr>
              <a:buSzPts val="1800"/>
              <a:buFont typeface="Arial"/>
              <a:buNone/>
            </a:pPr>
            <a:endParaRPr lang="en-US" dirty="0"/>
          </a:p>
          <a:p>
            <a:pPr marL="0" marR="0" lvl="0" indent="0" algn="l" rtl="0">
              <a:lnSpc>
                <a:spcPct val="100000"/>
              </a:lnSpc>
              <a:spcBef>
                <a:spcPts val="0"/>
              </a:spcBef>
              <a:spcAft>
                <a:spcPts val="0"/>
              </a:spcAft>
              <a:buClr>
                <a:schemeClr val="dk1"/>
              </a:buClr>
              <a:buSzPts val="1800"/>
              <a:buFont typeface="Arial"/>
              <a:buNone/>
            </a:pPr>
            <a:r>
              <a:rPr lang="en-US" sz="1200" dirty="0">
                <a:latin typeface="Arial"/>
                <a:ea typeface="Arial"/>
                <a:cs typeface="Arial"/>
                <a:sym typeface="Arial"/>
              </a:rPr>
              <a:t>We’ve demonstrated that an impairment does not necessarily disable an individual. However, statistics reflect that persons with a disability are more susceptible to abuse, neglect, discrimination and exclusion as a demographic. Unpacking the factors that contribute to this is fundamental in understanding the ‘disability dynamic’ which informs how to consistently address the underlying issues and deliver inclusive </a:t>
            </a:r>
            <a:r>
              <a:rPr lang="en-US" sz="1200" dirty="0" err="1">
                <a:latin typeface="Arial"/>
                <a:ea typeface="Arial"/>
                <a:cs typeface="Arial"/>
                <a:sym typeface="Arial"/>
              </a:rPr>
              <a:t>behaviours</a:t>
            </a:r>
            <a:r>
              <a:rPr lang="en-US" sz="1200" dirty="0">
                <a:latin typeface="Arial"/>
                <a:ea typeface="Arial"/>
                <a:cs typeface="Arial"/>
                <a:sym typeface="Arial"/>
              </a:rPr>
              <a:t> and </a:t>
            </a:r>
            <a:r>
              <a:rPr lang="en-US" sz="1200" dirty="0" err="1">
                <a:latin typeface="Arial"/>
                <a:ea typeface="Arial"/>
                <a:cs typeface="Arial"/>
                <a:sym typeface="Arial"/>
              </a:rPr>
              <a:t>programmes</a:t>
            </a:r>
            <a:r>
              <a:rPr lang="en-US" sz="1200" dirty="0">
                <a:latin typeface="Arial"/>
                <a:ea typeface="Arial"/>
                <a:cs typeface="Arial"/>
                <a:sym typeface="Arial"/>
              </a:rPr>
              <a:t>. </a:t>
            </a:r>
            <a:endParaRPr lang="en-US" sz="1200" dirty="0">
              <a:latin typeface="Calibri"/>
              <a:ea typeface="Calibri"/>
              <a:cs typeface="Calibri"/>
              <a:sym typeface="Calibri"/>
            </a:endParaRPr>
          </a:p>
        </p:txBody>
      </p:sp>
      <p:sp>
        <p:nvSpPr>
          <p:cNvPr id="4" name="Slide Number Placeholder 3">
            <a:extLst>
              <a:ext uri="{FF2B5EF4-FFF2-40B4-BE49-F238E27FC236}">
                <a16:creationId xmlns:a16="http://schemas.microsoft.com/office/drawing/2014/main" id="{90DB60B2-6FEE-3224-7B35-05E31B2A233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19953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7916"/>
              </a:lnSpc>
              <a:spcBef>
                <a:spcPts val="0"/>
              </a:spcBef>
              <a:spcAft>
                <a:spcPts val="0"/>
              </a:spcAft>
              <a:buSzPts val="1400"/>
              <a:buNone/>
            </a:pPr>
            <a:r>
              <a:rPr lang="en-US" sz="1200" b="1" dirty="0">
                <a:latin typeface="Arial"/>
                <a:ea typeface="Arial"/>
                <a:cs typeface="Arial"/>
                <a:sym typeface="Arial"/>
              </a:rPr>
              <a:t>Facilitator Notes: </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In humanitarian Food Security </a:t>
            </a:r>
            <a:r>
              <a:rPr lang="en-US" sz="1200" dirty="0" err="1">
                <a:latin typeface="Arial"/>
                <a:ea typeface="Arial"/>
                <a:cs typeface="Arial"/>
                <a:sym typeface="Arial"/>
              </a:rPr>
              <a:t>programmes</a:t>
            </a:r>
            <a:r>
              <a:rPr lang="en-US" sz="1200" dirty="0">
                <a:latin typeface="Arial"/>
                <a:ea typeface="Arial"/>
                <a:cs typeface="Arial"/>
                <a:sym typeface="Arial"/>
              </a:rPr>
              <a:t>, "risk" refers to factors or situations that increase the likelihood of harm, exclusion, or negative outcomes for individuals or groups when accessing or using Food Security services, support and products.</a:t>
            </a:r>
          </a:p>
          <a:p>
            <a:pPr marL="0" lvl="0" indent="0" algn="l" rtl="0">
              <a:lnSpc>
                <a:spcPct val="107916"/>
              </a:lnSpc>
              <a:spcBef>
                <a:spcPts val="1200"/>
              </a:spcBef>
              <a:spcAft>
                <a:spcPts val="0"/>
              </a:spcAft>
              <a:buClr>
                <a:schemeClr val="dk1"/>
              </a:buClr>
              <a:buSzPts val="1100"/>
              <a:buFont typeface="Arial"/>
              <a:buNone/>
            </a:pPr>
            <a:r>
              <a:rPr lang="en-US" sz="1200" dirty="0">
                <a:latin typeface="Arial"/>
                <a:ea typeface="Arial"/>
                <a:cs typeface="Arial"/>
                <a:sym typeface="Arial"/>
              </a:rPr>
              <a:t>Ask participants to reflect on specific risks they have observed or anticipate in Food Security interventions before presenting the examples below. Encourage them to consider who is most affected and why.</a:t>
            </a:r>
          </a:p>
          <a:p>
            <a:pPr marL="0" lvl="0" indent="0" algn="l" rtl="0">
              <a:lnSpc>
                <a:spcPct val="107916"/>
              </a:lnSpc>
              <a:spcBef>
                <a:spcPts val="1200"/>
              </a:spcBef>
              <a:spcAft>
                <a:spcPts val="0"/>
              </a:spcAft>
              <a:buClr>
                <a:schemeClr val="dk1"/>
              </a:buClr>
              <a:buSzPts val="1100"/>
              <a:buFont typeface="Arial"/>
              <a:buNone/>
            </a:pPr>
            <a:r>
              <a:rPr lang="en-US" sz="1200" dirty="0">
                <a:latin typeface="Arial"/>
                <a:ea typeface="Arial"/>
                <a:cs typeface="Arial"/>
                <a:sym typeface="Arial"/>
              </a:rPr>
              <a:t>These risks often stem from physical, social, or environmental barriers, and they tend to disproportionately affect persons with disabilities, older people, women, and other marginalized groups.</a:t>
            </a:r>
          </a:p>
          <a:p>
            <a:pPr marL="0" lvl="0" indent="0" algn="l" rtl="0">
              <a:lnSpc>
                <a:spcPct val="107916"/>
              </a:lnSpc>
              <a:spcBef>
                <a:spcPts val="1200"/>
              </a:spcBef>
              <a:spcAft>
                <a:spcPts val="0"/>
              </a:spcAft>
              <a:buClr>
                <a:schemeClr val="dk1"/>
              </a:buClr>
              <a:buSzPts val="1100"/>
              <a:buFont typeface="Arial"/>
              <a:buNone/>
            </a:pPr>
            <a:r>
              <a:rPr lang="en-US" sz="1200" b="1" dirty="0">
                <a:latin typeface="Arial"/>
                <a:ea typeface="Arial"/>
                <a:cs typeface="Arial"/>
                <a:sym typeface="Arial"/>
              </a:rPr>
              <a:t>Physical risks: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Food or cash distribution points that lack ramps, seating, shade, or clear signage may exclude or endanger persons with mobility, visual, or psychosocial impairments.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Long distances to distribution sites, markets, or pay-points can force people with disabilities or chronic conditions to travel through unsafe terrain, increasing the risk of injury, exhaustion, or dependency on others.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Poor crowd management at food distributions can result in pushing, falls, or injuries, particularly for people with limited mobility or sensory impairments.</a:t>
            </a:r>
          </a:p>
          <a:p>
            <a:pPr marL="457200" lvl="0" indent="-342900" algn="l" rtl="0">
              <a:lnSpc>
                <a:spcPct val="107916"/>
              </a:lnSpc>
              <a:spcBef>
                <a:spcPts val="800"/>
              </a:spcBef>
              <a:spcAft>
                <a:spcPts val="0"/>
              </a:spcAft>
              <a:buSzPts val="1800"/>
              <a:buChar char="⮚"/>
            </a:pPr>
            <a:r>
              <a:rPr lang="en-US" sz="1200" dirty="0">
                <a:latin typeface="Arial"/>
                <a:ea typeface="Arial"/>
                <a:cs typeface="Arial"/>
                <a:sym typeface="Arial"/>
              </a:rPr>
              <a:t>Crowded environments can trigger anxiety, sensory overload, and feelings of distress for persons with intellectual and psychosocial disabilities, making it more difficult for them to access services safely and comfortably.</a:t>
            </a:r>
          </a:p>
          <a:p>
            <a:pPr marL="0" lvl="0" indent="0" algn="l"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Health risks: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Standard food rations or food assistance modalities may not consider specific nutritional requirements and needs linked to disability, chronic illness, or feeding difficulties, increasing risks of malnutrition.</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Lack of accessible information on food use, storage, or preparation (ex. information shared only verbally or in printed formats) can limit safe utilization of food.</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Individuals with disabilities who are unable to queue for long periods may skip distributions entirely, increasing food insecurity and associated health risks.</a:t>
            </a:r>
          </a:p>
          <a:p>
            <a:pPr marL="0" lvl="0" indent="0" algn="l"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Safety and protection risks: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Women and girls with disabilities may face heightened risks of harassment, exploitation, or abuse when accessing food distributions, markets, or cash vendors especially in crowded, poorly supervised, or remote locations.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Caregivers collecting food, cash or vouchers on behalf of persons with disabilities may face pressure to share, sell, or surrender food assistance.</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Lack of privacy during distributions (ex. public verification of eligibility or visible labeling) can expose people to stigma or targeting.</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Discrimination and harmful attitudes about people with intellectual disabilities result in lack of safe access to markets </a:t>
            </a:r>
            <a:r>
              <a:rPr lang="en-US" sz="1200" dirty="0" err="1">
                <a:latin typeface="Arial"/>
                <a:ea typeface="Arial"/>
                <a:cs typeface="Arial"/>
                <a:sym typeface="Arial"/>
              </a:rPr>
              <a:t>etc</a:t>
            </a:r>
            <a:r>
              <a:rPr lang="en-US" sz="1200" dirty="0">
                <a:latin typeface="Arial"/>
                <a:ea typeface="Arial"/>
                <a:cs typeface="Arial"/>
                <a:sym typeface="Arial"/>
              </a:rPr>
              <a:t>; </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Attacks against civilian infrastructure (</a:t>
            </a:r>
            <a:r>
              <a:rPr lang="en-US" sz="1200" dirty="0" err="1">
                <a:latin typeface="Arial"/>
                <a:ea typeface="Arial"/>
                <a:cs typeface="Arial"/>
                <a:sym typeface="Arial"/>
              </a:rPr>
              <a:t>eg</a:t>
            </a:r>
            <a:r>
              <a:rPr lang="en-US" sz="1200" dirty="0">
                <a:latin typeface="Arial"/>
                <a:ea typeface="Arial"/>
                <a:cs typeface="Arial"/>
                <a:sym typeface="Arial"/>
              </a:rPr>
              <a:t> roads, markets) mean people have to seek food elsewhere</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Longer commutes disadvantage people with physical disabilities.</a:t>
            </a:r>
          </a:p>
          <a:p>
            <a:pPr marL="0" lvl="0" indent="0" algn="l" rtl="0">
              <a:lnSpc>
                <a:spcPct val="107916"/>
              </a:lnSpc>
              <a:spcBef>
                <a:spcPts val="800"/>
              </a:spcBef>
              <a:spcAft>
                <a:spcPts val="0"/>
              </a:spcAft>
              <a:buSzPts val="1400"/>
              <a:buNone/>
            </a:pPr>
            <a:endParaRPr lang="en-US" sz="1200" dirty="0">
              <a:latin typeface="Arial"/>
              <a:ea typeface="Arial"/>
              <a:cs typeface="Arial"/>
              <a:sym typeface="Arial"/>
            </a:endParaRPr>
          </a:p>
          <a:p>
            <a:pPr marL="0" lvl="0" indent="0" algn="l" rtl="0">
              <a:lnSpc>
                <a:spcPct val="107916"/>
              </a:lnSpc>
              <a:spcBef>
                <a:spcPts val="800"/>
              </a:spcBef>
              <a:spcAft>
                <a:spcPts val="0"/>
              </a:spcAft>
              <a:buSzPts val="1400"/>
              <a:buNone/>
            </a:pPr>
            <a:r>
              <a:rPr lang="en-US" sz="1200" dirty="0">
                <a:latin typeface="Arial"/>
                <a:ea typeface="Arial"/>
                <a:cs typeface="Arial"/>
                <a:sym typeface="Arial"/>
              </a:rPr>
              <a:t>Here is a Protection and Food Security relationship matrix from ACF-IRC that can be a useful resource: </a:t>
            </a:r>
            <a:r>
              <a:rPr lang="en-US" sz="1200" u="sng" dirty="0">
                <a:solidFill>
                  <a:schemeClr val="hlink"/>
                </a:solidFill>
                <a:latin typeface="Arial"/>
                <a:ea typeface="Arial"/>
                <a:cs typeface="Arial"/>
                <a:sym typeface="Arial"/>
                <a:hlinkClick r:id="rId3"/>
              </a:rPr>
              <a:t>Protection Risk Matrix and Food Security</a:t>
            </a:r>
            <a:endParaRPr lang="en-US" sz="12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Operational risks: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Failure to include persons with disabilities and OPDs in Food Security </a:t>
            </a:r>
            <a:r>
              <a:rPr lang="en-US" sz="1200" dirty="0" err="1">
                <a:latin typeface="Arial"/>
                <a:ea typeface="Arial"/>
                <a:cs typeface="Arial"/>
                <a:sym typeface="Arial"/>
              </a:rPr>
              <a:t>programme</a:t>
            </a:r>
            <a:r>
              <a:rPr lang="en-US" sz="1200" dirty="0">
                <a:latin typeface="Arial"/>
                <a:ea typeface="Arial"/>
                <a:cs typeface="Arial"/>
                <a:sym typeface="Arial"/>
              </a:rPr>
              <a:t> design can result in targeting, registration, or delivery mechanisms that unintentionally exclude them.</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Inaccessible registration systems (e.g. digital-only platforms, biometric systems not adapted for diverse impairments) can prevent eligible individuals from enrolling.</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Cash or voucher assistance that does not consider access to markets, vendors, or financial services may limit real choice and dignity for people with disabilities.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006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07916"/>
              </a:lnSpc>
              <a:spcBef>
                <a:spcPts val="0"/>
              </a:spcBef>
              <a:spcAft>
                <a:spcPts val="0"/>
              </a:spcAft>
              <a:buSzPts val="1100"/>
              <a:buNone/>
            </a:pPr>
            <a:r>
              <a:rPr lang="en-US" sz="1200" b="1" dirty="0">
                <a:latin typeface="Arial"/>
                <a:ea typeface="Arial"/>
                <a:cs typeface="Arial"/>
                <a:sym typeface="Arial"/>
              </a:rPr>
              <a:t>Facilitator Notes:</a:t>
            </a:r>
            <a:r>
              <a:rPr lang="en-US" sz="1200" dirty="0">
                <a:latin typeface="Arial"/>
                <a:ea typeface="Arial"/>
                <a:cs typeface="Arial"/>
                <a:sym typeface="Arial"/>
              </a:rPr>
              <a:t> </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Explain that it is crucial for Food Security professionals to understand the concept of intersectionality to ensure that projects are both accessible and inclusive. Intersectionality recognizes that persons with disabilities are not a homogeneous group and that other factors, such as gender, age, ethnicity, or socioeconomic status, can exacerbate their vulnerability or specific needs.</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Why include intersectionality?</a:t>
            </a:r>
          </a:p>
          <a:p>
            <a:pPr marL="4572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Identification of multiple risks: A woman with a disability may face specific barriers different from those encountered by a man with a disability, particularly in contexts of gender-based violence.</a:t>
            </a:r>
          </a:p>
          <a:p>
            <a:pPr marL="457200" lvl="0" indent="-342900" algn="just" rtl="0">
              <a:lnSpc>
                <a:spcPct val="107916"/>
              </a:lnSpc>
              <a:spcBef>
                <a:spcPts val="800"/>
              </a:spcBef>
              <a:spcAft>
                <a:spcPts val="0"/>
              </a:spcAft>
              <a:buClr>
                <a:schemeClr val="dk1"/>
              </a:buClr>
              <a:buSzPts val="1800"/>
              <a:buChar char="⮚"/>
            </a:pPr>
            <a:r>
              <a:rPr lang="en-US" sz="1200" dirty="0">
                <a:latin typeface="Arial"/>
                <a:ea typeface="Arial"/>
                <a:cs typeface="Arial"/>
                <a:sym typeface="Arial"/>
              </a:rPr>
              <a:t>Designing tailored solutions: It allows for better responses to the diverse needs of persons with disabilities.</a:t>
            </a:r>
          </a:p>
          <a:p>
            <a:pPr marL="0" lvl="0" indent="0" algn="just"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Equity and inclusion: Considering these factors ensures that Food Security projects are more equitable and inclusive.</a:t>
            </a:r>
            <a:r>
              <a:rPr lang="en-US" sz="1200" b="1" u="sng" dirty="0">
                <a:latin typeface="Arial"/>
                <a:ea typeface="Arial"/>
                <a:cs typeface="Arial"/>
                <a:sym typeface="Arial"/>
              </a:rPr>
              <a:t>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77776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latin typeface="Arial"/>
                <a:ea typeface="Arial"/>
                <a:cs typeface="Arial"/>
                <a:sym typeface="Arial"/>
              </a:rPr>
              <a:t>Facilitator Notes: </a:t>
            </a:r>
            <a:endParaRPr lang="en-US" sz="1200" dirty="0">
              <a:latin typeface="Arial"/>
              <a:ea typeface="Arial"/>
              <a:cs typeface="Arial"/>
              <a:sym typeface="Arial"/>
            </a:endParaRPr>
          </a:p>
          <a:p>
            <a:pPr marL="0" lvl="0" indent="0" algn="l" rtl="0">
              <a:lnSpc>
                <a:spcPct val="100000"/>
              </a:lnSpc>
              <a:spcBef>
                <a:spcPts val="0"/>
              </a:spcBef>
              <a:spcAft>
                <a:spcPts val="0"/>
              </a:spcAft>
              <a:buSzPts val="1400"/>
              <a:buNone/>
            </a:pPr>
            <a:r>
              <a:rPr lang="en-US" sz="1200" dirty="0">
                <a:latin typeface="Arial"/>
                <a:ea typeface="Arial"/>
                <a:cs typeface="Arial"/>
                <a:sym typeface="Arial"/>
              </a:rPr>
              <a:t>This exercise should take 10-15 minutes. </a:t>
            </a:r>
          </a:p>
          <a:p>
            <a:pPr marL="0" lvl="0" indent="0" algn="l" rtl="0">
              <a:lnSpc>
                <a:spcPct val="100000"/>
              </a:lnSpc>
              <a:spcBef>
                <a:spcPts val="0"/>
              </a:spcBef>
              <a:spcAft>
                <a:spcPts val="0"/>
              </a:spcAft>
              <a:buSzPts val="1400"/>
              <a:buNone/>
            </a:pPr>
            <a:endParaRPr lang="en-US" sz="1200" dirty="0">
              <a:latin typeface="Arial"/>
              <a:ea typeface="Arial"/>
              <a:cs typeface="Arial"/>
              <a:sym typeface="Arial"/>
            </a:endParaRPr>
          </a:p>
          <a:p>
            <a:pPr marL="0" lvl="0" indent="0" algn="l" rtl="0">
              <a:lnSpc>
                <a:spcPct val="100000"/>
              </a:lnSpc>
              <a:spcBef>
                <a:spcPts val="0"/>
              </a:spcBef>
              <a:spcAft>
                <a:spcPts val="0"/>
              </a:spcAft>
              <a:buSzPts val="1400"/>
              <a:buNone/>
            </a:pPr>
            <a:r>
              <a:rPr lang="en-US" sz="1200" dirty="0">
                <a:latin typeface="Arial"/>
                <a:ea typeface="Arial"/>
                <a:cs typeface="Arial"/>
                <a:sym typeface="Arial"/>
              </a:rPr>
              <a:t>Pass out blank sheets of paper to each person. Ask participants to draw a simple flower with the following: </a:t>
            </a:r>
          </a:p>
          <a:p>
            <a:pPr marL="457200" lvl="0" indent="-342900" algn="l" rtl="0">
              <a:lnSpc>
                <a:spcPct val="115000"/>
              </a:lnSpc>
              <a:spcBef>
                <a:spcPts val="1200"/>
              </a:spcBef>
              <a:spcAft>
                <a:spcPts val="0"/>
              </a:spcAft>
              <a:buClr>
                <a:schemeClr val="dk1"/>
              </a:buClr>
              <a:buSzPts val="1800"/>
              <a:buChar char="●"/>
            </a:pPr>
            <a:r>
              <a:rPr lang="en-US" sz="1200" dirty="0">
                <a:latin typeface="Arial"/>
                <a:ea typeface="Arial"/>
                <a:cs typeface="Arial"/>
                <a:sym typeface="Arial"/>
              </a:rPr>
              <a:t>Center = of Write their Name </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Petals = different identity factors</a:t>
            </a:r>
          </a:p>
          <a:p>
            <a:pPr marL="0" lvl="0" indent="0" algn="l" rtl="0">
              <a:lnSpc>
                <a:spcPct val="100000"/>
              </a:lnSpc>
              <a:spcBef>
                <a:spcPts val="1200"/>
              </a:spcBef>
              <a:spcAft>
                <a:spcPts val="0"/>
              </a:spcAft>
              <a:buSzPts val="1400"/>
              <a:buNone/>
            </a:pPr>
            <a:r>
              <a:rPr lang="en-US" sz="1200" dirty="0">
                <a:latin typeface="Arial"/>
                <a:ea typeface="Arial"/>
                <a:cs typeface="Arial"/>
                <a:sym typeface="Arial"/>
              </a:rPr>
              <a:t>Ask them to fill in each petal with their various identity factors that define them as individuals. For example, their gender, where they were born, their age, ability/disability status, ethnicity, religion, etc. The Facilitator can provide an example by filing in their own flower if it helps.</a:t>
            </a:r>
          </a:p>
          <a:p>
            <a:pPr marL="0" lvl="0" indent="0" algn="l" rtl="0">
              <a:lnSpc>
                <a:spcPct val="100000"/>
              </a:lnSpc>
              <a:spcBef>
                <a:spcPts val="0"/>
              </a:spcBef>
              <a:spcAft>
                <a:spcPts val="0"/>
              </a:spcAft>
              <a:buSzPts val="1400"/>
              <a:buNone/>
            </a:pPr>
            <a:endParaRPr lang="en-US" sz="1200" dirty="0">
              <a:latin typeface="Arial"/>
              <a:ea typeface="Arial"/>
              <a:cs typeface="Arial"/>
              <a:sym typeface="Arial"/>
            </a:endParaRPr>
          </a:p>
          <a:p>
            <a:pPr marL="0" lvl="0" indent="0" algn="l" rtl="0">
              <a:lnSpc>
                <a:spcPct val="100000"/>
              </a:lnSpc>
              <a:spcBef>
                <a:spcPts val="0"/>
              </a:spcBef>
              <a:spcAft>
                <a:spcPts val="0"/>
              </a:spcAft>
              <a:buSzPts val="1400"/>
              <a:buNone/>
            </a:pPr>
            <a:r>
              <a:rPr lang="en-US" sz="1200" dirty="0">
                <a:latin typeface="Arial"/>
                <a:ea typeface="Arial"/>
                <a:cs typeface="Arial"/>
                <a:sym typeface="Arial"/>
              </a:rPr>
              <a:t>Then have them present it to their neighbor. </a:t>
            </a:r>
          </a:p>
          <a:p>
            <a:pPr marL="0" lvl="0" indent="0" algn="l" rtl="0">
              <a:lnSpc>
                <a:spcPct val="100000"/>
              </a:lnSpc>
              <a:spcBef>
                <a:spcPts val="0"/>
              </a:spcBef>
              <a:spcAft>
                <a:spcPts val="0"/>
              </a:spcAft>
              <a:buSzPts val="1400"/>
              <a:buNone/>
            </a:pPr>
            <a:endParaRPr lang="en-US" sz="12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200" dirty="0">
                <a:latin typeface="Arial"/>
                <a:ea typeface="Arial"/>
                <a:cs typeface="Arial"/>
                <a:sym typeface="Arial"/>
              </a:rPr>
              <a:t>After they share, guide the discussion:</a:t>
            </a:r>
          </a:p>
          <a:p>
            <a:pPr marL="457200" lvl="0" indent="-342900" algn="l" rtl="0">
              <a:lnSpc>
                <a:spcPct val="115000"/>
              </a:lnSpc>
              <a:spcBef>
                <a:spcPts val="1200"/>
              </a:spcBef>
              <a:spcAft>
                <a:spcPts val="0"/>
              </a:spcAft>
              <a:buClr>
                <a:schemeClr val="dk1"/>
              </a:buClr>
              <a:buSzPts val="1800"/>
              <a:buChar char="●"/>
            </a:pPr>
            <a:r>
              <a:rPr lang="en-US" sz="1200" dirty="0">
                <a:latin typeface="Arial"/>
                <a:ea typeface="Arial"/>
                <a:cs typeface="Arial"/>
                <a:sym typeface="Arial"/>
              </a:rPr>
              <a:t>Which identity factors feel most important in your daily life?</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Which ones might influence your access to food or services?</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Which identities might create barriers or advantages?</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How might your experience differ from someone with a different “flower”?</a:t>
            </a:r>
          </a:p>
          <a:p>
            <a:pPr marL="0" lvl="0" indent="0" algn="l" rtl="0">
              <a:lnSpc>
                <a:spcPct val="115000"/>
              </a:lnSpc>
              <a:spcBef>
                <a:spcPts val="1200"/>
              </a:spcBef>
              <a:spcAft>
                <a:spcPts val="0"/>
              </a:spcAft>
              <a:buSzPts val="1400"/>
              <a:buNone/>
            </a:pPr>
            <a:r>
              <a:rPr lang="en-US" sz="1200" dirty="0">
                <a:latin typeface="Arial"/>
                <a:ea typeface="Arial"/>
                <a:cs typeface="Arial"/>
                <a:sym typeface="Arial"/>
              </a:rPr>
              <a:t>Bring it back to their work in food security by imagining the communities they work with. The key message is that each person has their own ‘flower.’ If they design </a:t>
            </a:r>
            <a:r>
              <a:rPr lang="en-US" sz="1200" dirty="0" err="1">
                <a:latin typeface="Arial"/>
                <a:ea typeface="Arial"/>
                <a:cs typeface="Arial"/>
                <a:sym typeface="Arial"/>
              </a:rPr>
              <a:t>programmes</a:t>
            </a:r>
            <a:r>
              <a:rPr lang="en-US" sz="1200" dirty="0">
                <a:latin typeface="Arial"/>
                <a:ea typeface="Arial"/>
                <a:cs typeface="Arial"/>
                <a:sym typeface="Arial"/>
              </a:rPr>
              <a:t> for only one petal like “disability” they might miss critical barriers linked to gender, age, or poverty, etc. </a:t>
            </a:r>
          </a:p>
          <a:p>
            <a:pPr marL="0" lvl="0" indent="0" algn="l" rtl="0">
              <a:lnSpc>
                <a:spcPct val="115000"/>
              </a:lnSpc>
              <a:spcBef>
                <a:spcPts val="1200"/>
              </a:spcBef>
              <a:spcAft>
                <a:spcPts val="0"/>
              </a:spcAft>
              <a:buClr>
                <a:schemeClr val="dk1"/>
              </a:buClr>
              <a:buSzPts val="1100"/>
              <a:buFont typeface="Arial"/>
              <a:buNone/>
            </a:pPr>
            <a:r>
              <a:rPr lang="en-US" sz="1200" dirty="0">
                <a:latin typeface="Arial"/>
                <a:ea typeface="Arial"/>
                <a:cs typeface="Arial"/>
                <a:sym typeface="Arial"/>
              </a:rPr>
              <a:t>Explain the following: </a:t>
            </a:r>
          </a:p>
          <a:p>
            <a:pPr marL="457200" lvl="0" indent="-342900" algn="l" rtl="0">
              <a:lnSpc>
                <a:spcPct val="115000"/>
              </a:lnSpc>
              <a:spcBef>
                <a:spcPts val="1200"/>
              </a:spcBef>
              <a:spcAft>
                <a:spcPts val="0"/>
              </a:spcAft>
              <a:buClr>
                <a:schemeClr val="dk1"/>
              </a:buClr>
              <a:buSzPts val="1800"/>
              <a:buChar char="●"/>
            </a:pPr>
            <a:r>
              <a:rPr lang="en-US" sz="1200" dirty="0">
                <a:latin typeface="Arial"/>
                <a:ea typeface="Arial"/>
                <a:cs typeface="Arial"/>
                <a:sym typeface="Arial"/>
              </a:rPr>
              <a:t>Intersectionality means that </a:t>
            </a:r>
            <a:r>
              <a:rPr lang="en-US" sz="1200" b="1" dirty="0">
                <a:latin typeface="Arial"/>
                <a:ea typeface="Arial"/>
                <a:cs typeface="Arial"/>
                <a:sym typeface="Arial"/>
              </a:rPr>
              <a:t>people are not defined by a single characteristic</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Different identity factors such as </a:t>
            </a:r>
            <a:r>
              <a:rPr lang="en-US" sz="1200" b="1" dirty="0">
                <a:latin typeface="Arial"/>
                <a:ea typeface="Arial"/>
                <a:cs typeface="Arial"/>
                <a:sym typeface="Arial"/>
              </a:rPr>
              <a:t>gender, age, disability, ethnicity, or socioeconomic status</a:t>
            </a:r>
            <a:r>
              <a:rPr lang="en-US" sz="1200" dirty="0">
                <a:latin typeface="Arial"/>
                <a:ea typeface="Arial"/>
                <a:cs typeface="Arial"/>
                <a:sym typeface="Arial"/>
              </a:rPr>
              <a:t> combine to shape access to food exposure to risk and ability to receive assistance.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06514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US" sz="1800" b="1" dirty="0">
                <a:latin typeface="Arial"/>
                <a:ea typeface="Arial"/>
                <a:cs typeface="Arial"/>
                <a:sym typeface="Arial"/>
              </a:rPr>
              <a:t>Facilitator Notes:</a:t>
            </a:r>
          </a:p>
          <a:p>
            <a:pPr marL="0" lvl="0" indent="0" algn="l" rtl="0">
              <a:lnSpc>
                <a:spcPct val="100000"/>
              </a:lnSpc>
              <a:spcBef>
                <a:spcPts val="0"/>
              </a:spcBef>
              <a:spcAft>
                <a:spcPts val="0"/>
              </a:spcAft>
              <a:buClr>
                <a:schemeClr val="dk1"/>
              </a:buClr>
              <a:buSzPts val="1100"/>
              <a:buFont typeface="Arial"/>
              <a:buNone/>
            </a:pPr>
            <a:endParaRPr lang="en-US" sz="1800" b="1"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800" b="1" dirty="0">
                <a:latin typeface="Arial"/>
                <a:ea typeface="Arial"/>
                <a:cs typeface="Arial"/>
                <a:sym typeface="Arial"/>
              </a:rPr>
              <a:t>Note: This video is focused on Uganda, but can still be used to convey the key messages regarding intersectionality. If you want to use another video for the humanitarian context from your country or region please ensure that the video meets the following criteria: </a:t>
            </a:r>
            <a:endParaRPr lang="en-US" sz="1800" b="1" dirty="0">
              <a:solidFill>
                <a:srgbClr val="2F5496"/>
              </a:solidFill>
              <a:latin typeface="Arial"/>
              <a:ea typeface="Arial"/>
              <a:cs typeface="Arial"/>
              <a:sym typeface="Arial"/>
            </a:endParaRPr>
          </a:p>
          <a:p>
            <a:pPr marL="0" lvl="0" indent="0" algn="l" rtl="0">
              <a:lnSpc>
                <a:spcPct val="107916"/>
              </a:lnSpc>
              <a:spcBef>
                <a:spcPts val="1200"/>
              </a:spcBef>
              <a:spcAft>
                <a:spcPts val="0"/>
              </a:spcAft>
              <a:buClr>
                <a:schemeClr val="dk1"/>
              </a:buClr>
              <a:buSzPts val="1100"/>
              <a:buFont typeface="Arial"/>
              <a:buNone/>
            </a:pPr>
            <a:r>
              <a:rPr lang="en-US" sz="1800" dirty="0">
                <a:latin typeface="Arial"/>
                <a:ea typeface="Arial"/>
                <a:cs typeface="Arial"/>
                <a:sym typeface="Arial"/>
              </a:rPr>
              <a:t>Videos can be powerful tools for illustrating concepts, prompting reflection, and grounding discussions in real-world experience. However, the videos selected for this training must model the same principles of inclusion, dignity, and accessibility that the module promotes. The following minimum quality criteria are intended to guide facilitators in choosing videos that align with a rights-based approach, accurately represent persons with disabilities, and reinforce respectful, culturally sensitive, and accessible practice in humanitarian Food Security programming.</a:t>
            </a:r>
          </a:p>
          <a:p>
            <a:pPr marL="0" lvl="0" indent="0" algn="l" rtl="0">
              <a:lnSpc>
                <a:spcPct val="107916"/>
              </a:lnSpc>
              <a:spcBef>
                <a:spcPts val="1200"/>
              </a:spcBef>
              <a:spcAft>
                <a:spcPts val="0"/>
              </a:spcAft>
              <a:buClr>
                <a:schemeClr val="dk1"/>
              </a:buClr>
              <a:buSzPts val="1100"/>
              <a:buFont typeface="Arial"/>
              <a:buNone/>
            </a:pPr>
            <a:r>
              <a:rPr lang="en-US" sz="1800" dirty="0">
                <a:latin typeface="Arial"/>
                <a:ea typeface="Arial"/>
                <a:cs typeface="Arial"/>
                <a:sym typeface="Arial"/>
              </a:rPr>
              <a:t>When selecting videos for the training, ensure they meet the following criteria:</a:t>
            </a:r>
          </a:p>
          <a:p>
            <a:pPr marL="457200" lvl="0" indent="-342900" algn="l" rtl="0">
              <a:lnSpc>
                <a:spcPct val="107916"/>
              </a:lnSpc>
              <a:spcBef>
                <a:spcPts val="800"/>
              </a:spcBef>
              <a:spcAft>
                <a:spcPts val="0"/>
              </a:spcAft>
              <a:buClr>
                <a:schemeClr val="dk1"/>
              </a:buClr>
              <a:buSzPts val="1800"/>
              <a:buAutoNum type="arabicPeriod"/>
            </a:pPr>
            <a:r>
              <a:rPr lang="en-US" sz="1800" b="1" dirty="0">
                <a:latin typeface="Arial"/>
                <a:ea typeface="Arial"/>
                <a:cs typeface="Arial"/>
                <a:sym typeface="Arial"/>
              </a:rPr>
              <a:t>Rights-Based Approach</a:t>
            </a:r>
            <a:r>
              <a:rPr lang="en-US" sz="1800" dirty="0">
                <a:latin typeface="Arial"/>
                <a:ea typeface="Arial"/>
                <a:cs typeface="Arial"/>
                <a:sym typeface="Arial"/>
              </a:rPr>
              <a:t>:</a:t>
            </a:r>
          </a:p>
          <a:p>
            <a:pPr marL="914400" lvl="1" indent="-342900" algn="l" rtl="0">
              <a:lnSpc>
                <a:spcPct val="107916"/>
              </a:lnSpc>
              <a:spcBef>
                <a:spcPts val="800"/>
              </a:spcBef>
              <a:spcAft>
                <a:spcPts val="0"/>
              </a:spcAft>
              <a:buClr>
                <a:schemeClr val="dk1"/>
              </a:buClr>
              <a:buSzPts val="1800"/>
              <a:buAutoNum type="arabicPeriod"/>
            </a:pPr>
            <a:r>
              <a:rPr lang="en-US" sz="1800" dirty="0">
                <a:latin typeface="Arial"/>
                <a:ea typeface="Arial"/>
                <a:cs typeface="Arial"/>
                <a:sym typeface="Arial"/>
              </a:rPr>
              <a:t>The language used in the video should align with the principles of the CRPD (Convention on the Rights of Persons with Disabilities) and the IASC Guidelines on Inclusion of Persons with Disabilities in Humanitarian Action.</a:t>
            </a:r>
          </a:p>
          <a:p>
            <a:pPr marL="914400" lvl="1" indent="-342900" algn="l" rtl="0">
              <a:lnSpc>
                <a:spcPct val="107916"/>
              </a:lnSpc>
              <a:spcBef>
                <a:spcPts val="800"/>
              </a:spcBef>
              <a:spcAft>
                <a:spcPts val="0"/>
              </a:spcAft>
              <a:buClr>
                <a:schemeClr val="dk1"/>
              </a:buClr>
              <a:buSzPts val="1800"/>
              <a:buAutoNum type="arabicPeriod"/>
            </a:pPr>
            <a:r>
              <a:rPr lang="en-US" sz="1800" dirty="0">
                <a:latin typeface="Arial"/>
                <a:ea typeface="Arial"/>
                <a:cs typeface="Arial"/>
                <a:sym typeface="Arial"/>
              </a:rPr>
              <a:t>Avoid videos that portray persons with disabilities in a patronizing or charity-based manner.</a:t>
            </a:r>
          </a:p>
          <a:p>
            <a:pPr marL="457200" lvl="0" indent="-342900" algn="l" rtl="0">
              <a:lnSpc>
                <a:spcPct val="107916"/>
              </a:lnSpc>
              <a:spcBef>
                <a:spcPts val="800"/>
              </a:spcBef>
              <a:spcAft>
                <a:spcPts val="0"/>
              </a:spcAft>
              <a:buClr>
                <a:schemeClr val="dk1"/>
              </a:buClr>
              <a:buSzPts val="1800"/>
              <a:buAutoNum type="arabicPeriod"/>
            </a:pPr>
            <a:r>
              <a:rPr lang="en-US" sz="1800" b="1" dirty="0">
                <a:latin typeface="Arial"/>
                <a:ea typeface="Arial"/>
                <a:cs typeface="Arial"/>
                <a:sym typeface="Arial"/>
              </a:rPr>
              <a:t>Representation</a:t>
            </a:r>
            <a:r>
              <a:rPr lang="en-US" sz="1800" dirty="0">
                <a:latin typeface="Arial"/>
                <a:ea typeface="Arial"/>
                <a:cs typeface="Arial"/>
                <a:sym typeface="Arial"/>
              </a:rPr>
              <a:t>:</a:t>
            </a:r>
          </a:p>
          <a:p>
            <a:pPr marL="914400" lvl="1" indent="-342900" algn="l" rtl="0">
              <a:lnSpc>
                <a:spcPct val="107916"/>
              </a:lnSpc>
              <a:spcBef>
                <a:spcPts val="800"/>
              </a:spcBef>
              <a:spcAft>
                <a:spcPts val="0"/>
              </a:spcAft>
              <a:buClr>
                <a:schemeClr val="dk1"/>
              </a:buClr>
              <a:buSzPts val="1800"/>
              <a:buAutoNum type="arabicPeriod"/>
            </a:pPr>
            <a:r>
              <a:rPr lang="en-US" sz="1800" dirty="0">
                <a:latin typeface="Arial"/>
                <a:ea typeface="Arial"/>
                <a:cs typeface="Arial"/>
                <a:sym typeface="Arial"/>
              </a:rPr>
              <a:t>The video should feature individuals with different types of disabilities (e.g., physical, sensory, intellectual, psychosocial) to promote diversity and inclusion.</a:t>
            </a:r>
          </a:p>
          <a:p>
            <a:pPr marL="914400" lvl="1" indent="-342900" algn="l" rtl="0">
              <a:lnSpc>
                <a:spcPct val="107916"/>
              </a:lnSpc>
              <a:spcBef>
                <a:spcPts val="800"/>
              </a:spcBef>
              <a:spcAft>
                <a:spcPts val="0"/>
              </a:spcAft>
              <a:buClr>
                <a:schemeClr val="dk1"/>
              </a:buClr>
              <a:buSzPts val="1800"/>
              <a:buAutoNum type="arabicPeriod"/>
            </a:pPr>
            <a:r>
              <a:rPr lang="en-US" sz="1800" dirty="0">
                <a:latin typeface="Arial"/>
                <a:ea typeface="Arial"/>
                <a:cs typeface="Arial"/>
                <a:sym typeface="Arial"/>
              </a:rPr>
              <a:t>Aim to represent a range of ages, genders, and cultural backgrounds when possible.</a:t>
            </a:r>
          </a:p>
          <a:p>
            <a:pPr marL="457200" lvl="0" indent="-342900" algn="l" rtl="0">
              <a:lnSpc>
                <a:spcPct val="107916"/>
              </a:lnSpc>
              <a:spcBef>
                <a:spcPts val="800"/>
              </a:spcBef>
              <a:spcAft>
                <a:spcPts val="0"/>
              </a:spcAft>
              <a:buClr>
                <a:schemeClr val="dk1"/>
              </a:buClr>
              <a:buSzPts val="1800"/>
              <a:buAutoNum type="arabicPeriod"/>
            </a:pPr>
            <a:r>
              <a:rPr lang="en-US" sz="1800" b="1" dirty="0">
                <a:latin typeface="Arial"/>
                <a:ea typeface="Arial"/>
                <a:cs typeface="Arial"/>
                <a:sym typeface="Arial"/>
              </a:rPr>
              <a:t>Accuracy and Relevance</a:t>
            </a:r>
            <a:r>
              <a:rPr lang="en-US" sz="1800" dirty="0">
                <a:latin typeface="Arial"/>
                <a:ea typeface="Arial"/>
                <a:cs typeface="Arial"/>
                <a:sym typeface="Arial"/>
              </a:rPr>
              <a:t>:</a:t>
            </a:r>
          </a:p>
          <a:p>
            <a:pPr marL="914400" lvl="1" indent="-342900" algn="l" rtl="0">
              <a:lnSpc>
                <a:spcPct val="107916"/>
              </a:lnSpc>
              <a:spcBef>
                <a:spcPts val="800"/>
              </a:spcBef>
              <a:spcAft>
                <a:spcPts val="0"/>
              </a:spcAft>
              <a:buClr>
                <a:schemeClr val="dk1"/>
              </a:buClr>
              <a:buSzPts val="1800"/>
              <a:buAutoNum type="arabicPeriod"/>
            </a:pPr>
            <a:r>
              <a:rPr lang="en-US" sz="1800" dirty="0">
                <a:latin typeface="Arial"/>
                <a:ea typeface="Arial"/>
                <a:cs typeface="Arial"/>
                <a:sym typeface="Arial"/>
              </a:rPr>
              <a:t>The content should be factually accurate and directly relevant to the training topic.</a:t>
            </a:r>
          </a:p>
          <a:p>
            <a:pPr marL="914400" lvl="1" indent="-342900" algn="l" rtl="0">
              <a:lnSpc>
                <a:spcPct val="107916"/>
              </a:lnSpc>
              <a:spcBef>
                <a:spcPts val="800"/>
              </a:spcBef>
              <a:spcAft>
                <a:spcPts val="0"/>
              </a:spcAft>
              <a:buClr>
                <a:schemeClr val="dk1"/>
              </a:buClr>
              <a:buSzPts val="1800"/>
              <a:buAutoNum type="arabicPeriod"/>
            </a:pPr>
            <a:r>
              <a:rPr lang="en-US" sz="1800" dirty="0">
                <a:latin typeface="Arial"/>
                <a:ea typeface="Arial"/>
                <a:cs typeface="Arial"/>
                <a:sym typeface="Arial"/>
              </a:rPr>
              <a:t>Ensure the video addresses barriers, enablers, and solutions for inclusion.</a:t>
            </a:r>
          </a:p>
          <a:p>
            <a:pPr marL="457200" lvl="0" indent="-342900" algn="l" rtl="0">
              <a:lnSpc>
                <a:spcPct val="107916"/>
              </a:lnSpc>
              <a:spcBef>
                <a:spcPts val="800"/>
              </a:spcBef>
              <a:spcAft>
                <a:spcPts val="0"/>
              </a:spcAft>
              <a:buClr>
                <a:schemeClr val="dk1"/>
              </a:buClr>
              <a:buSzPts val="1800"/>
              <a:buAutoNum type="arabicPeriod"/>
            </a:pPr>
            <a:r>
              <a:rPr lang="en-US" sz="1800" b="1" dirty="0">
                <a:latin typeface="Arial"/>
                <a:ea typeface="Arial"/>
                <a:cs typeface="Arial"/>
                <a:sym typeface="Arial"/>
              </a:rPr>
              <a:t>Cultural Sensitivity</a:t>
            </a:r>
            <a:r>
              <a:rPr lang="en-US" sz="1800" dirty="0">
                <a:latin typeface="Arial"/>
                <a:ea typeface="Arial"/>
                <a:cs typeface="Arial"/>
                <a:sym typeface="Arial"/>
              </a:rPr>
              <a:t>:</a:t>
            </a:r>
          </a:p>
          <a:p>
            <a:pPr marL="914400" lvl="1" indent="-342900" algn="l" rtl="0">
              <a:lnSpc>
                <a:spcPct val="107916"/>
              </a:lnSpc>
              <a:spcBef>
                <a:spcPts val="800"/>
              </a:spcBef>
              <a:spcAft>
                <a:spcPts val="0"/>
              </a:spcAft>
              <a:buClr>
                <a:schemeClr val="dk1"/>
              </a:buClr>
              <a:buSzPts val="1800"/>
              <a:buAutoNum type="arabicPeriod"/>
            </a:pPr>
            <a:r>
              <a:rPr lang="en-US" sz="1800" dirty="0">
                <a:latin typeface="Arial"/>
                <a:ea typeface="Arial"/>
                <a:cs typeface="Arial"/>
                <a:sym typeface="Arial"/>
              </a:rPr>
              <a:t>Avoid videos that may unintentionally promote stereotypes or cultural biases.</a:t>
            </a:r>
          </a:p>
          <a:p>
            <a:pPr marL="914400" lvl="1" indent="-342900" algn="l" rtl="0">
              <a:lnSpc>
                <a:spcPct val="107916"/>
              </a:lnSpc>
              <a:spcBef>
                <a:spcPts val="800"/>
              </a:spcBef>
              <a:spcAft>
                <a:spcPts val="0"/>
              </a:spcAft>
              <a:buClr>
                <a:schemeClr val="dk1"/>
              </a:buClr>
              <a:buSzPts val="1800"/>
              <a:buAutoNum type="arabicPeriod"/>
            </a:pPr>
            <a:r>
              <a:rPr lang="en-US" sz="1800" dirty="0">
                <a:latin typeface="Arial"/>
                <a:ea typeface="Arial"/>
                <a:cs typeface="Arial"/>
                <a:sym typeface="Arial"/>
              </a:rPr>
              <a:t>Ensure the examples and visuals used in the video are respectful and inclusive.</a:t>
            </a:r>
          </a:p>
          <a:p>
            <a:pPr marL="457200" lvl="0" indent="-342900" algn="l" rtl="0">
              <a:lnSpc>
                <a:spcPct val="107916"/>
              </a:lnSpc>
              <a:spcBef>
                <a:spcPts val="800"/>
              </a:spcBef>
              <a:spcAft>
                <a:spcPts val="0"/>
              </a:spcAft>
              <a:buClr>
                <a:schemeClr val="dk1"/>
              </a:buClr>
              <a:buSzPts val="1800"/>
              <a:buAutoNum type="arabicPeriod"/>
            </a:pPr>
            <a:r>
              <a:rPr lang="en-US" sz="1800" b="1" dirty="0">
                <a:latin typeface="Arial"/>
                <a:ea typeface="Arial"/>
                <a:cs typeface="Arial"/>
                <a:sym typeface="Arial"/>
              </a:rPr>
              <a:t>Technical Quality</a:t>
            </a:r>
            <a:r>
              <a:rPr lang="en-US" sz="1800" dirty="0">
                <a:latin typeface="Arial"/>
                <a:ea typeface="Arial"/>
                <a:cs typeface="Arial"/>
                <a:sym typeface="Arial"/>
              </a:rPr>
              <a:t>:</a:t>
            </a:r>
          </a:p>
          <a:p>
            <a:pPr marL="914400" lvl="1" indent="-342900" algn="l" rtl="0">
              <a:lnSpc>
                <a:spcPct val="107916"/>
              </a:lnSpc>
              <a:spcBef>
                <a:spcPts val="800"/>
              </a:spcBef>
              <a:spcAft>
                <a:spcPts val="0"/>
              </a:spcAft>
              <a:buClr>
                <a:schemeClr val="dk1"/>
              </a:buClr>
              <a:buSzPts val="1800"/>
              <a:buAutoNum type="arabicPeriod"/>
            </a:pPr>
            <a:r>
              <a:rPr lang="en-US" sz="1800" dirty="0">
                <a:latin typeface="Arial"/>
                <a:ea typeface="Arial"/>
                <a:cs typeface="Arial"/>
                <a:sym typeface="Arial"/>
              </a:rPr>
              <a:t>The video should have clear audio and visuals, with subtitles or captions to ensure accessibility.</a:t>
            </a:r>
          </a:p>
          <a:p>
            <a:pPr marL="914400" lvl="1" indent="-342900" algn="l" rtl="0">
              <a:lnSpc>
                <a:spcPct val="107916"/>
              </a:lnSpc>
              <a:spcBef>
                <a:spcPts val="800"/>
              </a:spcBef>
              <a:spcAft>
                <a:spcPts val="0"/>
              </a:spcAft>
              <a:buClr>
                <a:schemeClr val="dk1"/>
              </a:buClr>
              <a:buSzPts val="1800"/>
              <a:buAutoNum type="arabicPeriod"/>
            </a:pPr>
            <a:r>
              <a:rPr lang="en-US" sz="1800" dirty="0">
                <a:latin typeface="Arial"/>
                <a:ea typeface="Arial"/>
                <a:cs typeface="Arial"/>
                <a:sym typeface="Arial"/>
              </a:rPr>
              <a:t>Ensure that the video’s pace and language are appropriate for the audience.</a:t>
            </a:r>
            <a:endParaRPr lang="en-US" sz="1800" b="1" dirty="0">
              <a:solidFill>
                <a:srgbClr val="2F5496"/>
              </a:solidFill>
              <a:latin typeface="Arial"/>
              <a:ea typeface="Arial"/>
              <a:cs typeface="Arial"/>
              <a:sym typeface="Arial"/>
            </a:endParaRPr>
          </a:p>
          <a:p>
            <a:pPr marL="0" lvl="0" indent="0" algn="l" rtl="0">
              <a:lnSpc>
                <a:spcPct val="100000"/>
              </a:lnSpc>
              <a:spcBef>
                <a:spcPts val="800"/>
              </a:spcBef>
              <a:spcAft>
                <a:spcPts val="0"/>
              </a:spcAft>
              <a:buClr>
                <a:schemeClr val="dk1"/>
              </a:buClr>
              <a:buSzPts val="1100"/>
              <a:buFont typeface="Arial"/>
              <a:buNone/>
            </a:pPr>
            <a:r>
              <a:rPr lang="en-US" sz="1800" b="1" dirty="0">
                <a:latin typeface="Arial"/>
                <a:ea typeface="Arial"/>
                <a:cs typeface="Arial"/>
                <a:sym typeface="Arial"/>
              </a:rPr>
              <a:t>Exercise key take-aways: </a:t>
            </a: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Not all persons with a disability are vulnerable …</a:t>
            </a: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However the combination of factors, both within their unique circumstances and from broader barriers, statistically reflects heightened levels of risk amongst this demographic.</a:t>
            </a:r>
          </a:p>
          <a:p>
            <a:pPr marL="457200" lvl="0" indent="-342900" algn="l" rtl="0">
              <a:lnSpc>
                <a:spcPct val="100000"/>
              </a:lnSpc>
              <a:spcBef>
                <a:spcPts val="0"/>
              </a:spcBef>
              <a:spcAft>
                <a:spcPts val="0"/>
              </a:spcAft>
              <a:buClr>
                <a:schemeClr val="dk1"/>
              </a:buClr>
              <a:buSzPts val="1800"/>
              <a:buChar char="●"/>
            </a:pPr>
            <a:r>
              <a:rPr lang="en-US" sz="1800" dirty="0">
                <a:latin typeface="Arial"/>
                <a:ea typeface="Arial"/>
                <a:cs typeface="Arial"/>
                <a:sym typeface="Arial"/>
              </a:rPr>
              <a:t>We must therefore take a proactive approach to recognizing and removing these barriers whilst being sensitive to the intersectionality of factors which place persons with disabilities at higher risk.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7027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dirty="0">
                <a:latin typeface="Arial"/>
                <a:ea typeface="Arial"/>
                <a:cs typeface="Arial"/>
                <a:sym typeface="Arial"/>
              </a:rPr>
              <a:t>Facilitator Notes:</a:t>
            </a:r>
          </a:p>
          <a:p>
            <a:pPr marL="0" lvl="0" indent="0" algn="just" rtl="0">
              <a:lnSpc>
                <a:spcPct val="115000"/>
              </a:lnSpc>
              <a:spcBef>
                <a:spcPts val="0"/>
              </a:spcBef>
              <a:spcAft>
                <a:spcPts val="0"/>
              </a:spcAft>
              <a:buClr>
                <a:schemeClr val="dk1"/>
              </a:buClr>
              <a:buSzPts val="1100"/>
              <a:buFont typeface="Arial"/>
              <a:buNone/>
            </a:pPr>
            <a:r>
              <a:rPr lang="en-US" sz="1200" dirty="0">
                <a:latin typeface="Arial"/>
                <a:ea typeface="Arial"/>
                <a:cs typeface="Arial"/>
                <a:sym typeface="Arial"/>
              </a:rPr>
              <a:t>Explain briefly (no need to go in detail) that the learning package is composed of 8 modules, 7 being an adaptation of the DRG modules to the Food Security sector. Module 8 focuses on Inclusive Cash &amp; Voucher Assistance in Food Security and the additional Orientation Module gives an Introduction to Food Security for participants new to food security programming.</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4594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A47F9-3D23-4F3A-1E2C-EB8A41BDFC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EFD99A-80B4-119A-CCFF-1912194671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7B0D64-F2B7-0670-2634-8C11AC3D443B}"/>
              </a:ext>
            </a:extLst>
          </p:cNvPr>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US" sz="1200" b="1" dirty="0">
                <a:latin typeface="Arial"/>
                <a:ea typeface="Arial"/>
                <a:cs typeface="Arial"/>
                <a:sym typeface="Arial"/>
              </a:rPr>
              <a:t>Facilitator Notes:</a:t>
            </a:r>
          </a:p>
          <a:p>
            <a:pPr marL="0" lvl="0" indent="0" algn="l" rtl="0">
              <a:lnSpc>
                <a:spcPct val="100000"/>
              </a:lnSpc>
              <a:spcBef>
                <a:spcPts val="0"/>
              </a:spcBef>
              <a:spcAft>
                <a:spcPts val="0"/>
              </a:spcAft>
              <a:buClr>
                <a:schemeClr val="dk1"/>
              </a:buClr>
              <a:buSzPts val="1100"/>
              <a:buFont typeface="Arial"/>
              <a:buNone/>
            </a:pPr>
            <a:r>
              <a:rPr lang="en-US" sz="1200" b="0" dirty="0">
                <a:latin typeface="Arial"/>
                <a:ea typeface="Arial"/>
                <a:cs typeface="Arial"/>
                <a:sym typeface="Arial"/>
              </a:rPr>
              <a:t>This exercise should take 15 minutes.</a:t>
            </a:r>
          </a:p>
          <a:p>
            <a:pPr marL="0" lvl="0" indent="0" algn="l" rtl="0">
              <a:lnSpc>
                <a:spcPct val="100000"/>
              </a:lnSpc>
              <a:spcBef>
                <a:spcPts val="0"/>
              </a:spcBef>
              <a:spcAft>
                <a:spcPts val="0"/>
              </a:spcAft>
              <a:buClr>
                <a:schemeClr val="dk1"/>
              </a:buClr>
              <a:buSzPts val="1100"/>
              <a:buFont typeface="Arial"/>
              <a:buNone/>
            </a:pPr>
            <a:endParaRPr lang="en-US" sz="1200" b="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dirty="0">
                <a:latin typeface="Arial"/>
                <a:ea typeface="Arial"/>
                <a:cs typeface="Arial"/>
                <a:sym typeface="Arial"/>
              </a:rPr>
              <a:t>Ask participants to stand in a straight line, shoulder to shoulder. </a:t>
            </a:r>
          </a:p>
          <a:p>
            <a:pPr marL="0" lvl="0" indent="0" algn="l" rtl="0">
              <a:lnSpc>
                <a:spcPct val="100000"/>
              </a:lnSpc>
              <a:spcBef>
                <a:spcPts val="0"/>
              </a:spcBef>
              <a:spcAft>
                <a:spcPts val="0"/>
              </a:spcAft>
              <a:buClr>
                <a:schemeClr val="dk1"/>
              </a:buClr>
              <a:buSzPts val="1100"/>
              <a:buFont typeface="Arial"/>
              <a:buNone/>
            </a:pPr>
            <a:r>
              <a:rPr lang="en-US" sz="1200" dirty="0">
                <a:latin typeface="Arial"/>
                <a:ea typeface="Arial"/>
                <a:cs typeface="Arial"/>
                <a:sym typeface="Arial"/>
              </a:rPr>
              <a:t>Explain that you will read a series of statements. Based on their identity from the flower exercise or give them a character.  </a:t>
            </a:r>
          </a:p>
          <a:p>
            <a:pPr marL="0" lvl="0" indent="0" algn="l" rtl="0">
              <a:lnSpc>
                <a:spcPct val="115000"/>
              </a:lnSpc>
              <a:spcBef>
                <a:spcPts val="1200"/>
              </a:spcBef>
              <a:spcAft>
                <a:spcPts val="0"/>
              </a:spcAft>
              <a:buClr>
                <a:schemeClr val="dk1"/>
              </a:buClr>
              <a:buSzPts val="1100"/>
              <a:buFont typeface="Arial"/>
              <a:buNone/>
            </a:pPr>
            <a:r>
              <a:rPr lang="en-US" sz="1200" b="1" dirty="0">
                <a:latin typeface="Arial"/>
                <a:ea typeface="Arial"/>
                <a:cs typeface="Arial"/>
                <a:sym typeface="Arial"/>
              </a:rPr>
              <a:t>Examples of character/roles (always adapt these to context):</a:t>
            </a:r>
          </a:p>
          <a:p>
            <a:pPr marL="457200" lvl="0" indent="-342900" algn="l" rtl="0">
              <a:lnSpc>
                <a:spcPct val="115000"/>
              </a:lnSpc>
              <a:spcBef>
                <a:spcPts val="1200"/>
              </a:spcBef>
              <a:spcAft>
                <a:spcPts val="0"/>
              </a:spcAft>
              <a:buClr>
                <a:schemeClr val="dk1"/>
              </a:buClr>
              <a:buSzPts val="1800"/>
              <a:buChar char="●"/>
            </a:pPr>
            <a:r>
              <a:rPr lang="en-US" sz="1200" dirty="0">
                <a:latin typeface="Arial"/>
                <a:ea typeface="Arial"/>
                <a:cs typeface="Arial"/>
                <a:sym typeface="Arial"/>
              </a:rPr>
              <a:t>Woman with a physical disability in a rural area</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Elderly man living alone</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Young male farmer with stable income</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Adolescent girl in a displaced camp</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Person with disability from a minority ethnic group</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Single mother with limited income</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Government official</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Aid/NGO worker</a:t>
            </a:r>
          </a:p>
          <a:p>
            <a:pPr marL="0" lvl="0" indent="0" algn="l" rtl="0">
              <a:lnSpc>
                <a:spcPct val="100000"/>
              </a:lnSpc>
              <a:spcBef>
                <a:spcPts val="1200"/>
              </a:spcBef>
              <a:spcAft>
                <a:spcPts val="0"/>
              </a:spcAft>
              <a:buClr>
                <a:schemeClr val="dk1"/>
              </a:buClr>
              <a:buSzPts val="1100"/>
              <a:buFont typeface="Arial"/>
              <a:buNone/>
            </a:pPr>
            <a:r>
              <a:rPr lang="en-US" sz="1200" dirty="0">
                <a:latin typeface="Arial"/>
                <a:ea typeface="Arial"/>
                <a:cs typeface="Arial"/>
                <a:sym typeface="Arial"/>
              </a:rPr>
              <a:t>If they say ‘</a:t>
            </a:r>
            <a:r>
              <a:rPr lang="en-US" sz="1200" dirty="0" err="1">
                <a:latin typeface="Arial"/>
                <a:ea typeface="Arial"/>
                <a:cs typeface="Arial"/>
                <a:sym typeface="Arial"/>
              </a:rPr>
              <a:t>yes’</a:t>
            </a:r>
            <a:r>
              <a:rPr lang="en-US" sz="1200" dirty="0">
                <a:latin typeface="Arial"/>
                <a:ea typeface="Arial"/>
                <a:cs typeface="Arial"/>
                <a:sym typeface="Arial"/>
              </a:rPr>
              <a:t> to the statement, they can take one step forward. If not, they stay where they are. </a:t>
            </a:r>
          </a:p>
          <a:p>
            <a:pPr marL="0" lvl="0" indent="0" algn="l" rtl="0">
              <a:lnSpc>
                <a:spcPct val="115000"/>
              </a:lnSpc>
              <a:spcBef>
                <a:spcPts val="1200"/>
              </a:spcBef>
              <a:spcAft>
                <a:spcPts val="0"/>
              </a:spcAft>
              <a:buClr>
                <a:schemeClr val="dk1"/>
              </a:buClr>
              <a:buSzPts val="1100"/>
              <a:buFont typeface="Arial"/>
              <a:buNone/>
            </a:pPr>
            <a:r>
              <a:rPr lang="en-US" sz="1200" dirty="0">
                <a:latin typeface="Arial"/>
                <a:ea typeface="Arial"/>
                <a:cs typeface="Arial"/>
                <a:sym typeface="Arial"/>
              </a:rPr>
              <a:t>Use or adapt these statements based on the context and audience. These are food security-focused and are just examples: </a:t>
            </a:r>
          </a:p>
          <a:p>
            <a:pPr marL="457200" lvl="0" indent="-342900" algn="l" rtl="0">
              <a:lnSpc>
                <a:spcPct val="115000"/>
              </a:lnSpc>
              <a:spcBef>
                <a:spcPts val="1200"/>
              </a:spcBef>
              <a:spcAft>
                <a:spcPts val="0"/>
              </a:spcAft>
              <a:buClr>
                <a:schemeClr val="dk1"/>
              </a:buClr>
              <a:buSzPts val="1800"/>
              <a:buChar char="●"/>
            </a:pPr>
            <a:r>
              <a:rPr lang="en-US" sz="1200" dirty="0">
                <a:latin typeface="Arial"/>
                <a:ea typeface="Arial"/>
                <a:cs typeface="Arial"/>
                <a:sym typeface="Arial"/>
              </a:rPr>
              <a:t>I can easily access food distribution points</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 feel safe traveling alone to collect cash or vouchers </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 understand information about food assistance programs</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 have enough income to buy food when aid is unavailable</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 am consulted in decisions about food security in my community</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 can physically carry food rations</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 can access land or resources to grow food or generate income</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 am treated with respect when receiving assistance</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 can report problems or abuse safely</a:t>
            </a:r>
          </a:p>
          <a:p>
            <a:pPr marL="4572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 have identification documents required for </a:t>
            </a:r>
            <a:r>
              <a:rPr lang="en-US" sz="1200" dirty="0" err="1">
                <a:latin typeface="Arial"/>
                <a:ea typeface="Arial"/>
                <a:cs typeface="Arial"/>
                <a:sym typeface="Arial"/>
              </a:rPr>
              <a:t>asssitance</a:t>
            </a:r>
            <a:endParaRPr lang="en-US" sz="1200" dirty="0">
              <a:latin typeface="Arial"/>
              <a:ea typeface="Arial"/>
              <a:cs typeface="Arial"/>
              <a:sym typeface="Arial"/>
            </a:endParaRPr>
          </a:p>
          <a:p>
            <a:pPr marL="0" lvl="0" indent="0" algn="l" rtl="0">
              <a:lnSpc>
                <a:spcPct val="100000"/>
              </a:lnSpc>
              <a:spcBef>
                <a:spcPts val="1200"/>
              </a:spcBef>
              <a:spcAft>
                <a:spcPts val="0"/>
              </a:spcAft>
              <a:buClr>
                <a:schemeClr val="dk1"/>
              </a:buClr>
              <a:buSzPts val="1100"/>
              <a:buFont typeface="Arial"/>
              <a:buNone/>
            </a:pPr>
            <a:r>
              <a:rPr lang="en-US" sz="1200" dirty="0">
                <a:latin typeface="Arial"/>
                <a:ea typeface="Arial"/>
                <a:cs typeface="Arial"/>
                <a:sym typeface="Arial"/>
              </a:rPr>
              <a:t>Afterwards debrief by asking the following questions and providing some time for reflection:</a:t>
            </a:r>
          </a:p>
          <a:p>
            <a:pPr marL="457200" lvl="0" indent="-342900" algn="l" rtl="0">
              <a:lnSpc>
                <a:spcPct val="115000"/>
              </a:lnSpc>
              <a:spcBef>
                <a:spcPts val="1200"/>
              </a:spcBef>
              <a:spcAft>
                <a:spcPts val="0"/>
              </a:spcAft>
              <a:buSzPts val="1800"/>
              <a:buFont typeface="Arial"/>
              <a:buChar char="●"/>
            </a:pPr>
            <a:r>
              <a:rPr lang="en-US" sz="1200" dirty="0">
                <a:latin typeface="Arial"/>
                <a:ea typeface="Arial"/>
                <a:cs typeface="Arial"/>
                <a:sym typeface="Arial"/>
              </a:rPr>
              <a:t>What do you notice about where people are standing?</a:t>
            </a:r>
          </a:p>
          <a:p>
            <a:pPr marL="457200" lvl="0" indent="-342900" algn="l" rtl="0">
              <a:lnSpc>
                <a:spcPct val="115000"/>
              </a:lnSpc>
              <a:spcBef>
                <a:spcPts val="0"/>
              </a:spcBef>
              <a:spcAft>
                <a:spcPts val="0"/>
              </a:spcAft>
              <a:buSzPts val="1800"/>
              <a:buFont typeface="Arial"/>
              <a:buChar char="●"/>
            </a:pPr>
            <a:r>
              <a:rPr lang="en-US" sz="1200" dirty="0">
                <a:latin typeface="Arial"/>
                <a:ea typeface="Arial"/>
                <a:cs typeface="Arial"/>
                <a:sym typeface="Arial"/>
              </a:rPr>
              <a:t>Who is ahead? Who is behind?</a:t>
            </a:r>
          </a:p>
          <a:p>
            <a:pPr marL="457200" lvl="0" indent="-342900" algn="l" rtl="0">
              <a:lnSpc>
                <a:spcPct val="115000"/>
              </a:lnSpc>
              <a:spcBef>
                <a:spcPts val="0"/>
              </a:spcBef>
              <a:spcAft>
                <a:spcPts val="0"/>
              </a:spcAft>
              <a:buSzPts val="1800"/>
              <a:buChar char="●"/>
            </a:pPr>
            <a:r>
              <a:rPr lang="en-US" sz="1200" dirty="0">
                <a:latin typeface="Arial"/>
                <a:ea typeface="Arial"/>
                <a:cs typeface="Arial"/>
                <a:sym typeface="Arial"/>
              </a:rPr>
              <a:t>How did it feel to move forward?</a:t>
            </a:r>
          </a:p>
          <a:p>
            <a:pPr marL="457200" lvl="0" indent="-342900" algn="l" rtl="0">
              <a:lnSpc>
                <a:spcPct val="115000"/>
              </a:lnSpc>
              <a:spcBef>
                <a:spcPts val="0"/>
              </a:spcBef>
              <a:spcAft>
                <a:spcPts val="0"/>
              </a:spcAft>
              <a:buSzPts val="1800"/>
              <a:buChar char="●"/>
            </a:pPr>
            <a:r>
              <a:rPr lang="en-US" sz="1200" dirty="0">
                <a:latin typeface="Arial"/>
                <a:ea typeface="Arial"/>
                <a:cs typeface="Arial"/>
                <a:sym typeface="Arial"/>
              </a:rPr>
              <a:t>How did it feel to stay behind?</a:t>
            </a:r>
          </a:p>
          <a:p>
            <a:pPr marL="457200" lvl="0" indent="-342900" algn="l" rtl="0">
              <a:lnSpc>
                <a:spcPct val="115000"/>
              </a:lnSpc>
              <a:spcBef>
                <a:spcPts val="0"/>
              </a:spcBef>
              <a:spcAft>
                <a:spcPts val="0"/>
              </a:spcAft>
              <a:buSzPts val="1800"/>
              <a:buChar char="●"/>
            </a:pPr>
            <a:r>
              <a:rPr lang="en-US" sz="1200" dirty="0">
                <a:latin typeface="Arial"/>
                <a:ea typeface="Arial"/>
                <a:cs typeface="Arial"/>
                <a:sym typeface="Arial"/>
              </a:rPr>
              <a:t>Did anything surprise you?</a:t>
            </a:r>
          </a:p>
          <a:p>
            <a:pPr marL="0" lvl="0" indent="0" algn="l" rtl="0">
              <a:lnSpc>
                <a:spcPct val="115000"/>
              </a:lnSpc>
              <a:spcBef>
                <a:spcPts val="1200"/>
              </a:spcBef>
              <a:spcAft>
                <a:spcPts val="0"/>
              </a:spcAft>
              <a:buSzPts val="1400"/>
              <a:buNone/>
            </a:pPr>
            <a:r>
              <a:rPr lang="en-US" sz="1200" dirty="0">
                <a:latin typeface="Arial"/>
                <a:ea typeface="Arial"/>
                <a:cs typeface="Arial"/>
                <a:sym typeface="Arial"/>
              </a:rPr>
              <a:t>Link their feedback to intersectionality that the distance between participants represents inequality. These differences are not random, they are shaped by intersecting identity factors like gender, </a:t>
            </a:r>
            <a:r>
              <a:rPr lang="en-US" sz="1200" dirty="0" err="1">
                <a:latin typeface="Arial"/>
                <a:ea typeface="Arial"/>
                <a:cs typeface="Arial"/>
                <a:sym typeface="Arial"/>
              </a:rPr>
              <a:t>disablity</a:t>
            </a:r>
            <a:r>
              <a:rPr lang="en-US" sz="1200" dirty="0">
                <a:latin typeface="Arial"/>
                <a:ea typeface="Arial"/>
                <a:cs typeface="Arial"/>
                <a:sym typeface="Arial"/>
              </a:rPr>
              <a:t>, age, socio-economic status, </a:t>
            </a:r>
            <a:r>
              <a:rPr lang="en-US" sz="1200" dirty="0" err="1">
                <a:latin typeface="Arial"/>
                <a:ea typeface="Arial"/>
                <a:cs typeface="Arial"/>
                <a:sym typeface="Arial"/>
              </a:rPr>
              <a:t>ethinicity</a:t>
            </a:r>
            <a:r>
              <a:rPr lang="en-US" sz="1200" dirty="0">
                <a:latin typeface="Arial"/>
                <a:ea typeface="Arial"/>
                <a:cs typeface="Arial"/>
                <a:sym typeface="Arial"/>
              </a:rPr>
              <a:t>, etc. Individuals experience multiple, overlapping barriers. </a:t>
            </a:r>
            <a:endParaRPr lang="en-US" sz="900" dirty="0">
              <a:latin typeface="Arial"/>
              <a:ea typeface="Arial"/>
              <a:cs typeface="Arial"/>
              <a:sym typeface="Arial"/>
            </a:endParaRPr>
          </a:p>
        </p:txBody>
      </p:sp>
      <p:sp>
        <p:nvSpPr>
          <p:cNvPr id="4" name="Slide Number Placeholder 3">
            <a:extLst>
              <a:ext uri="{FF2B5EF4-FFF2-40B4-BE49-F238E27FC236}">
                <a16:creationId xmlns:a16="http://schemas.microsoft.com/office/drawing/2014/main" id="{1DAD8378-4491-AB6F-CF36-842FA75B78A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85344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262B9-2A08-DD6B-B7CE-B3FEFC8A9B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E5B3F1-0143-8C11-EF70-D19D167C4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C0812B-8F7B-4DD2-F825-3BFC22F44176}"/>
              </a:ext>
            </a:extLst>
          </p:cNvPr>
          <p:cNvSpPr>
            <a:spLocks noGrp="1"/>
          </p:cNvSpPr>
          <p:nvPr>
            <p:ph type="body" idx="1"/>
          </p:nvPr>
        </p:nvSpPr>
        <p:spPr/>
        <p:txBody>
          <a:bodyPr/>
          <a:lstStyle/>
          <a:p>
            <a:pPr marL="0" lvl="0" indent="0" algn="l" rtl="0">
              <a:lnSpc>
                <a:spcPct val="107916"/>
              </a:lnSpc>
              <a:spcBef>
                <a:spcPts val="0"/>
              </a:spcBef>
              <a:spcAft>
                <a:spcPts val="0"/>
              </a:spcAft>
              <a:buSzPts val="1100"/>
              <a:buNone/>
            </a:pPr>
            <a:r>
              <a:rPr lang="en-US" sz="1200" b="1" dirty="0">
                <a:latin typeface="Arial"/>
                <a:ea typeface="Arial"/>
                <a:cs typeface="Arial"/>
                <a:sym typeface="Arial"/>
              </a:rPr>
              <a:t>Facilitator Notes: </a:t>
            </a:r>
            <a:endParaRPr lang="en-US" sz="12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F</a:t>
            </a:r>
            <a:r>
              <a:rPr lang="en-US" sz="1200" dirty="0">
                <a:solidFill>
                  <a:srgbClr val="000000"/>
                </a:solidFill>
                <a:latin typeface="Arial"/>
                <a:ea typeface="Arial"/>
                <a:cs typeface="Arial"/>
                <a:sym typeface="Arial"/>
              </a:rPr>
              <a:t>irst explain that intersectionality, as highlighted in SPHERE’s Protection Principles, is essential for understanding how multiple and overlapping factors such as disability, gender, age, ethnicity, or displacement status can compound risks and shape people’s ability to access food security support. In humanitarian food security contexts, these intersecting identities often influence who can safely access food, cash, or nutrition support, how assistance is delivered, and whether it meets diverse needs in a dignified and equitable way (SPHERE, 2018).</a:t>
            </a: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 For instance:</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Women with disabilities may face heightened risks of exploitation, discrimination, or exclusion when accessing food or cash distribution points, particularly in overcrowded or poorly designed locations</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Older individuals with mobility or sensory impairments may struggle to reach distant food distributions or  markets especially when transport, terrain, or communication methods are inaccessible.</a:t>
            </a: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SPHERE emphasizes that humanitarian actors must analyze how intersecting factors affect specific groups in order to prevent harm, reduce exclusion, and ensure equitable access to assistance (SPHERE, 2018, Protection Principle 1). Applying this analysis to food security programming helps practitioners move beyond a one-size-fits-all approach toward more inclusive design and delivery.</a:t>
            </a: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Read the wording on the slide, then unpack further as follows:</a:t>
            </a: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Intersectional factors which can place someone with a disability at heightened risk include:</a:t>
            </a: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Individual:</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Age and sex​ - women and youth more vulnerable to abuse, neglect and human rights infringements </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Ethnic and/or racial identity​ - attitudinal barriers stemming from myths, stereotypes, cultural influence etc.. which determine the ‘value’ of persons with a disability</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Sexual orientation or gender identity​ - attitudinal barriers from myths, stereotypes, cultural influence etc.. which determine the ‘value’ of persons with a disability</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Personal histories​ - impact of self-confidence levels, behavioral impacts of impairment etc.. are used to judge ‘worth’ e.g. person with ADHD seen as a ‘troublemaker’</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Mental and emotional health​ - ability to deal with stress, anxiety, fear, isolation etc. impacts on social and support relationships etc.</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Physical health​ - self-care levels, access to wellness opportunities, food, medication etc.</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Access to resources – food, water, shelter in inaccessible places etc.</a:t>
            </a: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Household:</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Family size​ - capacity of family network to provide care and support</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Household structure​ – patriarchal, single parent household, child headed household</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Socio-economic status​ - poorer people have less ability to enablers and assistive support/device structures</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Migration histories​ - influences access to support networks</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Employment, livelihoods​ - over 80% of persons with a disability are unemployed – barriers to equal opportunities to work are real and significant</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Education levels​ - inclusive education is not common practice, displaced children have significantly less participation in education etc.</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Gender discrimination</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Family dynamics – how family members perceive disability and are equipped with the tools to support and enable</a:t>
            </a: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Socio-Economic</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Individuals’ immigration status​</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Family experiencing a death of a breadwinner​</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Community experiencing a natural disaster​</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Outbreak of conflict</a:t>
            </a: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Structural:  </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Histories of </a:t>
            </a:r>
            <a:r>
              <a:rPr lang="en-US" sz="1200" dirty="0" err="1">
                <a:solidFill>
                  <a:srgbClr val="000000"/>
                </a:solidFill>
                <a:latin typeface="Arial"/>
                <a:ea typeface="Arial"/>
                <a:cs typeface="Arial"/>
                <a:sym typeface="Arial"/>
              </a:rPr>
              <a:t>colonisation</a:t>
            </a:r>
            <a:r>
              <a:rPr lang="en-US" sz="1200" dirty="0">
                <a:solidFill>
                  <a:srgbClr val="000000"/>
                </a:solidFill>
                <a:latin typeface="Arial"/>
                <a:ea typeface="Arial"/>
                <a:cs typeface="Arial"/>
                <a:sym typeface="Arial"/>
              </a:rPr>
              <a:t> ​  - disability has traditionally been disregarded – Civil rights movements only emerged in the 1960s and conflict​</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Political systems​</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Migration policies and governance​</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Respect for ​human rights​</a:t>
            </a:r>
          </a:p>
          <a:p>
            <a:pPr marL="457200" lvl="0" indent="-342900" algn="l" rtl="0">
              <a:lnSpc>
                <a:spcPct val="107916"/>
              </a:lnSpc>
              <a:spcBef>
                <a:spcPts val="800"/>
              </a:spcBef>
              <a:spcAft>
                <a:spcPts val="0"/>
              </a:spcAft>
              <a:buSzPts val="1800"/>
              <a:buChar char="●"/>
            </a:pPr>
            <a:r>
              <a:rPr lang="en-US" sz="1200" dirty="0">
                <a:solidFill>
                  <a:srgbClr val="000000"/>
                </a:solidFill>
                <a:latin typeface="Arial"/>
                <a:ea typeface="Arial"/>
                <a:cs typeface="Arial"/>
                <a:sym typeface="Arial"/>
              </a:rPr>
              <a:t>The rule of law</a:t>
            </a:r>
          </a:p>
          <a:p>
            <a:pPr marL="0" lvl="0" indent="0" algn="l" rtl="0">
              <a:lnSpc>
                <a:spcPct val="107916"/>
              </a:lnSpc>
              <a:spcBef>
                <a:spcPts val="8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Key takeaways:</a:t>
            </a: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Understanding intersectionality in food security programming is critical for identifying who faces heightened risk, why, and where inclusive adaptations are needed. By integrating this analysis into assessments, targeting, delivery mechanisms, and monitoring, food security actors can reduce harm, improve access, and ensure that disability inclusion is understood not as an added burden but as a core component of good humanitarian programming.</a:t>
            </a:r>
          </a:p>
        </p:txBody>
      </p:sp>
      <p:sp>
        <p:nvSpPr>
          <p:cNvPr id="4" name="Slide Number Placeholder 3">
            <a:extLst>
              <a:ext uri="{FF2B5EF4-FFF2-40B4-BE49-F238E27FC236}">
                <a16:creationId xmlns:a16="http://schemas.microsoft.com/office/drawing/2014/main" id="{6FE7A7D9-BC15-B53E-0B90-D256D4F644A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41567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02866-2087-6BE8-5E5A-192FBD5FD1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4A0744-D4EA-6BC9-A8F8-ED5A29DBCD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0CD9D7-8F65-E4CB-1589-1B533A3F6789}"/>
              </a:ext>
            </a:extLst>
          </p:cNvPr>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Calibri"/>
              <a:buNone/>
            </a:pPr>
            <a:r>
              <a:rPr lang="en-US" sz="1800" b="1" dirty="0">
                <a:latin typeface="Arial"/>
                <a:ea typeface="Arial"/>
                <a:cs typeface="Arial"/>
                <a:sym typeface="Arial"/>
              </a:rPr>
              <a:t>Facilitator Notes:</a:t>
            </a:r>
          </a:p>
          <a:p>
            <a:pPr marL="0" lvl="0" indent="0" algn="l" rtl="0">
              <a:lnSpc>
                <a:spcPct val="107916"/>
              </a:lnSpc>
              <a:spcBef>
                <a:spcPts val="0"/>
              </a:spcBef>
              <a:spcAft>
                <a:spcPts val="0"/>
              </a:spcAft>
              <a:buClr>
                <a:schemeClr val="dk1"/>
              </a:buClr>
              <a:buSzPts val="1100"/>
              <a:buFont typeface="Arial"/>
              <a:buNone/>
            </a:pPr>
            <a:r>
              <a:rPr lang="en-US" sz="1800" dirty="0">
                <a:latin typeface="Arial"/>
                <a:ea typeface="Arial"/>
                <a:cs typeface="Arial"/>
                <a:sym typeface="Arial"/>
              </a:rPr>
              <a:t>This was already presented at the beginning of the training, but it is worth to show it again, for the participants to measure the importance of disability inclusive programming.</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Add local data if possible.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Updated data from WHO “Global report on health equity for persons with disabilities” (2022): https://www.who.int/publications/i/item/9789240063600 </a:t>
            </a:r>
          </a:p>
          <a:p>
            <a:pPr marL="0" lvl="0" indent="0" algn="l" rtl="0">
              <a:lnSpc>
                <a:spcPct val="107916"/>
              </a:lnSpc>
              <a:spcBef>
                <a:spcPts val="800"/>
              </a:spcBef>
              <a:spcAft>
                <a:spcPts val="0"/>
              </a:spcAft>
              <a:buClr>
                <a:schemeClr val="dk1"/>
              </a:buClr>
              <a:buSzPts val="1100"/>
              <a:buFont typeface="Arial"/>
              <a:buNone/>
            </a:pPr>
            <a:r>
              <a:rPr lang="en-US" sz="1800" dirty="0">
                <a:latin typeface="Arial"/>
                <a:ea typeface="Arial"/>
                <a:cs typeface="Arial"/>
                <a:sym typeface="Arial"/>
              </a:rPr>
              <a:t>Read statistics on left hand side, but note that percentage of persons with a disability is estimated to be far higher based on current statistics. </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Persons with disabilities are not a homogenous group</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Diverse in their experience + how different barriers impeded their participation/inclusion in humanitarian action + their identity</a:t>
            </a:r>
          </a:p>
          <a:p>
            <a:pPr marL="914400" lvl="1"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Age, gender, ethnicity, race, location</a:t>
            </a:r>
          </a:p>
          <a:p>
            <a:pPr marL="914400" lvl="1"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Intersectionality of these factors leading to greater </a:t>
            </a:r>
            <a:r>
              <a:rPr lang="en-US" sz="1800" dirty="0" err="1">
                <a:latin typeface="Arial"/>
                <a:ea typeface="Arial"/>
                <a:cs typeface="Arial"/>
                <a:sym typeface="Arial"/>
              </a:rPr>
              <a:t>marginalisation</a:t>
            </a:r>
            <a:r>
              <a:rPr lang="en-US" sz="1800" dirty="0">
                <a:latin typeface="Arial"/>
                <a:ea typeface="Arial"/>
                <a:cs typeface="Arial"/>
                <a:sym typeface="Arial"/>
              </a:rPr>
              <a:t> &amp; discrimination</a:t>
            </a:r>
          </a:p>
          <a:p>
            <a:pPr marL="457200" lvl="0"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Example: </a:t>
            </a:r>
          </a:p>
          <a:p>
            <a:pPr marL="914400" lvl="1"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Children with disabilities are at higher risk of abuse</a:t>
            </a:r>
          </a:p>
          <a:p>
            <a:pPr marL="914400" lvl="1" indent="-342900" algn="l" rtl="0">
              <a:lnSpc>
                <a:spcPct val="107916"/>
              </a:lnSpc>
              <a:spcBef>
                <a:spcPts val="800"/>
              </a:spcBef>
              <a:spcAft>
                <a:spcPts val="0"/>
              </a:spcAft>
              <a:buClr>
                <a:schemeClr val="dk1"/>
              </a:buClr>
              <a:buSzPts val="1800"/>
              <a:buChar char="○"/>
            </a:pPr>
            <a:r>
              <a:rPr lang="en-US" sz="1800" dirty="0">
                <a:latin typeface="Arial"/>
                <a:ea typeface="Arial"/>
                <a:cs typeface="Arial"/>
                <a:sym typeface="Arial"/>
              </a:rPr>
              <a:t>Women with disabilities at higher risk of sexual violence.</a:t>
            </a:r>
          </a:p>
        </p:txBody>
      </p:sp>
      <p:sp>
        <p:nvSpPr>
          <p:cNvPr id="4" name="Slide Number Placeholder 3">
            <a:extLst>
              <a:ext uri="{FF2B5EF4-FFF2-40B4-BE49-F238E27FC236}">
                <a16:creationId xmlns:a16="http://schemas.microsoft.com/office/drawing/2014/main" id="{F114137C-CA8F-C0C5-0121-31477440D02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24338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US" sz="1200" b="1" dirty="0">
                <a:latin typeface="Arial"/>
                <a:ea typeface="Arial"/>
                <a:cs typeface="Arial"/>
                <a:sym typeface="Arial"/>
              </a:rPr>
              <a:t>Facilitator Notes: </a:t>
            </a:r>
          </a:p>
          <a:p>
            <a:pPr marL="0" marR="0" lvl="0" indent="0" algn="just" defTabSz="914400" rtl="0" eaLnBrk="1" fontAlgn="auto" latinLnBrk="0" hangingPunct="1">
              <a:lnSpc>
                <a:spcPct val="107000"/>
              </a:lnSpc>
              <a:spcBef>
                <a:spcPts val="0"/>
              </a:spcBef>
              <a:spcAft>
                <a:spcPts val="0"/>
              </a:spcAft>
              <a:buClr>
                <a:srgbClr val="000000"/>
              </a:buClr>
              <a:buSzPts val="1400"/>
              <a:buFont typeface="Arial"/>
              <a:buNone/>
              <a:tabLst/>
              <a:defRPr/>
            </a:pPr>
            <a:r>
              <a:rPr lang="en-US" sz="1200" dirty="0">
                <a:latin typeface="Arial"/>
                <a:ea typeface="Arial"/>
                <a:cs typeface="Arial"/>
                <a:sym typeface="Arial"/>
              </a:rPr>
              <a:t>Note: if you are changing the content of the circles, you need to adapt the alternative text of the diagram to ensure accessibility!</a:t>
            </a:r>
          </a:p>
          <a:p>
            <a:pPr marL="0" lvl="0" indent="0" algn="just" rtl="0">
              <a:lnSpc>
                <a:spcPct val="107000"/>
              </a:lnSpc>
              <a:spcBef>
                <a:spcPts val="0"/>
              </a:spcBef>
              <a:spcAft>
                <a:spcPts val="0"/>
              </a:spcAft>
              <a:buSzPts val="1400"/>
              <a:buNone/>
            </a:pPr>
            <a:endParaRPr lang="en-US" sz="1200" b="1" dirty="0">
              <a:latin typeface="Arial"/>
              <a:ea typeface="Arial"/>
              <a:cs typeface="Arial"/>
              <a:sym typeface="Arial"/>
            </a:endParaRPr>
          </a:p>
          <a:p>
            <a:pPr marL="0" lvl="0" indent="0" algn="just" rtl="0">
              <a:lnSpc>
                <a:spcPct val="107000"/>
              </a:lnSpc>
              <a:spcBef>
                <a:spcPts val="800"/>
              </a:spcBef>
              <a:spcAft>
                <a:spcPts val="0"/>
              </a:spcAft>
              <a:buSzPts val="1400"/>
              <a:buNone/>
            </a:pPr>
            <a:r>
              <a:rPr lang="en-US" sz="1200" b="1" dirty="0">
                <a:latin typeface="Arial"/>
                <a:ea typeface="Arial"/>
                <a:cs typeface="Arial"/>
                <a:sym typeface="Arial"/>
              </a:rPr>
              <a:t>Explain:</a:t>
            </a:r>
            <a:endParaRPr lang="en-US" sz="1200" dirty="0">
              <a:latin typeface="Arial"/>
              <a:ea typeface="Arial"/>
              <a:cs typeface="Arial"/>
              <a:sym typeface="Arial"/>
            </a:endParaRPr>
          </a:p>
          <a:p>
            <a:pPr marL="0" lvl="0" indent="0" algn="just" rtl="0">
              <a:lnSpc>
                <a:spcPct val="107916"/>
              </a:lnSpc>
              <a:spcBef>
                <a:spcPts val="0"/>
              </a:spcBef>
              <a:spcAft>
                <a:spcPts val="0"/>
              </a:spcAft>
              <a:buClr>
                <a:schemeClr val="dk1"/>
              </a:buClr>
              <a:buSzPts val="1100"/>
              <a:buFont typeface="Arial"/>
              <a:buNone/>
            </a:pPr>
            <a:r>
              <a:rPr lang="en-US" sz="1200" dirty="0">
                <a:latin typeface="Arial"/>
                <a:ea typeface="Arial"/>
                <a:cs typeface="Arial"/>
                <a:sym typeface="Arial"/>
              </a:rPr>
              <a:t>Traditionally we have viewed “disability” and “vulnerability” as interchangeable concepts – they are not. In reality, given our current infrastructure, societal structures, political structures and lifestyles, many persons with a disability are significantly more at risk of human rights violations. Inclusivity in practice therefore requires a multifaceted, holistic approach to addressing these factors if the dignity and respect of persons living with a disability are to become the norm. </a:t>
            </a:r>
          </a:p>
          <a:p>
            <a:pPr marL="0" lvl="0" indent="0" algn="just" rtl="0">
              <a:lnSpc>
                <a:spcPct val="107916"/>
              </a:lnSpc>
              <a:spcBef>
                <a:spcPts val="800"/>
              </a:spcBef>
              <a:spcAft>
                <a:spcPts val="800"/>
              </a:spcAft>
              <a:buClr>
                <a:schemeClr val="dk1"/>
              </a:buClr>
              <a:buSzPts val="1100"/>
              <a:buFont typeface="Arial"/>
              <a:buNone/>
            </a:pPr>
            <a:r>
              <a:rPr lang="en-US" sz="1200" dirty="0">
                <a:latin typeface="Arial"/>
                <a:ea typeface="Arial"/>
                <a:cs typeface="Arial"/>
                <a:sym typeface="Arial"/>
              </a:rPr>
              <a:t>Let’s dig deeper as to how risks are exacerbated during crises.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01044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C00000"/>
              </a:buClr>
              <a:buSzPts val="1200"/>
              <a:buFont typeface="Arial"/>
              <a:buNone/>
            </a:pPr>
            <a:r>
              <a:rPr lang="en-US" sz="1200" b="1" dirty="0">
                <a:solidFill>
                  <a:srgbClr val="262626"/>
                </a:solidFill>
                <a:latin typeface="Arial"/>
                <a:ea typeface="Arial"/>
                <a:cs typeface="Arial"/>
                <a:sym typeface="Arial"/>
              </a:rPr>
              <a:t>Facilitator notes:</a:t>
            </a:r>
          </a:p>
          <a:p>
            <a:pPr marL="0" lvl="0" indent="0" algn="l" rtl="0">
              <a:lnSpc>
                <a:spcPct val="107916"/>
              </a:lnSpc>
              <a:spcBef>
                <a:spcPts val="0"/>
              </a:spcBef>
              <a:spcAft>
                <a:spcPts val="0"/>
              </a:spcAft>
              <a:buClr>
                <a:schemeClr val="dk1"/>
              </a:buClr>
              <a:buSzPts val="1100"/>
              <a:buFont typeface="Arial"/>
              <a:buNone/>
            </a:pPr>
            <a:r>
              <a:rPr lang="en-US" sz="1200" b="0" dirty="0">
                <a:latin typeface="Arial"/>
                <a:ea typeface="Arial"/>
                <a:cs typeface="Arial"/>
                <a:sym typeface="Arial"/>
              </a:rPr>
              <a:t>Read statistics on the top right first.</a:t>
            </a:r>
          </a:p>
          <a:p>
            <a:pPr marL="0" lvl="0" indent="0" algn="l" rtl="0">
              <a:lnSpc>
                <a:spcPct val="107916"/>
              </a:lnSpc>
              <a:spcBef>
                <a:spcPts val="800"/>
              </a:spcBef>
              <a:spcAft>
                <a:spcPts val="0"/>
              </a:spcAft>
              <a:buClr>
                <a:schemeClr val="dk1"/>
              </a:buClr>
              <a:buSzPts val="1100"/>
              <a:buFont typeface="Arial"/>
              <a:buNone/>
            </a:pPr>
            <a:r>
              <a:rPr lang="en-US" sz="1200" b="0" dirty="0">
                <a:latin typeface="Arial"/>
                <a:ea typeface="Arial"/>
                <a:cs typeface="Arial"/>
                <a:sym typeface="Arial"/>
              </a:rPr>
              <a:t>Then go through the common consequence of crisis which may place persons with disabilities at heightened risk:</a:t>
            </a:r>
          </a:p>
          <a:p>
            <a:pPr marL="6858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Increase in permanent and long-term impairments due to </a:t>
            </a:r>
            <a:r>
              <a:rPr lang="en-US" sz="1200" dirty="0" err="1">
                <a:latin typeface="Arial"/>
                <a:ea typeface="Arial"/>
                <a:cs typeface="Arial"/>
                <a:sym typeface="Arial"/>
              </a:rPr>
              <a:t>to</a:t>
            </a:r>
            <a:r>
              <a:rPr lang="en-US" sz="1200" dirty="0">
                <a:latin typeface="Arial"/>
                <a:ea typeface="Arial"/>
                <a:cs typeface="Arial"/>
                <a:sym typeface="Arial"/>
              </a:rPr>
              <a:t> conflict-related injuries, accidents during displacement, malnutrition, or psychological trauma</a:t>
            </a:r>
          </a:p>
          <a:p>
            <a:pPr marL="6858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Persons with disabilities are disproportionately affected because the support systems and enabling environments they rely on such as family, caregivers, community networks, assistive devices, income sources, and health or nutrition services are disrupted or lost.</a:t>
            </a:r>
          </a:p>
          <a:p>
            <a:pPr marL="6858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Changes to the physical and social environment, including displacement, climate shocks, food shortages, and market disruptions, can severely limit access to food, and coping strategies.</a:t>
            </a:r>
          </a:p>
          <a:p>
            <a:pPr marL="6858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Targeted violence, abuse, stigma, and power imbalances may further restrict safe access to food distributions, markets, or livelihood opportunities, particularly for women, children, and older persons with disabilities. </a:t>
            </a:r>
          </a:p>
          <a:p>
            <a:pPr marL="6858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Loss/separation from family members or caregivers during crises also undermines the ability to collect, prepare, store, or consume food safely and adequately.</a:t>
            </a:r>
          </a:p>
          <a:p>
            <a:pPr marL="6858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Inadequate humanitarian assistance and barriers to accessing humanitarian response efforts such as inaccessible registration processes, distant distribution points, or a lack of tailored assistance highlighting the urgency of embedding inclusive food security programming as a core practice rather than an add-on</a:t>
            </a:r>
          </a:p>
          <a:p>
            <a:pPr marL="6858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Loss of assistive devices or medication or appropriate nutrition can negatively affect functional abilities, further compounding food insecurity and nutritional risk.</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Ask participants: What about Food Security specifically? How might these risks be further exacerbated in food security programming? </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Open discussion before advancing. Even if it will be discussed in more detail in the next slides, common answers include: </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Inaccessible food or cash distribution sites that prevent independent or safe access</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Lack of accessible information on food assistance modalities, eligibility criteria, distributions, or market-based programs</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Negative attitudes or assumptions that persons with disabilities are unable to participate in food security or cash programming, or decision-making</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Limited technical capacity among food security actors to adapt programs or to promote the inclusion of persons with disabilities</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Inadequate consideration of disability in food security budgets, targeting criteria, and response design</a:t>
            </a:r>
          </a:p>
          <a:p>
            <a:pPr marL="0" lvl="0" indent="0" algn="l" rtl="0">
              <a:lnSpc>
                <a:spcPct val="100000"/>
              </a:lnSpc>
              <a:spcBef>
                <a:spcPts val="800"/>
              </a:spcBef>
              <a:spcAft>
                <a:spcPts val="0"/>
              </a:spcAft>
              <a:buSzPts val="1400"/>
              <a:buNone/>
            </a:pPr>
            <a:endParaRPr lang="en-US" sz="1200" dirty="0"/>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55245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FCE55-4ED3-1278-2A6E-B44680D0EA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BFE344-5508-123C-608D-882C5286DE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B56F5D-4140-CA38-9BAE-57BAE4DCF418}"/>
              </a:ext>
            </a:extLst>
          </p:cNvPr>
          <p:cNvSpPr>
            <a:spLocks noGrp="1"/>
          </p:cNvSpPr>
          <p:nvPr>
            <p:ph type="body" idx="1"/>
          </p:nvPr>
        </p:nvSpPr>
        <p:spPr/>
        <p:txBody>
          <a:bodyPr/>
          <a:lstStyle/>
          <a:p>
            <a:pPr marL="0" lvl="0" indent="0" algn="l" rtl="0">
              <a:lnSpc>
                <a:spcPct val="107916"/>
              </a:lnSpc>
              <a:spcBef>
                <a:spcPts val="0"/>
              </a:spcBef>
              <a:spcAft>
                <a:spcPts val="0"/>
              </a:spcAft>
              <a:buSzPts val="1100"/>
              <a:buNone/>
            </a:pPr>
            <a:r>
              <a:rPr lang="en-US" sz="1200" b="1" dirty="0">
                <a:latin typeface="Arial"/>
                <a:ea typeface="Arial"/>
                <a:cs typeface="Arial"/>
                <a:sym typeface="Arial"/>
              </a:rPr>
              <a:t>Facilitator Notes: </a:t>
            </a:r>
          </a:p>
          <a:p>
            <a:pPr marL="0" lvl="0" indent="0" algn="l"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Contextualizing the Video:</a:t>
            </a:r>
            <a:endParaRPr lang="en-US" sz="1200" dirty="0">
              <a:latin typeface="Arial"/>
              <a:ea typeface="Arial"/>
              <a:cs typeface="Arial"/>
              <a:sym typeface="Arial"/>
            </a:endParaRP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Before playing the video, provide a brief explanation to participants about its purpose and how it relates to the training content.</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If the video is not specific to the country or humanitarian response context, take a few moments to discuss how the themes, challenges, or examples in the video apply to the local context. Highlight any similarities or differences in the experiences of persons with disabilities in the participants’ setting.</a:t>
            </a:r>
          </a:p>
          <a:p>
            <a:pPr marL="457200" lvl="0" indent="-342900" algn="l" rtl="0">
              <a:lnSpc>
                <a:spcPct val="107916"/>
              </a:lnSpc>
              <a:spcBef>
                <a:spcPts val="800"/>
              </a:spcBef>
              <a:spcAft>
                <a:spcPts val="0"/>
              </a:spcAft>
              <a:buClr>
                <a:schemeClr val="dk1"/>
              </a:buClr>
              <a:buSzPts val="1800"/>
              <a:buChar char="●"/>
            </a:pPr>
            <a:r>
              <a:rPr lang="en-US" sz="1200" b="1" dirty="0">
                <a:latin typeface="Arial"/>
                <a:ea typeface="Arial"/>
                <a:cs typeface="Arial"/>
                <a:sym typeface="Arial"/>
              </a:rPr>
              <a:t>Feel free to replace this video with another one that is more relevant to the local context</a:t>
            </a:r>
            <a:r>
              <a:rPr lang="en-US" sz="1200" dirty="0">
                <a:latin typeface="Arial"/>
                <a:ea typeface="Arial"/>
                <a:cs typeface="Arial"/>
                <a:sym typeface="Arial"/>
              </a:rPr>
              <a:t>, provided it aligns with the quality criteria outlined in the section of the </a:t>
            </a:r>
            <a:r>
              <a:rPr lang="en-US" sz="1200" b="1" dirty="0">
                <a:latin typeface="Arial"/>
                <a:ea typeface="Arial"/>
                <a:cs typeface="Arial"/>
                <a:sym typeface="Arial"/>
              </a:rPr>
              <a:t>Minimum Quality Criteria for Video Selection.</a:t>
            </a:r>
            <a:endParaRPr lang="en-US" sz="12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Facilitator to...</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Present Case study</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Tell participants they are going to watch/listen to the first video showcasing intersectionality, and risk</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Ask them to identify some of the key compounding factors which impact on heightened risk looking at personal, socio-demographic and environmental factors  </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Give them 5 minutes to discuss, and present key findings</a:t>
            </a:r>
          </a:p>
          <a:p>
            <a:pPr marL="457200" lvl="0" indent="-342900" algn="l" rtl="0">
              <a:lnSpc>
                <a:spcPct val="107916"/>
              </a:lnSpc>
              <a:spcBef>
                <a:spcPts val="800"/>
              </a:spcBef>
              <a:spcAft>
                <a:spcPts val="0"/>
              </a:spcAft>
              <a:buClr>
                <a:schemeClr val="dk1"/>
              </a:buClr>
              <a:buSzPts val="1800"/>
              <a:buChar char="●"/>
            </a:pPr>
            <a:r>
              <a:rPr lang="en-US" sz="1200" dirty="0" err="1">
                <a:latin typeface="Arial"/>
                <a:ea typeface="Arial"/>
                <a:cs typeface="Arial"/>
                <a:sym typeface="Arial"/>
              </a:rPr>
              <a:t>Summarise</a:t>
            </a:r>
            <a:r>
              <a:rPr lang="en-US" sz="1200" dirty="0">
                <a:latin typeface="Arial"/>
                <a:ea typeface="Arial"/>
                <a:cs typeface="Arial"/>
                <a:sym typeface="Arial"/>
              </a:rPr>
              <a:t> key findings as per below </a:t>
            </a:r>
          </a:p>
          <a:p>
            <a:pPr marL="0" lvl="0" indent="0" algn="l"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Case Study : Central African Republic </a:t>
            </a:r>
            <a:endParaRPr lang="en-US" sz="1200" dirty="0">
              <a:latin typeface="Arial"/>
              <a:ea typeface="Arial"/>
              <a:cs typeface="Arial"/>
              <a:sym typeface="Arial"/>
            </a:endParaRP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Risks and barriers occur in various situations: During attacks and upon arrival in camps  </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Lack of adaptations of services and mechanisms for civil protection and humanitarian assistance leads to discrimination: Protective mechanisms absent and not accessible to persons with disabilities/ humanitarian assistance not adapted  </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Impact on persons with disabilities survival, protection, physical and psychosocial well-being  </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Donors funding and advocacy needed to protect persons with disabilities  </a:t>
            </a:r>
          </a:p>
          <a:p>
            <a:pPr marL="0" lvl="0" indent="0" algn="l" rtl="0">
              <a:lnSpc>
                <a:spcPct val="107916"/>
              </a:lnSpc>
              <a:spcBef>
                <a:spcPts val="800"/>
              </a:spcBef>
              <a:spcAft>
                <a:spcPts val="0"/>
              </a:spcAft>
              <a:buClr>
                <a:schemeClr val="dk1"/>
              </a:buClr>
              <a:buSzPts val="1100"/>
              <a:buFont typeface="Arial"/>
              <a:buNone/>
            </a:pPr>
            <a:r>
              <a:rPr lang="en-US" sz="1200" b="1" u="sng" dirty="0">
                <a:latin typeface="Arial"/>
                <a:ea typeface="Arial"/>
                <a:cs typeface="Arial"/>
                <a:sym typeface="Arial"/>
              </a:rPr>
              <a:t>Case Study: Risk</a:t>
            </a:r>
            <a:endParaRPr lang="en-US" sz="1200" dirty="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HRW - Central African Republic: People with Disabilities at High Risk (2min) </a:t>
            </a:r>
            <a:r>
              <a:rPr lang="en-US" sz="1200" dirty="0">
                <a:latin typeface="Arial"/>
                <a:ea typeface="Arial"/>
                <a:cs typeface="Arial"/>
                <a:sym typeface="Arial"/>
              </a:rPr>
              <a:t> </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English: </a:t>
            </a:r>
            <a:r>
              <a:rPr lang="en-US" sz="1200" u="sng" dirty="0">
                <a:solidFill>
                  <a:srgbClr val="0563C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https://www.youtube.com/watch?v=JdE7J6Gqz5E</a:t>
            </a:r>
            <a:r>
              <a:rPr lang="en-US" sz="1200" dirty="0">
                <a:latin typeface="Arial"/>
                <a:ea typeface="Arial"/>
                <a:cs typeface="Arial"/>
                <a:sym typeface="Arial"/>
              </a:rPr>
              <a:t> </a:t>
            </a:r>
          </a:p>
          <a:p>
            <a:pPr marL="0" lvl="0" indent="0" algn="l" rtl="0">
              <a:lnSpc>
                <a:spcPct val="100000"/>
              </a:lnSpc>
              <a:spcBef>
                <a:spcPts val="800"/>
              </a:spcBef>
              <a:spcAft>
                <a:spcPts val="0"/>
              </a:spcAft>
              <a:buSzPts val="1400"/>
              <a:buNone/>
            </a:pPr>
            <a:endParaRPr lang="en-US" sz="800" dirty="0"/>
          </a:p>
        </p:txBody>
      </p:sp>
      <p:sp>
        <p:nvSpPr>
          <p:cNvPr id="4" name="Slide Number Placeholder 3">
            <a:extLst>
              <a:ext uri="{FF2B5EF4-FFF2-40B4-BE49-F238E27FC236}">
                <a16:creationId xmlns:a16="http://schemas.microsoft.com/office/drawing/2014/main" id="{E8992215-BAE8-6E67-942C-307F73BBBDF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8006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US" sz="1200" b="1" dirty="0">
                <a:latin typeface="Arial"/>
                <a:ea typeface="Arial"/>
                <a:cs typeface="Arial"/>
                <a:sym typeface="Arial"/>
              </a:rPr>
              <a:t>Facilitator Notes:</a:t>
            </a:r>
          </a:p>
          <a:p>
            <a:pPr marL="0" lvl="0" indent="0" algn="l" rtl="0">
              <a:lnSpc>
                <a:spcPct val="107916"/>
              </a:lnSpc>
              <a:spcBef>
                <a:spcPts val="0"/>
              </a:spcBef>
              <a:spcAft>
                <a:spcPts val="0"/>
              </a:spcAft>
              <a:buClr>
                <a:schemeClr val="dk1"/>
              </a:buClr>
              <a:buSzPts val="1100"/>
              <a:buFont typeface="Arial"/>
              <a:buNone/>
            </a:pPr>
            <a:r>
              <a:rPr lang="en-US" sz="1200" dirty="0">
                <a:solidFill>
                  <a:srgbClr val="000000"/>
                </a:solidFill>
                <a:latin typeface="Arial"/>
                <a:ea typeface="Arial"/>
                <a:cs typeface="Arial"/>
                <a:sym typeface="Arial"/>
              </a:rPr>
              <a:t>So, we have showcased how the combination of intersectional factors, in combination with barriers, heighten risk. So let’s unpack these barriers in more detail.</a:t>
            </a: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(Read top row with examples to introduce the types of barriers)</a:t>
            </a:r>
          </a:p>
          <a:p>
            <a:pPr marL="0" lvl="0" indent="0" algn="l" rtl="0">
              <a:lnSpc>
                <a:spcPct val="107916"/>
              </a:lnSpc>
              <a:spcBef>
                <a:spcPts val="8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Then read:</a:t>
            </a:r>
            <a:endParaRPr lang="en-US" sz="1200" dirty="0">
              <a:solidFill>
                <a:srgbClr val="000000"/>
              </a:solidFill>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US" sz="1200" dirty="0">
                <a:solidFill>
                  <a:srgbClr val="000000"/>
                </a:solidFill>
                <a:latin typeface="Arial"/>
                <a:ea typeface="Arial"/>
                <a:cs typeface="Arial"/>
                <a:sym typeface="Arial"/>
              </a:rPr>
              <a:t>We have seen how multiple factors put persons with a disability at risk. After the break we will unpack the barriers which, in conjunction with risk factors, disable individuals.</a:t>
            </a:r>
            <a:r>
              <a:rPr lang="en-US" sz="900" dirty="0">
                <a:latin typeface="Arial"/>
                <a:ea typeface="Arial"/>
                <a:cs typeface="Arial"/>
                <a:sym typeface="Arial"/>
              </a:rPr>
              <a:t> </a:t>
            </a:r>
            <a:endParaRPr lang="en-US" sz="1200" b="1" dirty="0">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05991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latin typeface="Arial"/>
                <a:ea typeface="Arial"/>
                <a:cs typeface="Arial"/>
                <a:sym typeface="Arial"/>
              </a:rPr>
              <a:t>Facilitator Notes:</a:t>
            </a:r>
            <a:r>
              <a:rPr lang="en-US" sz="1200" dirty="0">
                <a:latin typeface="Arial"/>
                <a:ea typeface="Arial"/>
                <a:cs typeface="Arial"/>
                <a:sym typeface="Arial"/>
              </a:rPr>
              <a:t> </a:t>
            </a:r>
          </a:p>
          <a:p>
            <a:pPr marL="0" lvl="0" indent="0" algn="l" rtl="0">
              <a:lnSpc>
                <a:spcPct val="108000"/>
              </a:lnSpc>
              <a:spcBef>
                <a:spcPts val="0"/>
              </a:spcBef>
              <a:spcAft>
                <a:spcPts val="0"/>
              </a:spcAft>
              <a:buClr>
                <a:schemeClr val="dk1"/>
              </a:buClr>
              <a:buSzPts val="1100"/>
              <a:buFont typeface="Arial"/>
              <a:buNone/>
            </a:pPr>
            <a:r>
              <a:rPr lang="en-US" sz="1200" dirty="0">
                <a:latin typeface="Arial"/>
                <a:ea typeface="Arial"/>
                <a:cs typeface="Arial"/>
                <a:sym typeface="Arial"/>
              </a:rPr>
              <a:t>Pull all of these concepts together with a Case Study. Below is an example. </a:t>
            </a:r>
            <a:r>
              <a:rPr lang="en-US" sz="1200" b="1" dirty="0">
                <a:latin typeface="Arial"/>
                <a:ea typeface="Arial"/>
                <a:cs typeface="Arial"/>
                <a:sym typeface="Arial"/>
              </a:rPr>
              <a:t>Make sure to adapt it accordingly to the context. </a:t>
            </a:r>
          </a:p>
          <a:p>
            <a:pPr marL="0" lvl="0" indent="0" algn="l" rtl="0">
              <a:lnSpc>
                <a:spcPct val="100000"/>
              </a:lnSpc>
              <a:spcBef>
                <a:spcPts val="0"/>
              </a:spcBef>
              <a:spcAft>
                <a:spcPts val="0"/>
              </a:spcAft>
              <a:buClr>
                <a:schemeClr val="dk1"/>
              </a:buClr>
              <a:buSzPts val="1100"/>
              <a:buFont typeface="Arial"/>
              <a:buNone/>
            </a:pPr>
            <a:endParaRPr lang="en-US" sz="12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dirty="0">
                <a:latin typeface="Arial"/>
                <a:ea typeface="Arial"/>
                <a:cs typeface="Arial"/>
                <a:sym typeface="Arial"/>
              </a:rPr>
              <a:t>Northern Ethiopia at the Tigray–Afar–Amhara corridor continues to experience one of the world’s most acute food security emergencies driven by conflict, market disruption, climate shocks (drought-flood cycles), displacement, and interruptions in humanitarian access. Across northern Ethiopia, millions face Crisis to Emergency levels of food insecurity (IPC 3–4), and humanitarian actors report rapidly rising malnutrition among children, older persons, and persons with disabilities. </a:t>
            </a:r>
          </a:p>
          <a:p>
            <a:pPr marL="0" lvl="0" indent="0" algn="l" rtl="0">
              <a:lnSpc>
                <a:spcPct val="100000"/>
              </a:lnSpc>
              <a:spcBef>
                <a:spcPts val="0"/>
              </a:spcBef>
              <a:spcAft>
                <a:spcPts val="0"/>
              </a:spcAft>
              <a:buClr>
                <a:schemeClr val="dk1"/>
              </a:buClr>
              <a:buSzPts val="1100"/>
              <a:buFont typeface="Arial"/>
              <a:buNone/>
            </a:pPr>
            <a:endParaRPr lang="en-US" sz="1200"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dirty="0">
                <a:latin typeface="Arial"/>
                <a:ea typeface="Arial"/>
                <a:cs typeface="Arial"/>
                <a:sym typeface="Arial"/>
              </a:rPr>
              <a:t>Intersectionality &amp; Heightened Risk - Persons with disabilities, especially women, older individuals, IDPs, and people from marginalized ethnic groups, face overlapping vulnerabilities that significantly restrict safe and dignified access to food.</a:t>
            </a:r>
          </a:p>
          <a:p>
            <a:pPr marL="0" lvl="0" indent="0" algn="l" rtl="0">
              <a:lnSpc>
                <a:spcPct val="100000"/>
              </a:lnSpc>
              <a:spcBef>
                <a:spcPts val="0"/>
              </a:spcBef>
              <a:spcAft>
                <a:spcPts val="0"/>
              </a:spcAft>
              <a:buClr>
                <a:schemeClr val="dk1"/>
              </a:buClr>
              <a:buSzPts val="1100"/>
              <a:buFont typeface="Arial"/>
              <a:buNone/>
            </a:pPr>
            <a:endParaRPr lang="en-US" sz="1200" i="1" dirty="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dirty="0">
                <a:latin typeface="Arial"/>
                <a:ea typeface="Arial"/>
                <a:cs typeface="Arial"/>
                <a:sym typeface="Arial"/>
              </a:rPr>
              <a:t>Say to the participants that this case indicates: </a:t>
            </a:r>
          </a:p>
          <a:p>
            <a:pPr marL="457200" lvl="0" indent="-342900" algn="l" rtl="0">
              <a:lnSpc>
                <a:spcPct val="100000"/>
              </a:lnSpc>
              <a:spcBef>
                <a:spcPts val="0"/>
              </a:spcBef>
              <a:spcAft>
                <a:spcPts val="0"/>
              </a:spcAft>
              <a:buClr>
                <a:schemeClr val="dk1"/>
              </a:buClr>
              <a:buSzPts val="1800"/>
              <a:buChar char="●"/>
            </a:pPr>
            <a:r>
              <a:rPr lang="en-US" sz="1200" dirty="0">
                <a:latin typeface="Arial"/>
                <a:ea typeface="Arial"/>
                <a:cs typeface="Arial"/>
                <a:sym typeface="Arial"/>
              </a:rPr>
              <a:t>A rapidly evolving crisis</a:t>
            </a:r>
          </a:p>
          <a:p>
            <a:pPr marL="457200" lvl="0" indent="-342900" algn="l" rtl="0">
              <a:lnSpc>
                <a:spcPct val="100000"/>
              </a:lnSpc>
              <a:spcBef>
                <a:spcPts val="0"/>
              </a:spcBef>
              <a:spcAft>
                <a:spcPts val="0"/>
              </a:spcAft>
              <a:buClr>
                <a:schemeClr val="dk1"/>
              </a:buClr>
              <a:buSzPts val="1800"/>
              <a:buChar char="●"/>
            </a:pPr>
            <a:r>
              <a:rPr lang="en-US" sz="1200" dirty="0">
                <a:latin typeface="Arial"/>
                <a:ea typeface="Arial"/>
                <a:cs typeface="Arial"/>
                <a:sym typeface="Arial"/>
              </a:rPr>
              <a:t>Barriers intensified by overlapping humanitarian crises such as conflict, displacement and climate shocks</a:t>
            </a:r>
          </a:p>
          <a:p>
            <a:pPr marL="457200" lvl="0" indent="-342900" algn="l" rtl="0">
              <a:lnSpc>
                <a:spcPct val="100000"/>
              </a:lnSpc>
              <a:spcBef>
                <a:spcPts val="0"/>
              </a:spcBef>
              <a:spcAft>
                <a:spcPts val="0"/>
              </a:spcAft>
              <a:buClr>
                <a:schemeClr val="dk1"/>
              </a:buClr>
              <a:buSzPts val="1800"/>
              <a:buChar char="●"/>
            </a:pPr>
            <a:r>
              <a:rPr lang="en-US" sz="1200" dirty="0">
                <a:latin typeface="Arial"/>
                <a:ea typeface="Arial"/>
                <a:cs typeface="Arial"/>
                <a:sym typeface="Arial"/>
              </a:rPr>
              <a:t>Food insecurity exacerbated by inaccessible programming</a:t>
            </a:r>
          </a:p>
          <a:p>
            <a:pPr marL="457200" lvl="0" indent="-342900" algn="l" rtl="0">
              <a:lnSpc>
                <a:spcPct val="100000"/>
              </a:lnSpc>
              <a:spcBef>
                <a:spcPts val="0"/>
              </a:spcBef>
              <a:spcAft>
                <a:spcPts val="0"/>
              </a:spcAft>
              <a:buClr>
                <a:schemeClr val="dk1"/>
              </a:buClr>
              <a:buSzPts val="1800"/>
              <a:buChar char="●"/>
            </a:pPr>
            <a:r>
              <a:rPr lang="en-US" sz="1200" dirty="0">
                <a:latin typeface="Arial"/>
                <a:ea typeface="Arial"/>
                <a:cs typeface="Arial"/>
                <a:sym typeface="Arial"/>
              </a:rPr>
              <a:t>Heightened risk due to compounding identity (intersectional) factors </a:t>
            </a:r>
          </a:p>
          <a:p>
            <a:pPr marL="0" lvl="0" indent="0" algn="l" rtl="0">
              <a:lnSpc>
                <a:spcPct val="115000"/>
              </a:lnSpc>
              <a:spcBef>
                <a:spcPts val="1200"/>
              </a:spcBef>
              <a:spcAft>
                <a:spcPts val="0"/>
              </a:spcAft>
              <a:buClr>
                <a:schemeClr val="dk1"/>
              </a:buClr>
              <a:buSzPts val="1100"/>
              <a:buFont typeface="Arial"/>
              <a:buNone/>
            </a:pPr>
            <a:r>
              <a:rPr lang="en-US" sz="1200" b="1" dirty="0">
                <a:latin typeface="Arial"/>
                <a:ea typeface="Arial"/>
                <a:cs typeface="Arial"/>
                <a:sym typeface="Arial"/>
              </a:rPr>
              <a:t>Facilitator Talking Points – Key Intersecting Factors:</a:t>
            </a:r>
            <a:br>
              <a:rPr lang="en-US" sz="1200" b="1" dirty="0">
                <a:latin typeface="Arial"/>
                <a:ea typeface="Arial"/>
                <a:cs typeface="Arial"/>
                <a:sym typeface="Arial"/>
              </a:rPr>
            </a:br>
            <a:r>
              <a:rPr lang="en-US" sz="1200" dirty="0">
                <a:latin typeface="Arial"/>
                <a:ea typeface="Arial"/>
                <a:cs typeface="Arial"/>
                <a:sym typeface="Arial"/>
              </a:rPr>
              <a:t>Participants should identify when combined with barriers and intersectional dynamics amplify risk for persons with disabilities. Below are some examples: </a:t>
            </a:r>
          </a:p>
          <a:p>
            <a:pPr marL="457200" lvl="0" indent="-342900" algn="l" rtl="0">
              <a:lnSpc>
                <a:spcPct val="115000"/>
              </a:lnSpc>
              <a:spcBef>
                <a:spcPts val="1200"/>
              </a:spcBef>
              <a:spcAft>
                <a:spcPts val="0"/>
              </a:spcAft>
              <a:buClr>
                <a:schemeClr val="dk1"/>
              </a:buClr>
              <a:buSzPts val="1800"/>
              <a:buAutoNum type="arabicPeriod"/>
            </a:pPr>
            <a:r>
              <a:rPr lang="en-US" sz="1200" b="1" dirty="0">
                <a:latin typeface="Arial"/>
                <a:ea typeface="Arial"/>
                <a:cs typeface="Arial"/>
                <a:sym typeface="Arial"/>
              </a:rPr>
              <a:t>Gender + Disability</a:t>
            </a:r>
          </a:p>
          <a:p>
            <a:pPr marL="9144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Women with visual or mobility impairments report harassment, extortion, and exploitation at cash/food distribution points, especially where lines are long or sites are poorly supervised.</a:t>
            </a:r>
          </a:p>
          <a:p>
            <a:pPr marL="9144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Female-headed households with children with disabilities often receive lower prioritization in community targeting committees dominated by men.</a:t>
            </a:r>
          </a:p>
          <a:p>
            <a:pPr marL="457200" lvl="0" indent="-342900" algn="l" rtl="0">
              <a:lnSpc>
                <a:spcPct val="115000"/>
              </a:lnSpc>
              <a:spcBef>
                <a:spcPts val="0"/>
              </a:spcBef>
              <a:spcAft>
                <a:spcPts val="0"/>
              </a:spcAft>
              <a:buClr>
                <a:schemeClr val="dk1"/>
              </a:buClr>
              <a:buSzPts val="1800"/>
              <a:buAutoNum type="arabicPeriod"/>
            </a:pPr>
            <a:r>
              <a:rPr lang="en-US" sz="1200" b="1" dirty="0">
                <a:latin typeface="Arial"/>
                <a:ea typeface="Arial"/>
                <a:cs typeface="Arial"/>
                <a:sym typeface="Arial"/>
              </a:rPr>
              <a:t>Age + Disability</a:t>
            </a:r>
          </a:p>
          <a:p>
            <a:pPr marL="9144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Older persons with sensory or mobility impairments cannot travel long distances to distributions or markets and are often excluded from certain cash platforms requiring phones, literacy, or network access.</a:t>
            </a:r>
          </a:p>
          <a:p>
            <a:pPr marL="457200" lvl="0" indent="-342900" algn="l" rtl="0">
              <a:lnSpc>
                <a:spcPct val="115000"/>
              </a:lnSpc>
              <a:spcBef>
                <a:spcPts val="0"/>
              </a:spcBef>
              <a:spcAft>
                <a:spcPts val="0"/>
              </a:spcAft>
              <a:buClr>
                <a:schemeClr val="dk1"/>
              </a:buClr>
              <a:buSzPts val="1800"/>
              <a:buAutoNum type="arabicPeriod"/>
            </a:pPr>
            <a:r>
              <a:rPr lang="en-US" sz="1200" b="1" dirty="0">
                <a:latin typeface="Arial"/>
                <a:ea typeface="Arial"/>
                <a:cs typeface="Arial"/>
                <a:sym typeface="Arial"/>
              </a:rPr>
              <a:t>Ethnicity + Disability</a:t>
            </a:r>
          </a:p>
          <a:p>
            <a:pPr marL="9144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In mixed-ethnicity displacement sites, persons with disabilities from minority groups report discriminatory attitudes from both community members and camp management committees, affecting information access and registration.</a:t>
            </a:r>
          </a:p>
          <a:p>
            <a:pPr marL="457200" lvl="0" indent="-342900" algn="l" rtl="0">
              <a:lnSpc>
                <a:spcPct val="115000"/>
              </a:lnSpc>
              <a:spcBef>
                <a:spcPts val="0"/>
              </a:spcBef>
              <a:spcAft>
                <a:spcPts val="0"/>
              </a:spcAft>
              <a:buClr>
                <a:schemeClr val="dk1"/>
              </a:buClr>
              <a:buSzPts val="1800"/>
              <a:buAutoNum type="arabicPeriod"/>
            </a:pPr>
            <a:r>
              <a:rPr lang="en-US" sz="1200" b="1" dirty="0">
                <a:latin typeface="Arial"/>
                <a:ea typeface="Arial"/>
                <a:cs typeface="Arial"/>
                <a:sym typeface="Arial"/>
              </a:rPr>
              <a:t>Displacement Status + Disability</a:t>
            </a:r>
          </a:p>
          <a:p>
            <a:pPr marL="9144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IDPs with disabilities often lose assistive devices during flight and rely heavily on caregivers, who may themselves be overburdened or separated.</a:t>
            </a:r>
          </a:p>
          <a:p>
            <a:pPr marL="457200" lvl="0" indent="-342900" algn="l" rtl="0">
              <a:lnSpc>
                <a:spcPct val="115000"/>
              </a:lnSpc>
              <a:spcBef>
                <a:spcPts val="0"/>
              </a:spcBef>
              <a:spcAft>
                <a:spcPts val="0"/>
              </a:spcAft>
              <a:buClr>
                <a:schemeClr val="dk1"/>
              </a:buClr>
              <a:buSzPts val="1800"/>
              <a:buAutoNum type="arabicPeriod"/>
            </a:pPr>
            <a:r>
              <a:rPr lang="en-US" sz="1200" b="1" dirty="0">
                <a:latin typeface="Arial"/>
                <a:ea typeface="Arial"/>
                <a:cs typeface="Arial"/>
                <a:sym typeface="Arial"/>
              </a:rPr>
              <a:t>Household economic status + Disability</a:t>
            </a:r>
          </a:p>
          <a:p>
            <a:pPr marL="914400" lvl="0" indent="-342900" algn="l" rtl="0">
              <a:lnSpc>
                <a:spcPct val="115000"/>
              </a:lnSpc>
              <a:spcBef>
                <a:spcPts val="0"/>
              </a:spcBef>
              <a:spcAft>
                <a:spcPts val="0"/>
              </a:spcAft>
              <a:buClr>
                <a:schemeClr val="dk1"/>
              </a:buClr>
              <a:buSzPts val="1800"/>
              <a:buChar char="●"/>
            </a:pPr>
            <a:r>
              <a:rPr lang="en-US" sz="1200" dirty="0">
                <a:latin typeface="Arial"/>
                <a:ea typeface="Arial"/>
                <a:cs typeface="Arial"/>
                <a:sym typeface="Arial"/>
              </a:rPr>
              <a:t>Families prioritize able-bodied members for limited food portions to maintain labor capacity, reducing nutritional intake for members with disabilities.</a:t>
            </a:r>
          </a:p>
          <a:p>
            <a:pPr marL="0" lvl="0" indent="0" algn="l" rtl="0">
              <a:lnSpc>
                <a:spcPct val="100000"/>
              </a:lnSpc>
              <a:spcBef>
                <a:spcPts val="1200"/>
              </a:spcBef>
              <a:spcAft>
                <a:spcPts val="0"/>
              </a:spcAft>
              <a:buClr>
                <a:schemeClr val="dk1"/>
              </a:buClr>
              <a:buSzPts val="1100"/>
              <a:buFont typeface="Arial"/>
              <a:buNone/>
            </a:pPr>
            <a:r>
              <a:rPr lang="en-US" sz="1200" dirty="0">
                <a:latin typeface="Arial"/>
                <a:ea typeface="Arial"/>
                <a:cs typeface="Arial"/>
                <a:sym typeface="Arial"/>
              </a:rPr>
              <a:t>Prompt participants by asking, </a:t>
            </a:r>
            <a:r>
              <a:rPr lang="en-US" sz="1200" i="1" dirty="0">
                <a:latin typeface="Arial"/>
                <a:ea typeface="Arial"/>
                <a:cs typeface="Arial"/>
                <a:sym typeface="Arial"/>
              </a:rPr>
              <a:t>“Looking at this scenario, what intersecting factors do you observe that most clearly heighten food security risks?”</a:t>
            </a:r>
            <a:endParaRPr lang="en-US" sz="1200" dirty="0">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33625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latin typeface="Arial"/>
                <a:ea typeface="Arial"/>
                <a:cs typeface="Arial"/>
                <a:sym typeface="Arial"/>
              </a:rPr>
              <a:t>Facilitator notes:</a:t>
            </a:r>
          </a:p>
          <a:p>
            <a:pPr marL="0" lvl="0" indent="0" algn="l" rtl="0">
              <a:lnSpc>
                <a:spcPct val="100000"/>
              </a:lnSpc>
              <a:spcBef>
                <a:spcPts val="0"/>
              </a:spcBef>
              <a:spcAft>
                <a:spcPts val="0"/>
              </a:spcAft>
              <a:buSzPts val="1400"/>
              <a:buNone/>
            </a:pPr>
            <a:r>
              <a:rPr lang="en-US" sz="1200" dirty="0">
                <a:latin typeface="Arial"/>
                <a:ea typeface="Arial"/>
                <a:cs typeface="Arial"/>
                <a:sym typeface="Arial"/>
              </a:rPr>
              <a:t>Why was inclusive food security action so critical during a food security crisis?</a:t>
            </a:r>
            <a:r>
              <a:rPr lang="en-US" sz="1200" dirty="0">
                <a:solidFill>
                  <a:srgbClr val="434343"/>
                </a:solidFill>
                <a:latin typeface="Arial"/>
                <a:ea typeface="Arial"/>
                <a:cs typeface="Arial"/>
                <a:sym typeface="Arial"/>
              </a:rPr>
              <a:t> </a:t>
            </a:r>
            <a:r>
              <a:rPr lang="en-US" sz="1200" dirty="0">
                <a:latin typeface="Arial"/>
                <a:ea typeface="Arial"/>
                <a:cs typeface="Arial"/>
                <a:sym typeface="Arial"/>
              </a:rPr>
              <a:t>The Ethiopia crisis shows how overlapping barriers create life-threatening food security outcomes for persons with disabilities.</a:t>
            </a:r>
            <a:endParaRPr lang="en-US" sz="1200" dirty="0">
              <a:solidFill>
                <a:srgbClr val="434343"/>
              </a:solidFill>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US" sz="1200" dirty="0">
                <a:latin typeface="Arial"/>
                <a:ea typeface="Arial"/>
                <a:cs typeface="Arial"/>
                <a:sym typeface="Arial"/>
              </a:rPr>
              <a:t>Because the risk factors facing persons with disabilities was heightened because of some of the following factors:</a:t>
            </a:r>
          </a:p>
          <a:p>
            <a:pPr marL="0" lvl="0" indent="0" algn="l" rtl="0">
              <a:lnSpc>
                <a:spcPct val="107916"/>
              </a:lnSpc>
              <a:spcBef>
                <a:spcPts val="1200"/>
              </a:spcBef>
              <a:spcAft>
                <a:spcPts val="0"/>
              </a:spcAft>
              <a:buClr>
                <a:schemeClr val="dk1"/>
              </a:buClr>
              <a:buSzPts val="1100"/>
              <a:buFont typeface="Arial"/>
              <a:buNone/>
            </a:pPr>
            <a:r>
              <a:rPr lang="en-US" sz="1200" b="1" dirty="0">
                <a:latin typeface="Arial"/>
                <a:ea typeface="Arial"/>
                <a:cs typeface="Arial"/>
                <a:sym typeface="Arial"/>
              </a:rPr>
              <a:t>Heightened Risk Factors:</a:t>
            </a:r>
          </a:p>
          <a:p>
            <a:pPr marL="0" lvl="0" indent="0" algn="l" rtl="0">
              <a:lnSpc>
                <a:spcPct val="107916"/>
              </a:lnSpc>
              <a:spcBef>
                <a:spcPts val="1400"/>
              </a:spcBef>
              <a:spcAft>
                <a:spcPts val="0"/>
              </a:spcAft>
              <a:buClr>
                <a:schemeClr val="dk1"/>
              </a:buClr>
              <a:buSzPts val="1100"/>
              <a:buFont typeface="Arial"/>
              <a:buNone/>
            </a:pPr>
            <a:r>
              <a:rPr lang="en-US" sz="1200" b="1" dirty="0">
                <a:latin typeface="Arial"/>
                <a:ea typeface="Arial"/>
                <a:cs typeface="Arial"/>
                <a:sym typeface="Arial"/>
              </a:rPr>
              <a:t>Isolation and Separation from Support Networks</a:t>
            </a:r>
          </a:p>
          <a:p>
            <a:pPr marL="457200" lvl="0" indent="-342900" algn="l" rtl="0">
              <a:lnSpc>
                <a:spcPct val="107916"/>
              </a:lnSpc>
              <a:spcBef>
                <a:spcPts val="1200"/>
              </a:spcBef>
              <a:spcAft>
                <a:spcPts val="0"/>
              </a:spcAft>
              <a:buClr>
                <a:schemeClr val="dk1"/>
              </a:buClr>
              <a:buSzPts val="1800"/>
              <a:buChar char="●"/>
            </a:pPr>
            <a:r>
              <a:rPr lang="en-US" sz="1200" dirty="0">
                <a:latin typeface="Arial"/>
                <a:ea typeface="Arial"/>
                <a:cs typeface="Arial"/>
                <a:sym typeface="Arial"/>
              </a:rPr>
              <a:t>Displacement and insecurity have fractured families; caregivers are often separated or overwhelmed.</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Without support, some persons with disabilities may not be able to collect food, prepare meals, or travel safely.</a:t>
            </a:r>
            <a:endParaRPr lang="en-US" sz="1200" b="1" dirty="0">
              <a:latin typeface="Arial"/>
              <a:ea typeface="Arial"/>
              <a:cs typeface="Arial"/>
              <a:sym typeface="Arial"/>
            </a:endParaRPr>
          </a:p>
          <a:p>
            <a:pPr marL="0" lvl="0" indent="0" algn="l" rtl="0">
              <a:lnSpc>
                <a:spcPct val="107916"/>
              </a:lnSpc>
              <a:spcBef>
                <a:spcPts val="1400"/>
              </a:spcBef>
              <a:spcAft>
                <a:spcPts val="0"/>
              </a:spcAft>
              <a:buClr>
                <a:schemeClr val="dk1"/>
              </a:buClr>
              <a:buSzPts val="1100"/>
              <a:buFont typeface="Arial"/>
              <a:buNone/>
            </a:pPr>
            <a:r>
              <a:rPr lang="en-US" sz="1200" b="1" dirty="0">
                <a:latin typeface="Arial"/>
                <a:ea typeface="Arial"/>
                <a:cs typeface="Arial"/>
                <a:sym typeface="Arial"/>
              </a:rPr>
              <a:t>Inaccessible Information and Communication</a:t>
            </a:r>
          </a:p>
          <a:p>
            <a:pPr marL="457200" lvl="0" indent="-342900" algn="l" rtl="0">
              <a:lnSpc>
                <a:spcPct val="107916"/>
              </a:lnSpc>
              <a:spcBef>
                <a:spcPts val="1200"/>
              </a:spcBef>
              <a:spcAft>
                <a:spcPts val="0"/>
              </a:spcAft>
              <a:buClr>
                <a:schemeClr val="dk1"/>
              </a:buClr>
              <a:buSzPts val="1800"/>
              <a:buChar char="●"/>
            </a:pPr>
            <a:r>
              <a:rPr lang="en-US" sz="1200" dirty="0">
                <a:latin typeface="Arial"/>
                <a:ea typeface="Arial"/>
                <a:cs typeface="Arial"/>
                <a:sym typeface="Arial"/>
              </a:rPr>
              <a:t>Distribution updates provided only via mobile SMS (not accessible to people with visual impairment, illiterate individuals, or those without network coverage).</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Limited use of sign language, community outreach volunteers, or audio formats.</a:t>
            </a:r>
          </a:p>
          <a:p>
            <a:pPr marL="0" lvl="0" indent="0" algn="l" rtl="0">
              <a:lnSpc>
                <a:spcPct val="107916"/>
              </a:lnSpc>
              <a:spcBef>
                <a:spcPts val="1200"/>
              </a:spcBef>
              <a:spcAft>
                <a:spcPts val="0"/>
              </a:spcAft>
              <a:buClr>
                <a:schemeClr val="dk1"/>
              </a:buClr>
              <a:buSzPts val="1100"/>
              <a:buFont typeface="Arial"/>
              <a:buNone/>
            </a:pPr>
            <a:r>
              <a:rPr lang="en-US" sz="1200" b="1" dirty="0">
                <a:latin typeface="Arial"/>
                <a:ea typeface="Arial"/>
                <a:cs typeface="Arial"/>
                <a:sym typeface="Arial"/>
              </a:rPr>
              <a:t> Disrupted Access to Essential Health, Nutrition, and Rehabilitation</a:t>
            </a:r>
          </a:p>
          <a:p>
            <a:pPr marL="457200" lvl="0" indent="-342900" algn="l" rtl="0">
              <a:lnSpc>
                <a:spcPct val="107916"/>
              </a:lnSpc>
              <a:spcBef>
                <a:spcPts val="1200"/>
              </a:spcBef>
              <a:spcAft>
                <a:spcPts val="0"/>
              </a:spcAft>
              <a:buClr>
                <a:schemeClr val="dk1"/>
              </a:buClr>
              <a:buSzPts val="1800"/>
              <a:buChar char="●"/>
            </a:pPr>
            <a:r>
              <a:rPr lang="en-US" sz="1200" dirty="0">
                <a:latin typeface="Arial"/>
                <a:ea typeface="Arial"/>
                <a:cs typeface="Arial"/>
                <a:sym typeface="Arial"/>
              </a:rPr>
              <a:t>Rehabilitation centers damaged or closed; assistive devices lost during disasters.</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People with certain conditions (e.g., cerebral palsy, spinal cord injuries) face heightened risks of malnutrition when specialized foods or feeding support are unavailable.</a:t>
            </a:r>
          </a:p>
          <a:p>
            <a:pPr marL="0" lvl="0" indent="0" algn="l" rtl="0">
              <a:lnSpc>
                <a:spcPct val="107916"/>
              </a:lnSpc>
              <a:spcBef>
                <a:spcPts val="1400"/>
              </a:spcBef>
              <a:spcAft>
                <a:spcPts val="0"/>
              </a:spcAft>
              <a:buClr>
                <a:schemeClr val="dk1"/>
              </a:buClr>
              <a:buSzPts val="1100"/>
              <a:buFont typeface="Arial"/>
              <a:buNone/>
            </a:pPr>
            <a:r>
              <a:rPr lang="en-US" sz="1200" b="1" dirty="0">
                <a:latin typeface="Arial"/>
                <a:ea typeface="Arial"/>
                <a:cs typeface="Arial"/>
                <a:sym typeface="Arial"/>
              </a:rPr>
              <a:t>Economic Shocks and Market Disruption</a:t>
            </a:r>
          </a:p>
          <a:p>
            <a:pPr marL="457200" lvl="0" indent="-342900" algn="l" rtl="0">
              <a:lnSpc>
                <a:spcPct val="107916"/>
              </a:lnSpc>
              <a:spcBef>
                <a:spcPts val="1200"/>
              </a:spcBef>
              <a:spcAft>
                <a:spcPts val="0"/>
              </a:spcAft>
              <a:buClr>
                <a:schemeClr val="dk1"/>
              </a:buClr>
              <a:buSzPts val="1800"/>
              <a:buChar char="●"/>
            </a:pPr>
            <a:r>
              <a:rPr lang="en-US" sz="1200" dirty="0">
                <a:latin typeface="Arial"/>
                <a:ea typeface="Arial"/>
                <a:cs typeface="Arial"/>
                <a:sym typeface="Arial"/>
              </a:rPr>
              <a:t>Inflation and market instability worsen poverty among families with members living with a disability. </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Households might deprioritize food for some family members</a:t>
            </a:r>
          </a:p>
          <a:p>
            <a:pPr marL="457200" lvl="0" indent="-342900" algn="l" rtl="0">
              <a:lnSpc>
                <a:spcPct val="107916"/>
              </a:lnSpc>
              <a:spcBef>
                <a:spcPts val="0"/>
              </a:spcBef>
              <a:spcAft>
                <a:spcPts val="0"/>
              </a:spcAft>
              <a:buClr>
                <a:schemeClr val="dk1"/>
              </a:buClr>
              <a:buSzPts val="1800"/>
              <a:buChar char="●"/>
            </a:pPr>
            <a:r>
              <a:rPr lang="en-US" sz="1200" dirty="0">
                <a:latin typeface="Arial"/>
                <a:ea typeface="Arial"/>
                <a:cs typeface="Arial"/>
                <a:sym typeface="Arial"/>
              </a:rPr>
              <a:t>Cash programming is inaccessible for people lacking phones, IDs, or independent mobility.</a:t>
            </a:r>
          </a:p>
          <a:p>
            <a:pPr marL="0" lvl="0" indent="0" algn="l" rtl="0">
              <a:lnSpc>
                <a:spcPct val="107916"/>
              </a:lnSpc>
              <a:spcBef>
                <a:spcPts val="1400"/>
              </a:spcBef>
              <a:spcAft>
                <a:spcPts val="0"/>
              </a:spcAft>
              <a:buClr>
                <a:schemeClr val="dk1"/>
              </a:buClr>
              <a:buSzPts val="1100"/>
              <a:buFont typeface="Arial"/>
              <a:buNone/>
            </a:pPr>
            <a:r>
              <a:rPr lang="en-US" sz="1200" b="1" dirty="0">
                <a:latin typeface="Arial"/>
                <a:ea typeface="Arial"/>
                <a:cs typeface="Arial"/>
                <a:sym typeface="Arial"/>
              </a:rPr>
              <a:t>Unequal Access to Scarce Resources During Crisis</a:t>
            </a:r>
          </a:p>
          <a:p>
            <a:pPr marL="457200" lvl="0" indent="-342900" algn="l" rtl="0">
              <a:lnSpc>
                <a:spcPct val="107916"/>
              </a:lnSpc>
              <a:spcBef>
                <a:spcPts val="1200"/>
              </a:spcBef>
              <a:spcAft>
                <a:spcPts val="0"/>
              </a:spcAft>
              <a:buClr>
                <a:schemeClr val="dk1"/>
              </a:buClr>
              <a:buSzPts val="1800"/>
              <a:buChar char="●"/>
            </a:pPr>
            <a:r>
              <a:rPr lang="en-US" sz="1200" dirty="0">
                <a:latin typeface="Arial"/>
                <a:ea typeface="Arial"/>
                <a:cs typeface="Arial"/>
                <a:sym typeface="Arial"/>
              </a:rPr>
              <a:t>Long queues and chaotic sites mean persons with disabilities are pushed aside or might give up attempting to collect food/cash</a:t>
            </a:r>
          </a:p>
          <a:p>
            <a:pPr marL="457200" lvl="0" indent="-298450" algn="l" rtl="0">
              <a:lnSpc>
                <a:spcPct val="107916"/>
              </a:lnSpc>
              <a:spcBef>
                <a:spcPts val="0"/>
              </a:spcBef>
              <a:spcAft>
                <a:spcPts val="0"/>
              </a:spcAft>
              <a:buClr>
                <a:schemeClr val="dk1"/>
              </a:buClr>
              <a:buSzPts val="1100"/>
              <a:buChar char="●"/>
            </a:pPr>
            <a:r>
              <a:rPr lang="en-US" sz="1200" dirty="0">
                <a:latin typeface="Arial"/>
                <a:ea typeface="Arial"/>
                <a:cs typeface="Arial"/>
                <a:sym typeface="Arial"/>
              </a:rPr>
              <a:t>Community-based targeting sometimes excludes persons with disabilities due to stigma or discriminatory belief</a:t>
            </a:r>
            <a:r>
              <a:rPr lang="en-US" sz="900" dirty="0">
                <a:latin typeface="Arial"/>
                <a:ea typeface="Arial"/>
                <a:cs typeface="Arial"/>
                <a:sym typeface="Arial"/>
              </a:rPr>
              <a:t>s about “productivity.”</a:t>
            </a:r>
          </a:p>
          <a:p>
            <a:pPr marL="0" lvl="0" indent="0" algn="l" rtl="0">
              <a:lnSpc>
                <a:spcPct val="107916"/>
              </a:lnSpc>
              <a:spcBef>
                <a:spcPts val="14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Heightened Risk of Abuse, Exploitation, and Violence</a:t>
            </a:r>
          </a:p>
          <a:p>
            <a:pPr marL="457200" lvl="0" indent="-342900" algn="l" rtl="0">
              <a:lnSpc>
                <a:spcPct val="107916"/>
              </a:lnSpc>
              <a:spcBef>
                <a:spcPts val="1200"/>
              </a:spcBef>
              <a:spcAft>
                <a:spcPts val="0"/>
              </a:spcAft>
              <a:buSzPts val="1800"/>
              <a:buChar char="●"/>
            </a:pPr>
            <a:r>
              <a:rPr lang="en-US" sz="1200" dirty="0">
                <a:solidFill>
                  <a:srgbClr val="000000"/>
                </a:solidFill>
                <a:latin typeface="Arial"/>
                <a:ea typeface="Arial"/>
                <a:cs typeface="Arial"/>
                <a:sym typeface="Arial"/>
              </a:rPr>
              <a:t>Women and girls with disabilities face increased risk of GBV at distribution points.</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Reports of extortion (“paying” someone to collect food), harassment, and pressure to exchange rations for assistance.</a:t>
            </a:r>
          </a:p>
          <a:p>
            <a:pPr marL="0" lvl="0" indent="0" algn="l" rtl="0">
              <a:lnSpc>
                <a:spcPct val="107916"/>
              </a:lnSpc>
              <a:spcBef>
                <a:spcPts val="14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Negative Coping Mechanisms</a:t>
            </a:r>
          </a:p>
          <a:p>
            <a:pPr marL="0" lvl="0" indent="0" algn="l" rtl="0">
              <a:lnSpc>
                <a:spcPct val="107916"/>
              </a:lnSpc>
              <a:spcBef>
                <a:spcPts val="1200"/>
              </a:spcBef>
              <a:spcAft>
                <a:spcPts val="0"/>
              </a:spcAft>
              <a:buClr>
                <a:schemeClr val="dk1"/>
              </a:buClr>
              <a:buSzPts val="1100"/>
              <a:buFont typeface="Arial"/>
              <a:buNone/>
            </a:pPr>
            <a:r>
              <a:rPr lang="en-US" sz="1200" dirty="0">
                <a:solidFill>
                  <a:srgbClr val="000000"/>
                </a:solidFill>
                <a:latin typeface="Arial"/>
                <a:ea typeface="Arial"/>
                <a:cs typeface="Arial"/>
                <a:sym typeface="Arial"/>
              </a:rPr>
              <a:t>Families cope by:</a:t>
            </a:r>
          </a:p>
          <a:p>
            <a:pPr marL="0" lvl="0" indent="0" algn="l" rtl="0">
              <a:lnSpc>
                <a:spcPct val="107916"/>
              </a:lnSpc>
              <a:spcBef>
                <a:spcPts val="1400"/>
              </a:spcBef>
              <a:spcAft>
                <a:spcPts val="0"/>
              </a:spcAft>
              <a:buClr>
                <a:schemeClr val="dk1"/>
              </a:buClr>
              <a:buSzPts val="1100"/>
              <a:buFont typeface="Arial"/>
              <a:buNone/>
            </a:pPr>
            <a:r>
              <a:rPr lang="en-US" sz="1200" dirty="0">
                <a:solidFill>
                  <a:srgbClr val="000000"/>
                </a:solidFill>
                <a:latin typeface="Arial"/>
                <a:ea typeface="Arial"/>
                <a:cs typeface="Arial"/>
                <a:sym typeface="Arial"/>
              </a:rPr>
              <a:t>Why was inclusive food security action so critical during a food security crisis? The Ethiopia crisis shows how overlapping barriers create life-threatening food security outcomes for persons with disabilities.</a:t>
            </a:r>
          </a:p>
          <a:p>
            <a:pPr marL="0" lvl="0" indent="0" algn="l" rtl="0">
              <a:lnSpc>
                <a:spcPct val="107916"/>
              </a:lnSpc>
              <a:spcBef>
                <a:spcPts val="400"/>
              </a:spcBef>
              <a:spcAft>
                <a:spcPts val="0"/>
              </a:spcAft>
              <a:buClr>
                <a:schemeClr val="dk1"/>
              </a:buClr>
              <a:buSzPts val="1100"/>
              <a:buFont typeface="Arial"/>
              <a:buNone/>
            </a:pPr>
            <a:r>
              <a:rPr lang="en-US" sz="1200" dirty="0">
                <a:solidFill>
                  <a:srgbClr val="000000"/>
                </a:solidFill>
                <a:latin typeface="Arial"/>
                <a:ea typeface="Arial"/>
                <a:cs typeface="Arial"/>
                <a:sym typeface="Arial"/>
              </a:rPr>
              <a:t>Because the risk factors facing persons with disabilities was heightened because of some of the following factors:</a:t>
            </a:r>
          </a:p>
          <a:p>
            <a:pPr marL="0" lvl="0" indent="0" algn="l" rtl="0">
              <a:lnSpc>
                <a:spcPct val="107916"/>
              </a:lnSpc>
              <a:spcBef>
                <a:spcPts val="12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Heightened Risk Factors:</a:t>
            </a:r>
          </a:p>
          <a:p>
            <a:pPr marL="0" lvl="0" indent="0" algn="l" rtl="0">
              <a:lnSpc>
                <a:spcPct val="107916"/>
              </a:lnSpc>
              <a:spcBef>
                <a:spcPts val="14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Isolation and Separation from Support Networks</a:t>
            </a:r>
          </a:p>
          <a:p>
            <a:pPr marL="457200" lvl="0" indent="-342900" algn="l" rtl="0">
              <a:lnSpc>
                <a:spcPct val="107916"/>
              </a:lnSpc>
              <a:spcBef>
                <a:spcPts val="1200"/>
              </a:spcBef>
              <a:spcAft>
                <a:spcPts val="0"/>
              </a:spcAft>
              <a:buSzPts val="1800"/>
              <a:buChar char="●"/>
            </a:pPr>
            <a:r>
              <a:rPr lang="en-US" sz="1200" dirty="0">
                <a:solidFill>
                  <a:srgbClr val="000000"/>
                </a:solidFill>
                <a:latin typeface="Arial"/>
                <a:ea typeface="Arial"/>
                <a:cs typeface="Arial"/>
                <a:sym typeface="Arial"/>
              </a:rPr>
              <a:t>Displacement and insecurity have fractured families; caregivers are often separated or overwhelmed.</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Without support, some persons with disabilities may not be able to collect food, prepare meals, or travel safely.</a:t>
            </a:r>
          </a:p>
          <a:p>
            <a:pPr marL="0" lvl="0" indent="0" algn="l" rtl="0">
              <a:lnSpc>
                <a:spcPct val="107916"/>
              </a:lnSpc>
              <a:spcBef>
                <a:spcPts val="14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Inaccessible Information and Communication</a:t>
            </a:r>
          </a:p>
          <a:p>
            <a:pPr marL="457200" lvl="0" indent="-342900" algn="l" rtl="0">
              <a:lnSpc>
                <a:spcPct val="107916"/>
              </a:lnSpc>
              <a:spcBef>
                <a:spcPts val="1200"/>
              </a:spcBef>
              <a:spcAft>
                <a:spcPts val="0"/>
              </a:spcAft>
              <a:buSzPts val="1800"/>
              <a:buChar char="●"/>
            </a:pPr>
            <a:r>
              <a:rPr lang="en-US" sz="1200" dirty="0">
                <a:solidFill>
                  <a:srgbClr val="000000"/>
                </a:solidFill>
                <a:latin typeface="Arial"/>
                <a:ea typeface="Arial"/>
                <a:cs typeface="Arial"/>
                <a:sym typeface="Arial"/>
              </a:rPr>
              <a:t>Distribution updates provided only via mobile SMS (not accessible to people with visual impairment, illiterate individuals, or those without network coverage).</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Limited use of sign language, community outreach volunteers, or audio formats.</a:t>
            </a:r>
          </a:p>
          <a:p>
            <a:pPr marL="0" lvl="0" indent="0" algn="l" rtl="0">
              <a:lnSpc>
                <a:spcPct val="107916"/>
              </a:lnSpc>
              <a:spcBef>
                <a:spcPts val="12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 Disrupted Access to Essential Health, Nutrition, and Rehabilitation</a:t>
            </a:r>
          </a:p>
          <a:p>
            <a:pPr marL="457200" lvl="0" indent="-342900" algn="l" rtl="0">
              <a:lnSpc>
                <a:spcPct val="107916"/>
              </a:lnSpc>
              <a:spcBef>
                <a:spcPts val="1200"/>
              </a:spcBef>
              <a:spcAft>
                <a:spcPts val="0"/>
              </a:spcAft>
              <a:buSzPts val="1800"/>
              <a:buChar char="●"/>
            </a:pPr>
            <a:r>
              <a:rPr lang="en-US" sz="1200" dirty="0">
                <a:solidFill>
                  <a:srgbClr val="000000"/>
                </a:solidFill>
                <a:latin typeface="Arial"/>
                <a:ea typeface="Arial"/>
                <a:cs typeface="Arial"/>
                <a:sym typeface="Arial"/>
              </a:rPr>
              <a:t>Rehabilitation centers damaged or closed; assistive devices lost during disasters.</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People with certain conditions (e.g., cerebral palsy, spinal cord injuries) face heightened risks of malnutrition when specialized foods or feeding support are unavailable.</a:t>
            </a:r>
          </a:p>
          <a:p>
            <a:pPr marL="0" lvl="0" indent="0" algn="l" rtl="0">
              <a:lnSpc>
                <a:spcPct val="107916"/>
              </a:lnSpc>
              <a:spcBef>
                <a:spcPts val="14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Economic Shocks and Market Disruption</a:t>
            </a:r>
          </a:p>
          <a:p>
            <a:pPr marL="457200" lvl="0" indent="-342900" algn="l" rtl="0">
              <a:lnSpc>
                <a:spcPct val="107916"/>
              </a:lnSpc>
              <a:spcBef>
                <a:spcPts val="1200"/>
              </a:spcBef>
              <a:spcAft>
                <a:spcPts val="0"/>
              </a:spcAft>
              <a:buSzPts val="1800"/>
              <a:buChar char="●"/>
            </a:pPr>
            <a:r>
              <a:rPr lang="en-US" sz="1200" dirty="0">
                <a:solidFill>
                  <a:srgbClr val="000000"/>
                </a:solidFill>
                <a:latin typeface="Arial"/>
                <a:ea typeface="Arial"/>
                <a:cs typeface="Arial"/>
                <a:sym typeface="Arial"/>
              </a:rPr>
              <a:t>Inflation and market instability worsen poverty among families with members living with a disability. </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Households might deprioritize food for some family members</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Cash programming is inaccessible for people lacking phones, IDs, or independent mobility.</a:t>
            </a:r>
          </a:p>
          <a:p>
            <a:pPr marL="0" lvl="0" indent="0" algn="l" rtl="0">
              <a:lnSpc>
                <a:spcPct val="107916"/>
              </a:lnSpc>
              <a:spcBef>
                <a:spcPts val="14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Unequal Access to Scarce Resources During Crisis</a:t>
            </a:r>
          </a:p>
          <a:p>
            <a:pPr marL="457200" lvl="0" indent="-342900" algn="l" rtl="0">
              <a:lnSpc>
                <a:spcPct val="107916"/>
              </a:lnSpc>
              <a:spcBef>
                <a:spcPts val="1200"/>
              </a:spcBef>
              <a:spcAft>
                <a:spcPts val="0"/>
              </a:spcAft>
              <a:buSzPts val="1800"/>
              <a:buChar char="●"/>
            </a:pPr>
            <a:r>
              <a:rPr lang="en-US" sz="1200" dirty="0">
                <a:solidFill>
                  <a:srgbClr val="000000"/>
                </a:solidFill>
                <a:latin typeface="Arial"/>
                <a:ea typeface="Arial"/>
                <a:cs typeface="Arial"/>
                <a:sym typeface="Arial"/>
              </a:rPr>
              <a:t>Long queues and chaotic sites mean persons with disabilities are pushed aside or might give up attempting to collect food/cash</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Community-based targeting sometimes excludes persons with disabilities due to stigma or discriminatory beliefs about “productivity.”</a:t>
            </a:r>
          </a:p>
          <a:p>
            <a:pPr marL="0" lvl="0" indent="0" algn="l" rtl="0">
              <a:lnSpc>
                <a:spcPct val="107916"/>
              </a:lnSpc>
              <a:spcBef>
                <a:spcPts val="14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Heightened Risk of Abuse, Exploitation, and Violence</a:t>
            </a:r>
          </a:p>
          <a:p>
            <a:pPr marL="457200" lvl="0" indent="-342900" algn="l" rtl="0">
              <a:lnSpc>
                <a:spcPct val="107916"/>
              </a:lnSpc>
              <a:spcBef>
                <a:spcPts val="1200"/>
              </a:spcBef>
              <a:spcAft>
                <a:spcPts val="0"/>
              </a:spcAft>
              <a:buSzPts val="1800"/>
              <a:buChar char="●"/>
            </a:pPr>
            <a:r>
              <a:rPr lang="en-US" sz="1200" dirty="0">
                <a:solidFill>
                  <a:srgbClr val="000000"/>
                </a:solidFill>
                <a:latin typeface="Arial"/>
                <a:ea typeface="Arial"/>
                <a:cs typeface="Arial"/>
                <a:sym typeface="Arial"/>
              </a:rPr>
              <a:t>Women and girls with disabilities face increased risk of GBV at distribution points.</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Reports of extortion (“paying” someone to collect food), harassment, and pressure to exchange rations for assistance.</a:t>
            </a:r>
          </a:p>
          <a:p>
            <a:pPr marL="0" lvl="0" indent="0" algn="l" rtl="0">
              <a:lnSpc>
                <a:spcPct val="107916"/>
              </a:lnSpc>
              <a:spcBef>
                <a:spcPts val="1400"/>
              </a:spcBef>
              <a:spcAft>
                <a:spcPts val="0"/>
              </a:spcAft>
              <a:buClr>
                <a:schemeClr val="dk1"/>
              </a:buClr>
              <a:buSzPts val="1100"/>
              <a:buFont typeface="Arial"/>
              <a:buNone/>
            </a:pPr>
            <a:r>
              <a:rPr lang="en-US" sz="1200" b="1" dirty="0">
                <a:solidFill>
                  <a:srgbClr val="000000"/>
                </a:solidFill>
                <a:latin typeface="Arial"/>
                <a:ea typeface="Arial"/>
                <a:cs typeface="Arial"/>
                <a:sym typeface="Arial"/>
              </a:rPr>
              <a:t>Negative Coping Mechanisms</a:t>
            </a:r>
          </a:p>
          <a:p>
            <a:pPr marL="0" lvl="0" indent="0" algn="l" rtl="0">
              <a:lnSpc>
                <a:spcPct val="107916"/>
              </a:lnSpc>
              <a:spcBef>
                <a:spcPts val="1200"/>
              </a:spcBef>
              <a:spcAft>
                <a:spcPts val="0"/>
              </a:spcAft>
              <a:buClr>
                <a:schemeClr val="dk1"/>
              </a:buClr>
              <a:buSzPts val="1100"/>
              <a:buFont typeface="Arial"/>
              <a:buNone/>
            </a:pPr>
            <a:r>
              <a:rPr lang="en-US" sz="1200" dirty="0">
                <a:solidFill>
                  <a:srgbClr val="000000"/>
                </a:solidFill>
                <a:latin typeface="Arial"/>
                <a:ea typeface="Arial"/>
                <a:cs typeface="Arial"/>
                <a:sym typeface="Arial"/>
              </a:rPr>
              <a:t>Families cope by:</a:t>
            </a:r>
          </a:p>
          <a:p>
            <a:pPr marL="457200" lvl="0" indent="-342900" algn="l" rtl="0">
              <a:lnSpc>
                <a:spcPct val="107916"/>
              </a:lnSpc>
              <a:spcBef>
                <a:spcPts val="1200"/>
              </a:spcBef>
              <a:spcAft>
                <a:spcPts val="0"/>
              </a:spcAft>
              <a:buSzPts val="1800"/>
              <a:buChar char="●"/>
            </a:pPr>
            <a:r>
              <a:rPr lang="en-US" sz="1200" dirty="0">
                <a:solidFill>
                  <a:srgbClr val="000000"/>
                </a:solidFill>
                <a:latin typeface="Arial"/>
                <a:ea typeface="Arial"/>
                <a:cs typeface="Arial"/>
                <a:sym typeface="Arial"/>
              </a:rPr>
              <a:t>Reducing meal frequency for persons living with disabilities</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Selling assistive devices, livestock, or essential items</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Sending persons with disabilities to beg</a:t>
            </a:r>
          </a:p>
          <a:p>
            <a:pPr marL="457200" lvl="0" indent="-342900" algn="l" rtl="0">
              <a:lnSpc>
                <a:spcPct val="107916"/>
              </a:lnSpc>
              <a:spcBef>
                <a:spcPts val="0"/>
              </a:spcBef>
              <a:spcAft>
                <a:spcPts val="0"/>
              </a:spcAft>
              <a:buSzPts val="1800"/>
              <a:buChar char="●"/>
            </a:pPr>
            <a:r>
              <a:rPr lang="en-US" sz="1200" dirty="0">
                <a:solidFill>
                  <a:srgbClr val="000000"/>
                </a:solidFill>
                <a:latin typeface="Arial"/>
                <a:ea typeface="Arial"/>
                <a:cs typeface="Arial"/>
                <a:sym typeface="Arial"/>
              </a:rPr>
              <a:t>Withdrawing children with disabilities from feeding programs due to shame or fear of stigma.</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56075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42925" lvl="0" indent="-457200" algn="l" rtl="0">
              <a:lnSpc>
                <a:spcPct val="100000"/>
              </a:lnSpc>
              <a:spcBef>
                <a:spcPts val="0"/>
              </a:spcBef>
              <a:spcAft>
                <a:spcPts val="0"/>
              </a:spcAft>
              <a:buClr>
                <a:schemeClr val="dk1"/>
              </a:buClr>
              <a:buSzPts val="1100"/>
              <a:buFont typeface="Arial"/>
              <a:buNone/>
            </a:pPr>
            <a:r>
              <a:rPr lang="en-US" sz="1200" b="1" dirty="0">
                <a:latin typeface="Arial"/>
                <a:ea typeface="Arial"/>
                <a:cs typeface="Arial"/>
                <a:sym typeface="Arial"/>
              </a:rPr>
              <a:t>Facilitator points:</a:t>
            </a:r>
            <a:endParaRPr lang="en-US" sz="1200" dirty="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US" sz="1200" dirty="0">
                <a:latin typeface="Arial"/>
                <a:ea typeface="Arial"/>
                <a:cs typeface="Arial"/>
                <a:sym typeface="Arial"/>
              </a:rPr>
              <a:t>Not all persons with a disability are vulnerable …</a:t>
            </a:r>
          </a:p>
          <a:p>
            <a:pPr marL="457200" lvl="0" indent="-342900" algn="l" rtl="0">
              <a:lnSpc>
                <a:spcPct val="100000"/>
              </a:lnSpc>
              <a:spcBef>
                <a:spcPts val="0"/>
              </a:spcBef>
              <a:spcAft>
                <a:spcPts val="0"/>
              </a:spcAft>
              <a:buClr>
                <a:schemeClr val="dk1"/>
              </a:buClr>
              <a:buSzPts val="1800"/>
              <a:buChar char="●"/>
            </a:pPr>
            <a:r>
              <a:rPr lang="en-US" sz="1200" dirty="0">
                <a:latin typeface="Arial"/>
                <a:ea typeface="Arial"/>
                <a:cs typeface="Arial"/>
                <a:sym typeface="Arial"/>
              </a:rPr>
              <a:t>However the combination of factors, both within their unique circumstances and from broader barriers, statistically reflects heightened levels of risk amongst this demographic.</a:t>
            </a:r>
          </a:p>
          <a:p>
            <a:pPr marL="457200" lvl="0" indent="-342900" algn="l" rtl="0">
              <a:lnSpc>
                <a:spcPct val="100000"/>
              </a:lnSpc>
              <a:spcBef>
                <a:spcPts val="0"/>
              </a:spcBef>
              <a:spcAft>
                <a:spcPts val="0"/>
              </a:spcAft>
              <a:buClr>
                <a:schemeClr val="dk1"/>
              </a:buClr>
              <a:buSzPts val="1800"/>
              <a:buChar char="●"/>
            </a:pPr>
            <a:r>
              <a:rPr lang="en-US" sz="1200" dirty="0">
                <a:latin typeface="Arial"/>
                <a:ea typeface="Arial"/>
                <a:cs typeface="Arial"/>
                <a:sym typeface="Arial"/>
              </a:rPr>
              <a:t>We must therefore take a proactive approach to recognizing and removing these barriers whilst being sensitive to the intersectionality of factors which place persons with disabilities at higher risk. </a:t>
            </a:r>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4856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dirty="0">
                <a:latin typeface="Arial"/>
                <a:ea typeface="Arial"/>
                <a:cs typeface="Arial"/>
                <a:sym typeface="Arial"/>
              </a:rPr>
              <a:t>Facilitator Notes: </a:t>
            </a:r>
            <a:r>
              <a:rPr lang="en-US" dirty="0">
                <a:latin typeface="Arial"/>
                <a:ea typeface="Arial"/>
                <a:cs typeface="Arial"/>
                <a:sym typeface="Arial"/>
              </a:rPr>
              <a:t> </a:t>
            </a:r>
            <a:endParaRPr lang="en-US" sz="1200" dirty="0">
              <a:latin typeface="Arial"/>
              <a:ea typeface="Arial"/>
              <a:cs typeface="Arial"/>
              <a:sym typeface="Arial"/>
            </a:endParaRPr>
          </a:p>
          <a:p>
            <a:pPr marL="0" lvl="0" indent="0" algn="just" rtl="0">
              <a:lnSpc>
                <a:spcPct val="150000"/>
              </a:lnSpc>
              <a:spcBef>
                <a:spcPts val="800"/>
              </a:spcBef>
              <a:spcAft>
                <a:spcPts val="0"/>
              </a:spcAft>
              <a:buClr>
                <a:schemeClr val="dk1"/>
              </a:buClr>
              <a:buSzPts val="1100"/>
              <a:buFont typeface="Arial"/>
              <a:buNone/>
            </a:pPr>
            <a:r>
              <a:rPr lang="en-US" sz="1200" dirty="0">
                <a:latin typeface="Arial"/>
                <a:ea typeface="Arial"/>
                <a:cs typeface="Arial"/>
                <a:sym typeface="Arial"/>
              </a:rPr>
              <a:t>This slide must be adapted to the tools used to assess participants' knowledge before and after the training (pre/post-tests) and to collect participants’ feedback and complaints. </a:t>
            </a:r>
            <a:r>
              <a:rPr lang="en-US" sz="1200" b="1" dirty="0">
                <a:latin typeface="Arial"/>
                <a:ea typeface="Arial"/>
                <a:cs typeface="Arial"/>
                <a:sym typeface="Arial"/>
              </a:rPr>
              <a:t>Please use your own organization’s feedback mechanism whether that’s a QR code or other tools.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6656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325FB-12F4-3CC0-D1E6-3343E52F37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4893C4-9287-EA90-99C1-4D0C6939BF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A95461-A40C-3C8E-0A91-3D4FB1F74168}"/>
              </a:ext>
            </a:extLst>
          </p:cNvPr>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dirty="0">
                <a:latin typeface="Arial"/>
                <a:ea typeface="Arial"/>
                <a:cs typeface="Arial"/>
                <a:sym typeface="Arial"/>
              </a:rPr>
              <a:t>Facilitator Notes:</a:t>
            </a:r>
          </a:p>
          <a:p>
            <a:pPr marL="0" lvl="0" indent="0" algn="just" rtl="0">
              <a:lnSpc>
                <a:spcPct val="150000"/>
              </a:lnSpc>
              <a:spcBef>
                <a:spcPts val="0"/>
              </a:spcBef>
              <a:spcAft>
                <a:spcPts val="0"/>
              </a:spcAft>
              <a:buClr>
                <a:schemeClr val="dk1"/>
              </a:buClr>
              <a:buSzPts val="1100"/>
              <a:buFont typeface="Arial"/>
              <a:buNone/>
            </a:pPr>
            <a:r>
              <a:rPr lang="en-US" sz="1200" b="0" dirty="0">
                <a:latin typeface="Arial"/>
                <a:ea typeface="Arial"/>
                <a:cs typeface="Arial"/>
                <a:sym typeface="Arial"/>
              </a:rPr>
              <a:t>At end of every module you can provide an overview of the other modules of the training package. If you only use specific modules in the training, you can just display those used (e.g. M1, M2, M4, M5). The objective is to ensure the participants know what to expect still, which module they finished and what is next.</a:t>
            </a:r>
          </a:p>
        </p:txBody>
      </p:sp>
      <p:sp>
        <p:nvSpPr>
          <p:cNvPr id="4" name="Slide Number Placeholder 3">
            <a:extLst>
              <a:ext uri="{FF2B5EF4-FFF2-40B4-BE49-F238E27FC236}">
                <a16:creationId xmlns:a16="http://schemas.microsoft.com/office/drawing/2014/main" id="{1684266B-2947-9843-BD79-DD5555F4857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51489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200" b="0" u="none" dirty="0">
                <a:solidFill>
                  <a:schemeClr val="tx1"/>
                </a:solidFill>
                <a:latin typeface="Arial"/>
                <a:ea typeface="Arial"/>
                <a:cs typeface="Arial"/>
                <a:sym typeface="Arial"/>
              </a:rPr>
              <a:t>Facilitator Notes: </a:t>
            </a:r>
          </a:p>
          <a:p>
            <a:pPr marL="0" lvl="0" indent="0" algn="l" rtl="0">
              <a:lnSpc>
                <a:spcPct val="107000"/>
              </a:lnSpc>
              <a:spcBef>
                <a:spcPts val="0"/>
              </a:spcBef>
              <a:spcAft>
                <a:spcPts val="0"/>
              </a:spcAft>
              <a:buSzPts val="1400"/>
              <a:buNone/>
            </a:pPr>
            <a:r>
              <a:rPr lang="en-US" sz="1200" b="0" u="none" dirty="0">
                <a:solidFill>
                  <a:schemeClr val="tx1"/>
                </a:solidFill>
                <a:latin typeface="Arial"/>
                <a:ea typeface="Arial"/>
                <a:cs typeface="Arial"/>
                <a:sym typeface="Arial"/>
              </a:rPr>
              <a:t>We have listed them below for ease of reference while researching:</a:t>
            </a:r>
          </a:p>
          <a:p>
            <a:pPr marL="177657" marR="0" lvl="0" indent="-177657" algn="l" rtl="0">
              <a:lnSpc>
                <a:spcPct val="100000"/>
              </a:lnSpc>
              <a:spcBef>
                <a:spcPts val="0"/>
              </a:spcBef>
              <a:spcAft>
                <a:spcPts val="0"/>
              </a:spcAft>
              <a:buClr>
                <a:schemeClr val="dk1"/>
              </a:buClr>
              <a:buSzPts val="1800"/>
              <a:buFont typeface="Arial"/>
              <a:buChar char="•"/>
            </a:pPr>
            <a:r>
              <a:rPr lang="en-US" sz="1200" b="0" u="none" dirty="0">
                <a:solidFill>
                  <a:schemeClr val="tx1"/>
                </a:solidFill>
                <a:latin typeface="Arial"/>
                <a:ea typeface="Arial"/>
                <a:cs typeface="Arial"/>
                <a:sym typeface="Arial"/>
              </a:rPr>
              <a:t>UN Convention on the Rights of Persons with Disabilities (CRPD), 2006: </a:t>
            </a:r>
            <a:r>
              <a:rPr lang="en-US" sz="1200" b="0" u="none" dirty="0">
                <a:solidFill>
                  <a:schemeClr val="tx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https://www.un.org/development/desa/disabilities/convention-on-the-rights-of-persons-with-disabilities.html</a:t>
            </a:r>
            <a:endParaRPr lang="en-US" sz="1200" b="0" u="none" dirty="0">
              <a:solidFill>
                <a:schemeClr val="tx1"/>
              </a:solidFill>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chemeClr val="dk1"/>
              </a:buClr>
              <a:buSzPts val="1800"/>
              <a:buFont typeface="Arial"/>
              <a:buChar char="•"/>
              <a:tabLst/>
              <a:defRPr/>
            </a:pPr>
            <a:r>
              <a:rPr lang="en-US" sz="1200" b="0" u="none" dirty="0">
                <a:solidFill>
                  <a:schemeClr val="tx1"/>
                </a:solidFill>
                <a:latin typeface="Arial"/>
                <a:ea typeface="Arial"/>
                <a:cs typeface="Arial"/>
                <a:sym typeface="Arial"/>
              </a:rPr>
              <a:t>UN Disability Inclusion Strategy (2019): system-wide policies to become more inclusive of persons with disabilities: </a:t>
            </a:r>
            <a:r>
              <a:rPr lang="en-US" sz="1400" b="0" u="none" dirty="0">
                <a:solidFill>
                  <a:schemeClr val="tx1"/>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https://www.un.org/en/content/disabilitystrategy/</a:t>
            </a:r>
            <a:r>
              <a:rPr lang="en-US" sz="1400" b="0" u="none" dirty="0">
                <a:solidFill>
                  <a:schemeClr val="tx1"/>
                </a:solidFill>
                <a:latin typeface="Arial"/>
                <a:ea typeface="Arial"/>
                <a:cs typeface="Arial"/>
                <a:sym typeface="Arial"/>
              </a:rPr>
              <a:t> </a:t>
            </a:r>
          </a:p>
          <a:p>
            <a:pPr marL="285750" marR="0" lvl="0" indent="-285750" algn="l" rtl="0">
              <a:lnSpc>
                <a:spcPct val="100000"/>
              </a:lnSpc>
              <a:spcBef>
                <a:spcPts val="0"/>
              </a:spcBef>
              <a:spcAft>
                <a:spcPts val="0"/>
              </a:spcAft>
              <a:buClr>
                <a:schemeClr val="dk1"/>
              </a:buClr>
              <a:buSzPts val="1800"/>
              <a:buFont typeface="Arial"/>
              <a:buChar char="•"/>
            </a:pPr>
            <a:r>
              <a:rPr lang="en-US" sz="1200" b="0" u="none" dirty="0">
                <a:solidFill>
                  <a:schemeClr val="tx1"/>
                </a:solidFill>
                <a:latin typeface="Arial"/>
                <a:ea typeface="Arial"/>
                <a:cs typeface="Arial"/>
                <a:sym typeface="Arial"/>
              </a:rPr>
              <a:t>IASC Guidelines on Inclusion of Persons with Disabilities in Humanitarian Action (2019): https://interagencystandingcommittee.org/sites/default/files/migrated/2020-11/IASC%20Guidelines%20on%20the%20Inclusion%20of%20Persons%20with%20Disabilities%20in%20Humanitarian%20Action%2C%202019_0.pdf</a:t>
            </a:r>
            <a:endParaRPr lang="en-US" sz="1400" b="0" u="none" dirty="0">
              <a:solidFill>
                <a:schemeClr val="tx1"/>
              </a:solidFill>
            </a:endParaRPr>
          </a:p>
          <a:p>
            <a:pPr marL="285750" marR="0" lvl="0" indent="-285750" algn="l" rtl="0">
              <a:lnSpc>
                <a:spcPct val="100000"/>
              </a:lnSpc>
              <a:spcBef>
                <a:spcPts val="0"/>
              </a:spcBef>
              <a:spcAft>
                <a:spcPts val="0"/>
              </a:spcAft>
              <a:buClr>
                <a:schemeClr val="dk1"/>
              </a:buClr>
              <a:buSzPts val="1800"/>
              <a:buFont typeface="Arial"/>
              <a:buChar char="•"/>
            </a:pPr>
            <a:r>
              <a:rPr lang="en-US" sz="1200" b="0" u="none" dirty="0">
                <a:solidFill>
                  <a:schemeClr val="tx1"/>
                </a:solidFill>
                <a:latin typeface="Arial"/>
                <a:ea typeface="Arial"/>
                <a:cs typeface="Arial"/>
                <a:sym typeface="Arial"/>
              </a:rPr>
              <a:t>Sendai Framework for Disaster Risk Reduction (2015) affirming same principles: https://aidmi.org/wp-content/uploads/2023/05/sendaiframeworkfordrren.pdf</a:t>
            </a:r>
            <a:endParaRPr lang="en-US" sz="1200" b="0" u="none" dirty="0">
              <a:solidFill>
                <a:schemeClr val="tx1"/>
              </a:solidFill>
            </a:endParaRPr>
          </a:p>
          <a:p>
            <a:pPr marL="285750" marR="0" lvl="0" indent="-285750" algn="l" rtl="0">
              <a:lnSpc>
                <a:spcPct val="100000"/>
              </a:lnSpc>
              <a:spcBef>
                <a:spcPts val="0"/>
              </a:spcBef>
              <a:spcAft>
                <a:spcPts val="0"/>
              </a:spcAft>
              <a:buClr>
                <a:schemeClr val="dk1"/>
              </a:buClr>
              <a:buSzPts val="1800"/>
              <a:buFont typeface="Arial"/>
              <a:buChar char="•"/>
            </a:pPr>
            <a:r>
              <a:rPr lang="en-US" sz="1200" b="0" u="none" dirty="0">
                <a:solidFill>
                  <a:schemeClr val="tx1"/>
                </a:solidFill>
                <a:latin typeface="Arial"/>
                <a:ea typeface="Arial"/>
                <a:cs typeface="Arial"/>
                <a:sym typeface="Arial"/>
              </a:rPr>
              <a:t>2030 Agenda for Sustainable Development (2015) affirming no one should be left behind: </a:t>
            </a:r>
            <a:r>
              <a:rPr lang="de-DE" b="0" u="none" dirty="0">
                <a:solidFill>
                  <a:schemeClr val="tx1"/>
                </a:solidFill>
                <a:hlinkClick r:id="rId5">
                  <a:extLst>
                    <a:ext uri="{A12FA001-AC4F-418D-AE19-62706E023703}">
                      <ahyp:hlinkClr xmlns:ahyp="http://schemas.microsoft.com/office/drawing/2018/hyperlinkcolor" val="tx"/>
                    </a:ext>
                  </a:extLst>
                </a:hlinkClick>
              </a:rPr>
              <a:t>https://sdgs.un.org/2030agenda</a:t>
            </a:r>
            <a:endParaRPr lang="en-US" sz="1200" b="0" u="none" dirty="0">
              <a:solidFill>
                <a:schemeClr val="tx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Arial"/>
              <a:buChar char="•"/>
            </a:pPr>
            <a:r>
              <a:rPr lang="en-US" sz="1200" b="0" u="none" dirty="0">
                <a:solidFill>
                  <a:schemeClr val="tx1"/>
                </a:solidFill>
                <a:latin typeface="Arial"/>
                <a:ea typeface="Arial"/>
                <a:cs typeface="Arial"/>
                <a:sym typeface="Arial"/>
              </a:rPr>
              <a:t>UN Flagship Report on Disability and Development (2024): </a:t>
            </a:r>
            <a:r>
              <a:rPr lang="en-US" sz="1200" b="0" u="none" dirty="0">
                <a:solidFill>
                  <a:schemeClr val="tx1"/>
                </a:solidFill>
                <a:latin typeface="Arial"/>
                <a:ea typeface="Arial"/>
                <a:cs typeface="Arial"/>
                <a:sym typeface="Arial"/>
                <a:hlinkClick r:id="rId6">
                  <a:extLst>
                    <a:ext uri="{A12FA001-AC4F-418D-AE19-62706E023703}">
                      <ahyp:hlinkClr xmlns:ahyp="http://schemas.microsoft.com/office/drawing/2018/hyperlinkcolor" val="tx"/>
                    </a:ext>
                  </a:extLst>
                </a:hlinkClick>
              </a:rPr>
              <a:t>https://social.desa.un.org/publications/un-flagship-report-on-disability-and-development-2024</a:t>
            </a:r>
            <a:r>
              <a:rPr lang="en-US" sz="1200" b="0" u="none" dirty="0">
                <a:solidFill>
                  <a:schemeClr val="tx1"/>
                </a:solidFill>
                <a:latin typeface="Arial"/>
                <a:ea typeface="Arial"/>
                <a:cs typeface="Arial"/>
                <a:sym typeface="Arial"/>
              </a:rPr>
              <a:t> </a:t>
            </a:r>
          </a:p>
          <a:p>
            <a:pPr marL="285750" marR="0" lvl="0" indent="-285750" algn="l" rtl="0">
              <a:lnSpc>
                <a:spcPct val="100000"/>
              </a:lnSpc>
              <a:spcBef>
                <a:spcPts val="0"/>
              </a:spcBef>
              <a:spcAft>
                <a:spcPts val="0"/>
              </a:spcAft>
              <a:buClr>
                <a:schemeClr val="dk1"/>
              </a:buClr>
              <a:buSzPts val="1800"/>
              <a:buFont typeface="Arial"/>
              <a:buChar char="•"/>
            </a:pPr>
            <a:r>
              <a:rPr lang="en-US" b="0" u="none" dirty="0">
                <a:solidFill>
                  <a:schemeClr val="tx1"/>
                </a:solidFill>
              </a:rPr>
              <a:t>ACF &amp; IRC, Annex 03. Protection risk matrix and food insecurity: </a:t>
            </a:r>
            <a:r>
              <a:rPr lang="de-DE" b="0" u="none" dirty="0">
                <a:solidFill>
                  <a:schemeClr val="tx1"/>
                </a:solidFill>
                <a:hlinkClick r:id="rId7">
                  <a:extLst>
                    <a:ext uri="{A12FA001-AC4F-418D-AE19-62706E023703}">
                      <ahyp:hlinkClr xmlns:ahyp="http://schemas.microsoft.com/office/drawing/2018/hyperlinkcolor" val="tx"/>
                    </a:ext>
                  </a:extLst>
                </a:hlinkClick>
              </a:rPr>
              <a:t>https://onedrive.live.com/:x:/g/personal/0D2881BEF0969125/IQC3OrNCxDrMQpxxTCtik2cPAaOhxQ-HV4O-twxXZm1JIcs?rtime=RRu32Mdz3kg&amp;redeem=</a:t>
            </a:r>
            <a:r>
              <a:rPr lang="de-DE" b="0" u="sng" dirty="0">
                <a:solidFill>
                  <a:schemeClr val="tx1"/>
                </a:solidFill>
                <a:hlinkClick r:id="rId7">
                  <a:extLst>
                    <a:ext uri="{A12FA001-AC4F-418D-AE19-62706E023703}">
                      <ahyp:hlinkClr xmlns:ahyp="http://schemas.microsoft.com/office/drawing/2018/hyperlinkcolor" val="tx"/>
                    </a:ext>
                  </a:extLst>
                </a:hlinkClick>
              </a:rPr>
              <a:t>aHR0cHM6Ly8xZHJ2Lm1zL3gvYy8wRDI4ODFCRUYwOTY5MTI1L0ViYzZzMExFT3N4Q25IRk1LMktUWnc4Qm82SEZENGRYZzc2M0RGZG1iVWtoeXc</a:t>
            </a:r>
            <a:r>
              <a:rPr lang="de-DE" b="0" u="none" dirty="0">
                <a:solidFill>
                  <a:schemeClr val="tx1"/>
                </a:solidFill>
                <a:hlinkClick r:id="rId7">
                  <a:extLst>
                    <a:ext uri="{A12FA001-AC4F-418D-AE19-62706E023703}">
                      <ahyp:hlinkClr xmlns:ahyp="http://schemas.microsoft.com/office/drawing/2018/hyperlinkcolor" val="tx"/>
                    </a:ext>
                  </a:extLst>
                </a:hlinkClick>
              </a:rPr>
              <a:t>_ZT01dGJyblYmQ1Q9MTc2ODkxNjU0MDE3NSZPUj1PdXRsb29rLUJvZHkmQ0lEPTVBQjNENTk1LTU1NkEtNDZFQi04MkZDLTRCNTRBQkMyQUVGMCZXU0w9MQ</a:t>
            </a:r>
            <a:endParaRPr lang="en-US" b="0" u="none" dirty="0">
              <a:solidFill>
                <a:schemeClr val="tx1"/>
              </a:solidFill>
            </a:endParaRPr>
          </a:p>
          <a:p>
            <a:pPr marL="285750" marR="0" lvl="0" indent="-285750" algn="l" rtl="0">
              <a:lnSpc>
                <a:spcPct val="100000"/>
              </a:lnSpc>
              <a:spcBef>
                <a:spcPts val="0"/>
              </a:spcBef>
              <a:spcAft>
                <a:spcPts val="0"/>
              </a:spcAft>
              <a:buClr>
                <a:schemeClr val="dk1"/>
              </a:buClr>
              <a:buSzPts val="1800"/>
              <a:buFont typeface="Arial"/>
              <a:buChar char="•"/>
            </a:pPr>
            <a:r>
              <a:rPr lang="en-US" sz="1200" b="0" u="none" dirty="0">
                <a:solidFill>
                  <a:schemeClr val="tx1"/>
                </a:solidFill>
              </a:rPr>
              <a:t>SPHERE handbook (2018 edition)</a:t>
            </a:r>
            <a:endParaRPr lang="en-US" sz="1200" b="0" u="none" dirty="0">
              <a:solidFill>
                <a:schemeClr val="tx1"/>
              </a:solidFill>
              <a:latin typeface="Calibri"/>
              <a:ea typeface="Calibri"/>
              <a:cs typeface="Calibri"/>
              <a:sym typeface="Calibri"/>
            </a:endParaRPr>
          </a:p>
          <a:p>
            <a:endParaRPr lang="de-DE" b="0" u="none" dirty="0">
              <a:solidFill>
                <a:schemeClr val="tx1"/>
              </a:solidFil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2699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dirty="0"/>
              <a:t>Facilitator</a:t>
            </a:r>
            <a:r>
              <a:rPr lang="de-DE" b="1" baseline="0" dirty="0"/>
              <a:t> note:</a:t>
            </a:r>
          </a:p>
          <a:p>
            <a:r>
              <a:rPr lang="de-DE" baseline="0" dirty="0"/>
              <a:t>Link to training package: https://www.hi-deutschland-projekte.de/lnob/training-package-for-inclusive-food-security/</a:t>
            </a:r>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6577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latin typeface="Arial"/>
                <a:ea typeface="Arial"/>
                <a:cs typeface="Arial"/>
                <a:sym typeface="Arial"/>
              </a:rPr>
              <a:t>Facilitator Notes:</a:t>
            </a:r>
            <a:endParaRPr lang="en-US" sz="1000" dirty="0">
              <a:latin typeface="Arial"/>
              <a:ea typeface="Arial"/>
              <a:cs typeface="Arial"/>
              <a:sym typeface="Arial"/>
            </a:endParaRPr>
          </a:p>
          <a:p>
            <a:pPr marL="342900" lvl="0" indent="-342900" algn="just" rtl="0">
              <a:lnSpc>
                <a:spcPct val="107000"/>
              </a:lnSpc>
              <a:spcBef>
                <a:spcPts val="0"/>
              </a:spcBef>
              <a:spcAft>
                <a:spcPts val="0"/>
              </a:spcAft>
              <a:buClr>
                <a:schemeClr val="dk1"/>
              </a:buClr>
              <a:buSzPts val="1800"/>
              <a:buChar char="●"/>
            </a:pPr>
            <a:r>
              <a:rPr lang="en-US" sz="1200" dirty="0">
                <a:latin typeface="Arial"/>
                <a:ea typeface="Arial"/>
                <a:cs typeface="Arial"/>
                <a:sym typeface="Arial"/>
              </a:rPr>
              <a:t>Tell the audience that they will be doing interactive activities and exercises during the training session to provide the opportunity to share their thoughts, insights, experiences and observations.</a:t>
            </a:r>
          </a:p>
          <a:p>
            <a:pPr marL="342900" lvl="0" indent="-342900" algn="just" rtl="0">
              <a:lnSpc>
                <a:spcPct val="107000"/>
              </a:lnSpc>
              <a:spcBef>
                <a:spcPts val="0"/>
              </a:spcBef>
              <a:spcAft>
                <a:spcPts val="0"/>
              </a:spcAft>
              <a:buClr>
                <a:schemeClr val="dk1"/>
              </a:buClr>
              <a:buSzPts val="1800"/>
              <a:buChar char="●"/>
            </a:pPr>
            <a:r>
              <a:rPr lang="en-US" sz="1200" dirty="0">
                <a:latin typeface="Arial"/>
                <a:ea typeface="Arial"/>
                <a:cs typeface="Arial"/>
                <a:sym typeface="Arial"/>
              </a:rPr>
              <a:t>And whilst their reasonable accommodation requirements have already been noted (making accessibility adjustments according to individual needs), if anyone is having any difficulty as they go through the training, they must please check in with their facilitator as it is vital that everyone participates.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604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dirty="0"/>
              <a:t>Facilitator note:</a:t>
            </a:r>
          </a:p>
          <a:p>
            <a:r>
              <a:rPr lang="de-DE" b="0" dirty="0"/>
              <a:t>Depending on time, choose a methodology for introduction of participants (e.g. group game, introducing by pairs, individual introducing, etc.). Objective is that everyone knows who else is in the room.</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4378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200" b="1" dirty="0">
                <a:latin typeface="Arial"/>
                <a:ea typeface="Arial"/>
                <a:cs typeface="Arial"/>
                <a:sym typeface="Arial"/>
              </a:rPr>
              <a:t>Facilitator Notes:</a:t>
            </a:r>
          </a:p>
          <a:p>
            <a:pPr marL="0" lvl="0" indent="0" algn="l" rtl="0">
              <a:lnSpc>
                <a:spcPct val="100000"/>
              </a:lnSpc>
              <a:spcBef>
                <a:spcPts val="0"/>
              </a:spcBef>
              <a:spcAft>
                <a:spcPts val="0"/>
              </a:spcAft>
              <a:buSzPts val="1100"/>
              <a:buNone/>
            </a:pPr>
            <a:r>
              <a:rPr lang="en-US" sz="1200" dirty="0">
                <a:latin typeface="Arial"/>
                <a:ea typeface="Arial"/>
                <a:cs typeface="Arial"/>
                <a:sym typeface="Arial"/>
              </a:rPr>
              <a:t>Start by saying that,  in this module, we will deepen our understanding of disability concepts and intersectionality, and examine the barriers and risks that persons with disabilities face in accessing and meaningfully participating in Food Security </a:t>
            </a:r>
            <a:r>
              <a:rPr lang="en-US" sz="1200" dirty="0" err="1">
                <a:latin typeface="Arial"/>
                <a:ea typeface="Arial"/>
                <a:cs typeface="Arial"/>
                <a:sym typeface="Arial"/>
              </a:rPr>
              <a:t>programmes</a:t>
            </a:r>
            <a:r>
              <a:rPr lang="en-US" sz="1200" dirty="0">
                <a:latin typeface="Arial"/>
                <a:ea typeface="Arial"/>
                <a:cs typeface="Arial"/>
                <a:sym typeface="Arial"/>
              </a:rPr>
              <a:t> in humanitarian action.</a:t>
            </a:r>
          </a:p>
          <a:p>
            <a:pPr marL="0" lvl="0" indent="0" algn="l" rtl="0">
              <a:lnSpc>
                <a:spcPct val="100000"/>
              </a:lnSpc>
              <a:spcBef>
                <a:spcPts val="0"/>
              </a:spcBef>
              <a:spcAft>
                <a:spcPts val="0"/>
              </a:spcAft>
              <a:buClr>
                <a:schemeClr val="dk1"/>
              </a:buClr>
              <a:buSzPts val="1100"/>
              <a:buFont typeface="Arial"/>
              <a:buNone/>
            </a:pPr>
            <a:endParaRPr lang="en-US" sz="1200" dirty="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US" sz="1200" b="1" dirty="0">
                <a:latin typeface="Arial"/>
                <a:ea typeface="Arial"/>
                <a:cs typeface="Arial"/>
                <a:sym typeface="Arial"/>
              </a:rPr>
              <a:t>Please note that in order to facilitate this module, the facilitator should have:</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Strong knowledge of disability concepts, including the rights-based model of disability and intersectionality.</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Experience working in Food Security or humanitarian programs with a focus on inclusion or protection.</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Familiarity with key guidelines and frameworks, such as the IASC Guidelines on Inclusion of Persons with Disabilities in Humanitarian Action, Sphere Standards, and Food Security-specific tools.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The ability to adapt content to the local or operational context, using examples and case studies relevant to the participants.</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Optional: </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Consider involving someone with lived experience of disability or a representative from an Organization of Persons with Disabilities (OPD) as a co-facilitator or guest speaker. Their perspective can add authenticity and depth to the discussions.</a:t>
            </a:r>
          </a:p>
          <a:p>
            <a:pPr marL="0" lvl="0" indent="0" algn="l"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This module is designed for:</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Food Security practitioners at operational and managerial levels in humanitarian contexts.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Staff from partner organizations, clusters, or OPDs working in coordination or implementation roles.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Professionals who may not have prior knowledge of disability inclusion but are responsible for ensuring equitable access to Food Security services.</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Knowledge/experience requirements: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Participants should have a basic understanding of Food Security principles and humanitarian response systems.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Prior exposure to concepts of equity, inclusion, or gender in programming is beneficial but not mandatory.</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Encourage participants to share their own experiences or challenges related to inclusion during the module to foster peer learning.</a:t>
            </a:r>
          </a:p>
          <a:p>
            <a:pPr marL="0" lvl="0" indent="0" algn="l" rtl="0">
              <a:lnSpc>
                <a:spcPct val="107916"/>
              </a:lnSpc>
              <a:spcBef>
                <a:spcPts val="800"/>
              </a:spcBef>
              <a:spcAft>
                <a:spcPts val="0"/>
              </a:spcAft>
              <a:buClr>
                <a:schemeClr val="dk1"/>
              </a:buClr>
              <a:buSzPts val="1100"/>
              <a:buFont typeface="Arial"/>
              <a:buNone/>
            </a:pPr>
            <a:r>
              <a:rPr lang="en-US" sz="1200" b="1" dirty="0">
                <a:latin typeface="Arial"/>
                <a:ea typeface="Arial"/>
                <a:cs typeface="Arial"/>
                <a:sym typeface="Arial"/>
              </a:rPr>
              <a:t>Preparation Tip:</a:t>
            </a:r>
            <a:r>
              <a:rPr lang="en-US" sz="1200" dirty="0">
                <a:latin typeface="Arial"/>
                <a:ea typeface="Arial"/>
                <a:cs typeface="Arial"/>
                <a:sym typeface="Arial"/>
              </a:rPr>
              <a:t> </a:t>
            </a:r>
          </a:p>
          <a:p>
            <a:pPr marL="0" lvl="0" indent="0" algn="l" rtl="0">
              <a:lnSpc>
                <a:spcPct val="107916"/>
              </a:lnSpc>
              <a:spcBef>
                <a:spcPts val="800"/>
              </a:spcBef>
              <a:spcAft>
                <a:spcPts val="0"/>
              </a:spcAft>
              <a:buClr>
                <a:schemeClr val="dk1"/>
              </a:buClr>
              <a:buSzPts val="1100"/>
              <a:buFont typeface="Arial"/>
              <a:buNone/>
            </a:pPr>
            <a:r>
              <a:rPr lang="en-US" sz="1200" dirty="0">
                <a:latin typeface="Arial"/>
                <a:ea typeface="Arial"/>
                <a:cs typeface="Arial"/>
                <a:sym typeface="Arial"/>
              </a:rPr>
              <a:t>Before delivering this module, facilitators should:</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Review local or context-specific data related to disability prevalence and barriers (e.g., from HNO, HRP, or disability-focused assessments).</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Familiarize themselves with the participants’ roles and levels of experience to tailor the content and examples accordingly.</a:t>
            </a:r>
          </a:p>
          <a:p>
            <a:pPr marL="457200" lvl="0" indent="-342900" algn="l" rtl="0">
              <a:lnSpc>
                <a:spcPct val="107916"/>
              </a:lnSpc>
              <a:spcBef>
                <a:spcPts val="800"/>
              </a:spcBef>
              <a:spcAft>
                <a:spcPts val="0"/>
              </a:spcAft>
              <a:buClr>
                <a:schemeClr val="dk1"/>
              </a:buClr>
              <a:buSzPts val="1800"/>
              <a:buChar char="⮚"/>
            </a:pPr>
            <a:r>
              <a:rPr lang="en-US" sz="1200" dirty="0">
                <a:latin typeface="Arial"/>
                <a:ea typeface="Arial"/>
                <a:cs typeface="Arial"/>
                <a:sym typeface="Arial"/>
              </a:rPr>
              <a:t>Be prepared to address questions or misconceptions about disability using evidence-based and rights-based approaches.</a:t>
            </a:r>
            <a:r>
              <a:rPr lang="en-US" sz="1200" b="1" u="sng" dirty="0">
                <a:latin typeface="Arial"/>
                <a:ea typeface="Arial"/>
                <a:cs typeface="Arial"/>
                <a:sym typeface="Arial"/>
              </a:rPr>
              <a:t> </a:t>
            </a:r>
            <a:endParaRPr lang="en-US" sz="1200" dirty="0">
              <a:latin typeface="Arial"/>
              <a:ea typeface="Arial"/>
              <a:cs typeface="Arial"/>
              <a:sym typeface="Arial"/>
            </a:endParaRPr>
          </a:p>
          <a:p>
            <a:pPr marL="0" lvl="0" indent="0" algn="l" rtl="0">
              <a:lnSpc>
                <a:spcPct val="107000"/>
              </a:lnSpc>
              <a:spcBef>
                <a:spcPts val="800"/>
              </a:spcBef>
              <a:spcAft>
                <a:spcPts val="0"/>
              </a:spcAft>
              <a:buSzPts val="1400"/>
              <a:buNone/>
            </a:pPr>
            <a:endParaRPr lang="en-US" sz="1200" b="1" dirty="0">
              <a:latin typeface="Arial"/>
              <a:ea typeface="Arial"/>
              <a:cs typeface="Arial"/>
              <a:sym typeface="Arial"/>
            </a:endParaRPr>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95170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800"/>
              </a:spcBef>
              <a:spcAft>
                <a:spcPts val="0"/>
              </a:spcAft>
              <a:buSzPts val="1400"/>
              <a:buNone/>
            </a:pPr>
            <a:r>
              <a:rPr lang="en-US" sz="1200" b="1" dirty="0">
                <a:latin typeface="Arial"/>
                <a:ea typeface="Arial"/>
                <a:cs typeface="Arial"/>
                <a:sym typeface="Arial"/>
              </a:rPr>
              <a:t>Facilitator Notes:</a:t>
            </a:r>
          </a:p>
          <a:p>
            <a:pPr marL="0" lvl="0" indent="0" algn="l" rtl="0">
              <a:lnSpc>
                <a:spcPct val="100000"/>
              </a:lnSpc>
              <a:spcBef>
                <a:spcPts val="800"/>
              </a:spcBef>
              <a:spcAft>
                <a:spcPts val="0"/>
              </a:spcAft>
              <a:buSzPts val="1400"/>
              <a:buNone/>
            </a:pPr>
            <a:r>
              <a:rPr lang="en-US" sz="1200" dirty="0">
                <a:latin typeface="Arial"/>
                <a:ea typeface="Arial"/>
                <a:cs typeface="Arial"/>
                <a:sym typeface="Arial"/>
              </a:rPr>
              <a:t>These learning objectives could be adapted by the facilitator to align with participants’ expectations and levels of knowledge and experience.</a:t>
            </a:r>
          </a:p>
          <a:p>
            <a:endParaRPr lang="de-D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405820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g"/><Relationship Id="rId5" Type="http://schemas.openxmlformats.org/officeDocument/2006/relationships/image" Target="../media/image5.png"/><Relationship Id="rId10" Type="http://schemas.openxmlformats.org/officeDocument/2006/relationships/image" Target="../media/image10.jpg"/><Relationship Id="rId4" Type="http://schemas.openxmlformats.org/officeDocument/2006/relationships/image" Target="../media/image4.jp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En blanco" userDrawn="1">
  <p:cSld name="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a:solidFill>
            <a:srgbClr val="0070C0"/>
          </a:solidFill>
        </p:spPr>
        <p:txBody>
          <a:bodyPr anchor="ctr">
            <a:normAutofit/>
          </a:bodyPr>
          <a:lstStyle>
            <a:lvl1pPr algn="ctr">
              <a:defRPr sz="3600">
                <a:solidFill>
                  <a:schemeClr val="bg1"/>
                </a:solidFill>
              </a:defRPr>
            </a:lvl1pPr>
          </a:lstStyle>
          <a:p>
            <a:r>
              <a:rPr lang="en-US" dirty="0"/>
              <a:t>Click to edit Master title style</a:t>
            </a:r>
            <a:endParaRPr lang="de-DE" dirty="0"/>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chor="ctr">
            <a:normAutofit/>
          </a:bodyPr>
          <a:lstStyle>
            <a:lvl1pPr marL="0" indent="0" algn="ctr">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de-DE" dirty="0"/>
          </a:p>
        </p:txBody>
      </p:sp>
      <p:sp>
        <p:nvSpPr>
          <p:cNvPr id="41" name="TextBox 40">
            <a:extLst>
              <a:ext uri="{FF2B5EF4-FFF2-40B4-BE49-F238E27FC236}">
                <a16:creationId xmlns:a16="http://schemas.microsoft.com/office/drawing/2014/main" id="{395F56E3-CAAC-E141-2CFE-03065192F3B5}"/>
              </a:ext>
            </a:extLst>
          </p:cNvPr>
          <p:cNvSpPr txBox="1"/>
          <p:nvPr userDrawn="1"/>
        </p:nvSpPr>
        <p:spPr>
          <a:xfrm>
            <a:off x="190232" y="5306582"/>
            <a:ext cx="40979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0" i="0" u="none" strike="noStrike" cap="none" dirty="0">
                <a:solidFill>
                  <a:srgbClr val="000000"/>
                </a:solidFill>
                <a:latin typeface="Arial"/>
                <a:ea typeface="Arial"/>
                <a:cs typeface="Arial"/>
                <a:sym typeface="Arial"/>
              </a:rPr>
              <a:t>Developed through an inter-agency collaboration of: </a:t>
            </a:r>
            <a:endParaRPr lang="en-US" sz="1200" b="0" dirty="0"/>
          </a:p>
        </p:txBody>
      </p:sp>
      <p:pic>
        <p:nvPicPr>
          <p:cNvPr id="63" name="Google Shape;907;g3b89cd4c576_2_135" descr="Action Against Hunger logo">
            <a:extLst>
              <a:ext uri="{FF2B5EF4-FFF2-40B4-BE49-F238E27FC236}">
                <a16:creationId xmlns:a16="http://schemas.microsoft.com/office/drawing/2014/main" id="{F775158D-E566-569E-DC8D-F8AF4941AAA3}"/>
              </a:ext>
            </a:extLst>
          </p:cNvPr>
          <p:cNvPicPr preferRelativeResize="0"/>
          <p:nvPr userDrawn="1"/>
        </p:nvPicPr>
        <p:blipFill rotWithShape="1">
          <a:blip r:embed="rId3">
            <a:alphaModFix/>
          </a:blip>
          <a:srcRect/>
          <a:stretch/>
        </p:blipFill>
        <p:spPr>
          <a:xfrm>
            <a:off x="297459" y="5942243"/>
            <a:ext cx="819740" cy="516778"/>
          </a:xfrm>
          <a:prstGeom prst="rect">
            <a:avLst/>
          </a:prstGeom>
          <a:noFill/>
          <a:ln>
            <a:noFill/>
          </a:ln>
        </p:spPr>
      </p:pic>
      <p:pic>
        <p:nvPicPr>
          <p:cNvPr id="73" name="Picture 72" descr="African Disabiltiy Forum logo.">
            <a:extLst>
              <a:ext uri="{FF2B5EF4-FFF2-40B4-BE49-F238E27FC236}">
                <a16:creationId xmlns:a16="http://schemas.microsoft.com/office/drawing/2014/main" id="{90F37B8E-E397-BDE7-4B43-7EAC73B6A28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64147" y="5954557"/>
            <a:ext cx="999449" cy="516778"/>
          </a:xfrm>
          <a:prstGeom prst="rect">
            <a:avLst/>
          </a:prstGeom>
        </p:spPr>
      </p:pic>
      <p:pic>
        <p:nvPicPr>
          <p:cNvPr id="65" name="Google Shape;908;g3b89cd4c576_2_135" descr="Global Food Security Cluster Logo.">
            <a:extLst>
              <a:ext uri="{FF2B5EF4-FFF2-40B4-BE49-F238E27FC236}">
                <a16:creationId xmlns:a16="http://schemas.microsoft.com/office/drawing/2014/main" id="{14598316-452E-50EE-B9B1-2ED9913EC9F3}"/>
              </a:ext>
            </a:extLst>
          </p:cNvPr>
          <p:cNvPicPr preferRelativeResize="0"/>
          <p:nvPr userDrawn="1"/>
        </p:nvPicPr>
        <p:blipFill rotWithShape="1">
          <a:blip r:embed="rId5">
            <a:alphaModFix/>
          </a:blip>
          <a:srcRect/>
          <a:stretch/>
        </p:blipFill>
        <p:spPr>
          <a:xfrm>
            <a:off x="2447791" y="5862351"/>
            <a:ext cx="1156117" cy="516778"/>
          </a:xfrm>
          <a:prstGeom prst="rect">
            <a:avLst/>
          </a:prstGeom>
          <a:noFill/>
          <a:ln>
            <a:noFill/>
          </a:ln>
        </p:spPr>
      </p:pic>
      <p:pic>
        <p:nvPicPr>
          <p:cNvPr id="71" name="Picture 70" descr="Handicap International / Humanity &amp; Inclusion logo.">
            <a:extLst>
              <a:ext uri="{FF2B5EF4-FFF2-40B4-BE49-F238E27FC236}">
                <a16:creationId xmlns:a16="http://schemas.microsoft.com/office/drawing/2014/main" id="{D455181E-3179-A1F4-0EBC-3077FB7142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10705" y="5887329"/>
            <a:ext cx="1154892" cy="651583"/>
          </a:xfrm>
          <a:prstGeom prst="rect">
            <a:avLst/>
          </a:prstGeom>
        </p:spPr>
      </p:pic>
      <p:pic>
        <p:nvPicPr>
          <p:cNvPr id="75" name="Picture 74" descr="Malteser International logo.">
            <a:extLst>
              <a:ext uri="{FF2B5EF4-FFF2-40B4-BE49-F238E27FC236}">
                <a16:creationId xmlns:a16="http://schemas.microsoft.com/office/drawing/2014/main" id="{D756B282-652A-F587-8B44-C60FDD9F14F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993158" y="5967113"/>
            <a:ext cx="1537213" cy="491908"/>
          </a:xfrm>
          <a:prstGeom prst="rect">
            <a:avLst/>
          </a:prstGeom>
        </p:spPr>
      </p:pic>
      <p:pic>
        <p:nvPicPr>
          <p:cNvPr id="77" name="Google Shape;906;g3b89cd4c576_2_135" descr="Welthungerhilfe Logo">
            <a:extLst>
              <a:ext uri="{FF2B5EF4-FFF2-40B4-BE49-F238E27FC236}">
                <a16:creationId xmlns:a16="http://schemas.microsoft.com/office/drawing/2014/main" id="{9FFC666A-EBBA-8D93-3E59-65DB028F845C}"/>
              </a:ext>
            </a:extLst>
          </p:cNvPr>
          <p:cNvPicPr preferRelativeResize="0"/>
          <p:nvPr userDrawn="1"/>
        </p:nvPicPr>
        <p:blipFill rotWithShape="1">
          <a:blip r:embed="rId8">
            <a:alphaModFix/>
          </a:blip>
          <a:srcRect t="23536" b="24343"/>
          <a:stretch/>
        </p:blipFill>
        <p:spPr>
          <a:xfrm>
            <a:off x="6642568" y="5942243"/>
            <a:ext cx="1014840" cy="586446"/>
          </a:xfrm>
          <a:prstGeom prst="rect">
            <a:avLst/>
          </a:prstGeom>
          <a:noFill/>
          <a:ln>
            <a:noFill/>
          </a:ln>
        </p:spPr>
      </p:pic>
      <p:pic>
        <p:nvPicPr>
          <p:cNvPr id="79" name="Picture 78" descr="World Food Programme logo.">
            <a:extLst>
              <a:ext uri="{FF2B5EF4-FFF2-40B4-BE49-F238E27FC236}">
                <a16:creationId xmlns:a16="http://schemas.microsoft.com/office/drawing/2014/main" id="{F5C6FC5E-8087-D8E4-C0F0-2B73AAFC643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737940" y="5862351"/>
            <a:ext cx="552712" cy="840758"/>
          </a:xfrm>
          <a:prstGeom prst="rect">
            <a:avLst/>
          </a:prstGeom>
        </p:spPr>
      </p:pic>
      <p:sp>
        <p:nvSpPr>
          <p:cNvPr id="42" name="TextBox 41">
            <a:extLst>
              <a:ext uri="{FF2B5EF4-FFF2-40B4-BE49-F238E27FC236}">
                <a16:creationId xmlns:a16="http://schemas.microsoft.com/office/drawing/2014/main" id="{938DEE24-DCC7-20C7-EDA4-639B37424958}"/>
              </a:ext>
            </a:extLst>
          </p:cNvPr>
          <p:cNvSpPr txBox="1"/>
          <p:nvPr userDrawn="1"/>
        </p:nvSpPr>
        <p:spPr>
          <a:xfrm>
            <a:off x="8767839" y="5303938"/>
            <a:ext cx="3175760" cy="499047"/>
          </a:xfrm>
          <a:prstGeom prst="rect">
            <a:avLst/>
          </a:prstGeom>
          <a:noFill/>
        </p:spPr>
        <p:txBody>
          <a:bodyPr wrap="square" rtlCol="0">
            <a:spAutoFit/>
          </a:bodyPr>
          <a:lstStyle/>
          <a:p>
            <a:pPr marL="0" marR="0" lvl="0" indent="0" algn="l" rtl="0">
              <a:lnSpc>
                <a:spcPct val="115000"/>
              </a:lnSpc>
              <a:spcBef>
                <a:spcPts val="0"/>
              </a:spcBef>
              <a:spcAft>
                <a:spcPts val="0"/>
              </a:spcAft>
              <a:buClr>
                <a:srgbClr val="000000"/>
              </a:buClr>
              <a:buSzPts val="1400"/>
              <a:buFont typeface="Arial"/>
              <a:buNone/>
            </a:pPr>
            <a:r>
              <a:rPr lang="en-US" sz="1200" b="0" i="0" u="none" strike="noStrike" cap="none" dirty="0">
                <a:solidFill>
                  <a:srgbClr val="212121"/>
                </a:solidFill>
                <a:latin typeface="Arial"/>
                <a:ea typeface="Arial"/>
                <a:cs typeface="Arial"/>
                <a:sym typeface="Arial"/>
              </a:rPr>
              <a:t>The training package was financed by the German Federal Foreign Office.</a:t>
            </a:r>
          </a:p>
        </p:txBody>
      </p:sp>
      <p:pic>
        <p:nvPicPr>
          <p:cNvPr id="67" name="Picture 66" descr="Logo of German Humanitarian Assistance.">
            <a:extLst>
              <a:ext uri="{FF2B5EF4-FFF2-40B4-BE49-F238E27FC236}">
                <a16:creationId xmlns:a16="http://schemas.microsoft.com/office/drawing/2014/main" id="{F2A6A4D9-D9CD-5E2E-BEC7-9B17A29EBFDD}"/>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528120" y="5720891"/>
            <a:ext cx="1415479" cy="1030940"/>
          </a:xfrm>
          <a:prstGeom prst="rect">
            <a:avLst/>
          </a:prstGeom>
        </p:spPr>
      </p:pic>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bg1"/>
                </a:solidFill>
              </a:defRPr>
            </a:lvl1pPr>
          </a:lstStyle>
          <a:p>
            <a:fld id="{FBC7A862-7147-4493-B488-4E46DC49905D}" type="slidenum">
              <a:rPr lang="de-DE" smtClean="0"/>
              <a:pPr/>
              <a:t>‹#›</a:t>
            </a:fld>
            <a:endParaRPr lang="de-D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A025C-03D0-1377-3E1E-D8661C48FB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129F46E5-50A8-5083-14BA-B8F61CBCE8C4}"/>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1B54D3A1-635A-96A1-F7AD-42D5005A64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7" name="Slide Number Placeholder 6">
            <a:extLst>
              <a:ext uri="{FF2B5EF4-FFF2-40B4-BE49-F238E27FC236}">
                <a16:creationId xmlns:a16="http://schemas.microsoft.com/office/drawing/2014/main" id="{CD3C4F51-2D86-C852-E79D-EFE12E34DF8B}"/>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44935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En blanco" preserve="1" userDrawn="1">
  <p:cSld name="1_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dirty="0"/>
              <a:t>Click to edit Master title style</a:t>
            </a:r>
            <a:endParaRPr lang="de-DE" dirty="0"/>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de-DE" dirty="0"/>
          </a:p>
        </p:txBody>
      </p:sp>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tx1"/>
                </a:solidFill>
              </a:defRPr>
            </a:lvl1pPr>
          </a:lstStyle>
          <a:p>
            <a:fld id="{FBC7A862-7147-4493-B488-4E46DC49905D}" type="slidenum">
              <a:rPr lang="de-DE" smtClean="0"/>
              <a:pPr/>
              <a:t>‹#›</a:t>
            </a:fld>
            <a:endParaRPr lang="de-DE" dirty="0"/>
          </a:p>
        </p:txBody>
      </p:sp>
    </p:spTree>
    <p:extLst>
      <p:ext uri="{BB962C8B-B14F-4D97-AF65-F5344CB8AC3E}">
        <p14:creationId xmlns:p14="http://schemas.microsoft.com/office/powerpoint/2010/main" val="301709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393A-B9C8-6663-D18A-91A03D5546B9}"/>
              </a:ext>
            </a:extLst>
          </p:cNvPr>
          <p:cNvSpPr>
            <a:spLocks noGrp="1"/>
          </p:cNvSpPr>
          <p:nvPr>
            <p:ph type="ctrTitle"/>
          </p:nvPr>
        </p:nvSpPr>
        <p:spPr>
          <a:xfrm>
            <a:off x="1524000" y="1122363"/>
            <a:ext cx="9144000" cy="2387600"/>
          </a:xfrm>
        </p:spPr>
        <p:txBody>
          <a:bodyPr anchor="b"/>
          <a:lstStyle>
            <a:lvl1pPr algn="ctr">
              <a:defRPr sz="4800"/>
            </a:lvl1pPr>
          </a:lstStyle>
          <a:p>
            <a:r>
              <a:rPr lang="en-US" dirty="0"/>
              <a:t>Click to edit Master title style</a:t>
            </a:r>
            <a:endParaRPr lang="de-DE" dirty="0"/>
          </a:p>
        </p:txBody>
      </p:sp>
      <p:sp>
        <p:nvSpPr>
          <p:cNvPr id="3" name="Subtitle 2">
            <a:extLst>
              <a:ext uri="{FF2B5EF4-FFF2-40B4-BE49-F238E27FC236}">
                <a16:creationId xmlns:a16="http://schemas.microsoft.com/office/drawing/2014/main" id="{686B29E1-C7B7-CDC9-6E03-E391CAC9957C}"/>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de-DE" dirty="0"/>
          </a:p>
        </p:txBody>
      </p:sp>
      <p:sp>
        <p:nvSpPr>
          <p:cNvPr id="6" name="Slide Number Placeholder 5">
            <a:extLst>
              <a:ext uri="{FF2B5EF4-FFF2-40B4-BE49-F238E27FC236}">
                <a16:creationId xmlns:a16="http://schemas.microsoft.com/office/drawing/2014/main" id="{BC8054E8-0668-8AF5-3D8C-7A93E3F848B0}"/>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91998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3F76A-F06E-D03B-1A28-DF1B201C1163}"/>
              </a:ext>
            </a:extLst>
          </p:cNvPr>
          <p:cNvSpPr>
            <a:spLocks noGrp="1"/>
          </p:cNvSpPr>
          <p:nvPr>
            <p:ph type="title"/>
          </p:nvPr>
        </p:nvSpPr>
        <p:spPr>
          <a:xfrm>
            <a:off x="831850" y="1709738"/>
            <a:ext cx="10515600" cy="2852737"/>
          </a:xfrm>
        </p:spPr>
        <p:txBody>
          <a:bodyPr anchor="b">
            <a:normAutofit/>
          </a:bodyPr>
          <a:lstStyle>
            <a:lvl1pPr>
              <a:defRPr sz="4800"/>
            </a:lvl1pPr>
          </a:lstStyle>
          <a:p>
            <a:r>
              <a:rPr lang="en-US" dirty="0"/>
              <a:t>Click to edit Master title style</a:t>
            </a:r>
            <a:endParaRPr lang="de-DE" dirty="0"/>
          </a:p>
        </p:txBody>
      </p:sp>
      <p:sp>
        <p:nvSpPr>
          <p:cNvPr id="7" name="Subtitle 2">
            <a:extLst>
              <a:ext uri="{FF2B5EF4-FFF2-40B4-BE49-F238E27FC236}">
                <a16:creationId xmlns:a16="http://schemas.microsoft.com/office/drawing/2014/main" id="{C6263BA7-D5DA-7926-A864-69BB42EE97FF}"/>
              </a:ext>
            </a:extLst>
          </p:cNvPr>
          <p:cNvSpPr>
            <a:spLocks noGrp="1"/>
          </p:cNvSpPr>
          <p:nvPr>
            <p:ph type="subTitle" idx="1"/>
          </p:nvPr>
        </p:nvSpPr>
        <p:spPr>
          <a:xfrm>
            <a:off x="831850" y="4562474"/>
            <a:ext cx="10515600" cy="1306697"/>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de-DE" dirty="0"/>
          </a:p>
        </p:txBody>
      </p:sp>
      <p:sp>
        <p:nvSpPr>
          <p:cNvPr id="6" name="Slide Number Placeholder 5">
            <a:extLst>
              <a:ext uri="{FF2B5EF4-FFF2-40B4-BE49-F238E27FC236}">
                <a16:creationId xmlns:a16="http://schemas.microsoft.com/office/drawing/2014/main" id="{7A896EDE-0919-10D7-B14B-8E6C1542E743}"/>
              </a:ext>
            </a:extLst>
          </p:cNvPr>
          <p:cNvSpPr>
            <a:spLocks noGrp="1"/>
          </p:cNvSpPr>
          <p:nvPr>
            <p:ph type="sldNum" sz="quarter" idx="12"/>
          </p:nvPr>
        </p:nvSpPr>
        <p:spPr/>
        <p:txBody>
          <a:bodyPr/>
          <a:lstStyle/>
          <a:p>
            <a:fld id="{FBC7A862-7147-4493-B488-4E46DC49905D}" type="slidenum">
              <a:rPr lang="de-DE" smtClean="0"/>
              <a:t>‹#›</a:t>
            </a:fld>
            <a:endParaRPr lang="de-DE" dirty="0"/>
          </a:p>
        </p:txBody>
      </p:sp>
    </p:spTree>
    <p:extLst>
      <p:ext uri="{BB962C8B-B14F-4D97-AF65-F5344CB8AC3E}">
        <p14:creationId xmlns:p14="http://schemas.microsoft.com/office/powerpoint/2010/main" val="253846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52B5-E158-913B-433A-0CCCDEA82B5D}"/>
              </a:ext>
            </a:extLst>
          </p:cNvPr>
          <p:cNvSpPr>
            <a:spLocks noGrp="1"/>
          </p:cNvSpPr>
          <p:nvPr>
            <p:ph type="title"/>
          </p:nvPr>
        </p:nvSpPr>
        <p:spPr/>
        <p:txBody>
          <a:bodyPr/>
          <a:lstStyle/>
          <a:p>
            <a:r>
              <a:rPr lang="en-US" dirty="0"/>
              <a:t>Click to edit Master title style</a:t>
            </a:r>
            <a:endParaRPr lang="de-DE" dirty="0"/>
          </a:p>
        </p:txBody>
      </p:sp>
      <p:sp>
        <p:nvSpPr>
          <p:cNvPr id="3" name="Content Placeholder 2">
            <a:extLst>
              <a:ext uri="{FF2B5EF4-FFF2-40B4-BE49-F238E27FC236}">
                <a16:creationId xmlns:a16="http://schemas.microsoft.com/office/drawing/2014/main" id="{35FD774A-D378-8153-49A9-AE006164F2D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6" name="Slide Number Placeholder 5">
            <a:extLst>
              <a:ext uri="{FF2B5EF4-FFF2-40B4-BE49-F238E27FC236}">
                <a16:creationId xmlns:a16="http://schemas.microsoft.com/office/drawing/2014/main" id="{9178D21D-79AB-2FF2-DA26-81A783B59355}"/>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333109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F3E56-8C1A-CD59-6F53-49C46713D4F2}"/>
              </a:ext>
            </a:extLst>
          </p:cNvPr>
          <p:cNvSpPr>
            <a:spLocks noGrp="1"/>
          </p:cNvSpPr>
          <p:nvPr>
            <p:ph type="title"/>
          </p:nvPr>
        </p:nvSpPr>
        <p:spPr/>
        <p:txBody>
          <a:bodyPr/>
          <a:lstStyle/>
          <a:p>
            <a:r>
              <a:rPr lang="en-US" dirty="0"/>
              <a:t>Click to edit Master title style</a:t>
            </a:r>
            <a:endParaRPr lang="de-DE" dirty="0"/>
          </a:p>
        </p:txBody>
      </p:sp>
      <p:sp>
        <p:nvSpPr>
          <p:cNvPr id="3" name="Content Placeholder 2">
            <a:extLst>
              <a:ext uri="{FF2B5EF4-FFF2-40B4-BE49-F238E27FC236}">
                <a16:creationId xmlns:a16="http://schemas.microsoft.com/office/drawing/2014/main" id="{9593AEB5-1243-F3CE-3A6F-80B25C1A45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70E25AD-D8C4-006C-B886-2E4E6B680C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671FBF5-DD81-89CD-1A23-07E876814529}"/>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373170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7FD57-BF80-3A64-5EDB-79C6DFE1B6CC}"/>
              </a:ext>
            </a:extLst>
          </p:cNvPr>
          <p:cNvSpPr>
            <a:spLocks noGrp="1"/>
          </p:cNvSpPr>
          <p:nvPr>
            <p:ph type="title"/>
          </p:nvPr>
        </p:nvSpPr>
        <p:spPr/>
        <p:txBody>
          <a:bodyPr/>
          <a:lstStyle/>
          <a:p>
            <a:r>
              <a:rPr lang="en-US"/>
              <a:t>Click to edit Master title style</a:t>
            </a:r>
            <a:endParaRPr lang="de-DE"/>
          </a:p>
        </p:txBody>
      </p:sp>
      <p:sp>
        <p:nvSpPr>
          <p:cNvPr id="5" name="Slide Number Placeholder 4">
            <a:extLst>
              <a:ext uri="{FF2B5EF4-FFF2-40B4-BE49-F238E27FC236}">
                <a16:creationId xmlns:a16="http://schemas.microsoft.com/office/drawing/2014/main" id="{61392DD9-A585-73A0-3F1D-7DC995FFA716}"/>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48303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68C730C-7B88-5A9A-C7F8-EB8FC767C38E}"/>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8186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7CB35-5426-4FCE-9B30-7856DF8DD392}"/>
              </a:ext>
            </a:extLst>
          </p:cNvPr>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de-DE" dirty="0"/>
          </a:p>
        </p:txBody>
      </p:sp>
      <p:sp>
        <p:nvSpPr>
          <p:cNvPr id="4" name="Text Placeholder 3">
            <a:extLst>
              <a:ext uri="{FF2B5EF4-FFF2-40B4-BE49-F238E27FC236}">
                <a16:creationId xmlns:a16="http://schemas.microsoft.com/office/drawing/2014/main" id="{EC758E6B-988E-C359-8B76-8C4E8BF3D54D}"/>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Content Placeholder 2">
            <a:extLst>
              <a:ext uri="{FF2B5EF4-FFF2-40B4-BE49-F238E27FC236}">
                <a16:creationId xmlns:a16="http://schemas.microsoft.com/office/drawing/2014/main" id="{4EDCF4D0-6623-AA3B-BB22-255D5E5FB864}"/>
              </a:ext>
            </a:extLst>
          </p:cNvPr>
          <p:cNvSpPr>
            <a:spLocks noGrp="1"/>
          </p:cNvSpPr>
          <p:nvPr>
            <p:ph idx="1"/>
          </p:nvPr>
        </p:nvSpPr>
        <p:spPr>
          <a:xfrm>
            <a:off x="5183188" y="987425"/>
            <a:ext cx="6172200" cy="4873625"/>
          </a:xfrm>
        </p:spPr>
        <p:txBody>
          <a:bodyPr/>
          <a:lstStyle>
            <a:lvl1pPr>
              <a:defRPr sz="2800"/>
            </a:lvl1pPr>
            <a:lvl2pPr>
              <a:defRPr sz="2400"/>
            </a:lvl2pPr>
            <a:lvl3pPr>
              <a:defRPr sz="2200"/>
            </a:lvl3pPr>
            <a:lvl4pPr>
              <a:defRPr sz="1800"/>
            </a:lvl4pPr>
            <a:lvl5pPr>
              <a:defRPr sz="1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7" name="Slide Number Placeholder 6">
            <a:extLst>
              <a:ext uri="{FF2B5EF4-FFF2-40B4-BE49-F238E27FC236}">
                <a16:creationId xmlns:a16="http://schemas.microsoft.com/office/drawing/2014/main" id="{BA88BA3B-7F83-C239-DAB2-D812785B830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78390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D3C8A7-B5FB-CF6E-1B6A-6CCDFBBA5755}"/>
              </a:ext>
            </a:extLst>
          </p:cNvPr>
          <p:cNvSpPr>
            <a:spLocks noGrp="1"/>
          </p:cNvSpPr>
          <p:nvPr>
            <p:ph type="title"/>
          </p:nvPr>
        </p:nvSpPr>
        <p:spPr>
          <a:xfrm>
            <a:off x="838200" y="365125"/>
            <a:ext cx="10515600" cy="1058233"/>
          </a:xfrm>
          <a:prstGeom prst="rect">
            <a:avLst/>
          </a:prstGeom>
        </p:spPr>
        <p:txBody>
          <a:bodyPr vert="horz" lIns="91440" tIns="45720" rIns="91440" bIns="45720" rtlCol="0" anchor="ctr">
            <a:normAutofit/>
          </a:bodyPr>
          <a:lstStyle/>
          <a:p>
            <a:r>
              <a:rPr lang="en-US" dirty="0"/>
              <a:t>Click to edit Master title style</a:t>
            </a:r>
            <a:endParaRPr lang="de-DE" dirty="0"/>
          </a:p>
        </p:txBody>
      </p:sp>
      <p:sp>
        <p:nvSpPr>
          <p:cNvPr id="3" name="Text Placeholder 2">
            <a:extLst>
              <a:ext uri="{FF2B5EF4-FFF2-40B4-BE49-F238E27FC236}">
                <a16:creationId xmlns:a16="http://schemas.microsoft.com/office/drawing/2014/main" id="{416CCC28-28DC-84EE-E2F4-71388F681A90}"/>
              </a:ext>
            </a:extLst>
          </p:cNvPr>
          <p:cNvSpPr>
            <a:spLocks noGrp="1"/>
          </p:cNvSpPr>
          <p:nvPr>
            <p:ph type="body" idx="1"/>
          </p:nvPr>
        </p:nvSpPr>
        <p:spPr>
          <a:xfrm>
            <a:off x="838200" y="1578634"/>
            <a:ext cx="10515600" cy="459832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6" name="Slide Number Placeholder 5">
            <a:extLst>
              <a:ext uri="{FF2B5EF4-FFF2-40B4-BE49-F238E27FC236}">
                <a16:creationId xmlns:a16="http://schemas.microsoft.com/office/drawing/2014/main" id="{35718F60-8FF7-AC67-B0E4-5C112074D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82000"/>
                  </a:schemeClr>
                </a:solidFill>
              </a:defRPr>
            </a:lvl1pPr>
          </a:lstStyle>
          <a:p>
            <a:fld id="{FBC7A862-7147-4493-B488-4E46DC49905D}" type="slidenum">
              <a:rPr lang="de-DE" smtClean="0"/>
              <a:pPr/>
              <a:t>‹#›</a:t>
            </a:fld>
            <a:endParaRPr lang="de-DE" dirty="0"/>
          </a:p>
        </p:txBody>
      </p:sp>
      <p:pic>
        <p:nvPicPr>
          <p:cNvPr id="8" name="Google Shape;10;p1">
            <a:extLst>
              <a:ext uri="{FF2B5EF4-FFF2-40B4-BE49-F238E27FC236}">
                <a16:creationId xmlns:a16="http://schemas.microsoft.com/office/drawing/2014/main" id="{B0A330B7-F4CF-BC96-3D7C-17B785C7001C}"/>
              </a:ext>
              <a:ext uri="{C183D7F6-B498-43B3-948B-1728B52AA6E4}">
                <adec:decorative xmlns:adec="http://schemas.microsoft.com/office/drawing/2017/decorative" val="1"/>
              </a:ext>
            </a:extLst>
          </p:cNvPr>
          <p:cNvPicPr preferRelativeResize="0"/>
          <p:nvPr userDrawn="1"/>
        </p:nvPicPr>
        <p:blipFill rotWithShape="1">
          <a:blip r:embed="rId12" cstate="screen">
            <a:alphaModFix/>
            <a:extLst>
              <a:ext uri="{28A0092B-C50C-407E-A947-70E740481C1C}">
                <a14:useLocalDpi xmlns:a14="http://schemas.microsoft.com/office/drawing/2010/main" val="0"/>
              </a:ext>
            </a:extLst>
          </a:blip>
          <a:srcRect l="-4"/>
          <a:stretch>
            <a:fillRect/>
          </a:stretch>
        </p:blipFill>
        <p:spPr>
          <a:xfrm rot="16200000">
            <a:off x="-3048001" y="3213101"/>
            <a:ext cx="6858002" cy="431800"/>
          </a:xfrm>
          <a:prstGeom prst="rect">
            <a:avLst/>
          </a:prstGeom>
          <a:noFill/>
          <a:ln>
            <a:noFill/>
          </a:ln>
        </p:spPr>
      </p:pic>
    </p:spTree>
    <p:extLst>
      <p:ext uri="{BB962C8B-B14F-4D97-AF65-F5344CB8AC3E}">
        <p14:creationId xmlns:p14="http://schemas.microsoft.com/office/powerpoint/2010/main" val="71527507"/>
      </p:ext>
    </p:extLst>
  </p:cSld>
  <p:clrMap bg1="lt1" tx1="dk1" bg2="lt2" tx2="dk2" accent1="accent1" accent2="accent2" accent3="accent3" accent4="accent4" accent5="accent5" accent6="accent6" hlink="hlink" folHlink="folHlink"/>
  <p:sldLayoutIdLst>
    <p:sldLayoutId id="2147483648" r:id="rId1"/>
    <p:sldLayoutId id="2147483705" r:id="rId2"/>
    <p:sldLayoutId id="2147483695" r:id="rId3"/>
    <p:sldLayoutId id="2147483697" r:id="rId4"/>
    <p:sldLayoutId id="2147483696" r:id="rId5"/>
    <p:sldLayoutId id="2147483698" r:id="rId6"/>
    <p:sldLayoutId id="2147483700" r:id="rId7"/>
    <p:sldLayoutId id="2147483701" r:id="rId8"/>
    <p:sldLayoutId id="2147483702" r:id="rId9"/>
    <p:sldLayoutId id="2147483703" r:id="rId10"/>
  </p:sldLayoutIdLst>
  <p:hf hdr="0" ftr="0" dt="0"/>
  <p:txStyles>
    <p:titleStyle>
      <a:lvl1pPr algn="l" defTabSz="914400" rtl="0" eaLnBrk="1" latinLnBrk="0" hangingPunct="1">
        <a:lnSpc>
          <a:spcPct val="90000"/>
        </a:lnSpc>
        <a:spcBef>
          <a:spcPct val="0"/>
        </a:spcBef>
        <a:buNone/>
        <a:defRPr sz="3600" b="1" kern="1200">
          <a:solidFill>
            <a:srgbClr val="002C4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26.jp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5.jpg"/><Relationship Id="rId4" Type="http://schemas.openxmlformats.org/officeDocument/2006/relationships/image" Target="../media/image34.jp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6.jpg"/><Relationship Id="rId5" Type="http://schemas.openxmlformats.org/officeDocument/2006/relationships/image" Target="../media/image5.png"/><Relationship Id="rId10" Type="http://schemas.openxmlformats.org/officeDocument/2006/relationships/hyperlink" Target="https://disabilityreferencegroup.org/portfolio-items/introduction-to-disability-inclusive-humanitarian-action/" TargetMode="External"/><Relationship Id="rId4" Type="http://schemas.openxmlformats.org/officeDocument/2006/relationships/image" Target="../media/image4.jp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3.xml"/><Relationship Id="rId1" Type="http://schemas.openxmlformats.org/officeDocument/2006/relationships/slideLayout" Target="../slideLayouts/slideLayout5.xml"/><Relationship Id="rId5" Type="http://schemas.openxmlformats.org/officeDocument/2006/relationships/hyperlink" Target="https://vimeo.com/762345969/cf9c8ae424" TargetMode="Externa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11.jpg"/><Relationship Id="rId7"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6.jp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26.jp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video" Target="https://www.youtube.com/embed/ubMaRGhz8S4?feature=oembed" TargetMode="External"/><Relationship Id="rId5" Type="http://schemas.openxmlformats.org/officeDocument/2006/relationships/hyperlink" Target="https://www.youtube.com/watch?v=ubMaRGhz8S4" TargetMode="External"/><Relationship Id="rId4" Type="http://schemas.openxmlformats.org/officeDocument/2006/relationships/image" Target="../media/image43.jpeg"/></Relationships>
</file>

<file path=ppt/slides/_rels/slide4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46.jpg"/></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hyperlink" Target="https://www.youtube.com/watch?v=JdE7J6Gqz5E" TargetMode="External"/><Relationship Id="rId4" Type="http://schemas.openxmlformats.org/officeDocument/2006/relationships/image" Target="../media/image26.jp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8" Type="http://schemas.openxmlformats.org/officeDocument/2006/relationships/hyperlink" Target="https://social.desa.un.org/publications/un-flagship-report-on-disability-and-development-2024" TargetMode="External"/><Relationship Id="rId3" Type="http://schemas.openxmlformats.org/officeDocument/2006/relationships/hyperlink" Target="https://www.un.org/development/desa/disabilities/convention-on-the-rights-of-persons-with-disabilities.html" TargetMode="External"/><Relationship Id="rId7" Type="http://schemas.openxmlformats.org/officeDocument/2006/relationships/hyperlink" Target="https://sdgs.un.org/2030agenda" TargetMode="External"/><Relationship Id="rId2" Type="http://schemas.openxmlformats.org/officeDocument/2006/relationships/notesSlide" Target="../notesSlides/notesSlide51.xml"/><Relationship Id="rId1" Type="http://schemas.openxmlformats.org/officeDocument/2006/relationships/slideLayout" Target="../slideLayouts/slideLayout5.xml"/><Relationship Id="rId6" Type="http://schemas.openxmlformats.org/officeDocument/2006/relationships/hyperlink" Target="https://aidmi.org/wp-content/uploads/2023/05/sendaiframeworkfordrren.pdf" TargetMode="External"/><Relationship Id="rId5" Type="http://schemas.openxmlformats.org/officeDocument/2006/relationships/hyperlink" Target="https://interagencystandingcommittee.org/sites/default/files/migrated/2020-11/IASC%20Guidelines%20on%20the%20Inclusion%20of%20Persons%20with%20Disabilities%20in%20Humanitarian%20Action%2C%202019_0.pdf" TargetMode="External"/><Relationship Id="rId4" Type="http://schemas.openxmlformats.org/officeDocument/2006/relationships/hyperlink" Target="https://www.un.org/en/content/disabilitystrategy/" TargetMode="External"/><Relationship Id="rId9" Type="http://schemas.openxmlformats.org/officeDocument/2006/relationships/hyperlink" Targe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www.hi-deutschland-projekte.de/lnob/training-package-for-inclusive-food-security/" TargetMode="External"/><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D5EFE5-83E6-C50B-ADB1-F73871B0A166}"/>
              </a:ext>
            </a:extLst>
          </p:cNvPr>
          <p:cNvSpPr>
            <a:spLocks noGrp="1"/>
          </p:cNvSpPr>
          <p:nvPr>
            <p:ph type="ctrTitle"/>
          </p:nvPr>
        </p:nvSpPr>
        <p:spPr>
          <a:solidFill>
            <a:srgbClr val="0070C0"/>
          </a:solidFill>
        </p:spPr>
        <p:txBody>
          <a:bodyPr anchor="ctr" anchorCtr="0">
            <a:normAutofit/>
          </a:bodyPr>
          <a:lstStyle/>
          <a:p>
            <a:pPr>
              <a:lnSpc>
                <a:spcPct val="100000"/>
              </a:lnSpc>
            </a:pPr>
            <a:r>
              <a:rPr lang="en-GB" sz="3600" dirty="0">
                <a:solidFill>
                  <a:schemeClr val="bg1"/>
                </a:solidFill>
                <a:latin typeface="Arial"/>
                <a:ea typeface="Arial"/>
                <a:cs typeface="Arial"/>
                <a:sym typeface="Arial"/>
              </a:rPr>
              <a:t>Introduction to Disability-Inclusive </a:t>
            </a:r>
            <a:r>
              <a:rPr lang="en-GB" sz="3600" dirty="0">
                <a:solidFill>
                  <a:schemeClr val="bg1"/>
                </a:solidFill>
              </a:rPr>
              <a:t>Food Security</a:t>
            </a:r>
            <a:r>
              <a:rPr lang="en-GB" sz="3600" dirty="0">
                <a:solidFill>
                  <a:schemeClr val="bg1"/>
                </a:solidFill>
                <a:latin typeface="Arial"/>
                <a:ea typeface="Arial"/>
                <a:cs typeface="Arial"/>
                <a:sym typeface="Arial"/>
              </a:rPr>
              <a:t> in Humanitarian Action</a:t>
            </a:r>
            <a:endParaRPr lang="de-DE" sz="3600" dirty="0">
              <a:solidFill>
                <a:schemeClr val="bg1"/>
              </a:solidFill>
            </a:endParaRPr>
          </a:p>
        </p:txBody>
      </p:sp>
      <p:sp>
        <p:nvSpPr>
          <p:cNvPr id="6" name="Subtitle 5">
            <a:extLst>
              <a:ext uri="{FF2B5EF4-FFF2-40B4-BE49-F238E27FC236}">
                <a16:creationId xmlns:a16="http://schemas.microsoft.com/office/drawing/2014/main" id="{28E60DF1-6A26-22A8-54CF-3F002DDAF635}"/>
              </a:ext>
            </a:extLst>
          </p:cNvPr>
          <p:cNvSpPr>
            <a:spLocks noGrp="1"/>
          </p:cNvSpPr>
          <p:nvPr>
            <p:ph type="subTitle" idx="1"/>
          </p:nvPr>
        </p:nvSpPr>
        <p:spPr/>
        <p:txBody>
          <a:bodyPr anchor="ctr"/>
          <a:lstStyle/>
          <a:p>
            <a:r>
              <a:rPr lang="en-US" b="1" dirty="0">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Module</a:t>
            </a:r>
            <a:r>
              <a:rPr lang="en-US" b="1" dirty="0">
                <a:solidFill>
                  <a:srgbClr val="000000"/>
                </a:solidFill>
                <a:latin typeface="Arial"/>
                <a:ea typeface="Arial"/>
                <a:cs typeface="Arial"/>
                <a:sym typeface="Arial"/>
              </a:rPr>
              <a:t> 1: Introduction to Disability</a:t>
            </a:r>
          </a:p>
        </p:txBody>
      </p:sp>
      <p:sp>
        <p:nvSpPr>
          <p:cNvPr id="2" name="Slide Number Placeholder 1">
            <a:extLst>
              <a:ext uri="{FF2B5EF4-FFF2-40B4-BE49-F238E27FC236}">
                <a16:creationId xmlns:a16="http://schemas.microsoft.com/office/drawing/2014/main" id="{37EDE001-ED65-F967-34B3-C7A8C6398907}"/>
              </a:ext>
            </a:extLst>
          </p:cNvPr>
          <p:cNvSpPr>
            <a:spLocks noGrp="1"/>
          </p:cNvSpPr>
          <p:nvPr>
            <p:ph type="sldNum" sz="quarter" idx="12"/>
          </p:nvPr>
        </p:nvSpPr>
        <p:spPr>
          <a:prstGeom prst="rect">
            <a:avLst/>
          </a:prstGeom>
        </p:spPr>
        <p:txBody>
          <a:bodyPr/>
          <a:lstStyle/>
          <a:p>
            <a:pPr marL="0" lvl="0" indent="0" algn="r" rtl="0">
              <a:spcBef>
                <a:spcPts val="0"/>
              </a:spcBef>
              <a:spcAft>
                <a:spcPts val="0"/>
              </a:spcAft>
              <a:buNone/>
            </a:pPr>
            <a:fld id="{00000000-1234-1234-1234-123412341234}" type="slidenum">
              <a:rPr lang="es-CO" smtClean="0"/>
              <a:t>1</a:t>
            </a:fld>
            <a:endParaRPr lang="es-CO"/>
          </a:p>
        </p:txBody>
      </p:sp>
    </p:spTree>
    <p:extLst>
      <p:ext uri="{BB962C8B-B14F-4D97-AF65-F5344CB8AC3E}">
        <p14:creationId xmlns:p14="http://schemas.microsoft.com/office/powerpoint/2010/main" val="1185726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3F9AE-E957-AA86-015A-8BE0C4ACAD5E}"/>
              </a:ext>
            </a:extLst>
          </p:cNvPr>
          <p:cNvSpPr>
            <a:spLocks noGrp="1"/>
          </p:cNvSpPr>
          <p:nvPr>
            <p:ph type="title"/>
          </p:nvPr>
        </p:nvSpPr>
        <p:spPr>
          <a:solidFill>
            <a:srgbClr val="0070C0"/>
          </a:solidFill>
        </p:spPr>
        <p:txBody>
          <a:bodyPr/>
          <a:lstStyle/>
          <a:p>
            <a:r>
              <a:rPr lang="en-US" kern="0" dirty="0">
                <a:solidFill>
                  <a:schemeClr val="lt1"/>
                </a:solidFill>
                <a:latin typeface="Arial"/>
                <a:ea typeface="Arial"/>
                <a:cs typeface="Arial"/>
                <a:sym typeface="Arial"/>
              </a:rPr>
              <a:t>Module 1: Introduction to Disability</a:t>
            </a:r>
            <a:endParaRPr lang="de-DE" dirty="0"/>
          </a:p>
        </p:txBody>
      </p:sp>
      <p:sp>
        <p:nvSpPr>
          <p:cNvPr id="3" name="Content Placeholder 2">
            <a:extLst>
              <a:ext uri="{FF2B5EF4-FFF2-40B4-BE49-F238E27FC236}">
                <a16:creationId xmlns:a16="http://schemas.microsoft.com/office/drawing/2014/main" id="{FE947E18-2B78-9600-A718-783907FC201C}"/>
              </a:ext>
            </a:extLst>
          </p:cNvPr>
          <p:cNvSpPr>
            <a:spLocks noGrp="1"/>
          </p:cNvSpPr>
          <p:nvPr>
            <p:ph idx="1"/>
          </p:nvPr>
        </p:nvSpPr>
        <p:spPr>
          <a:xfrm>
            <a:off x="838200" y="2020186"/>
            <a:ext cx="10515600" cy="4156777"/>
          </a:xfrm>
        </p:spPr>
        <p:txBody>
          <a:bodyPr/>
          <a:lstStyle/>
          <a:p>
            <a:pPr marL="0" lvl="0" indent="0">
              <a:lnSpc>
                <a:spcPct val="150000"/>
              </a:lnSpc>
              <a:spcBef>
                <a:spcPts val="0"/>
              </a:spcBef>
              <a:spcAft>
                <a:spcPts val="1200"/>
              </a:spcAft>
              <a:buClr>
                <a:schemeClr val="dk1"/>
              </a:buClr>
              <a:buSzPts val="2000"/>
              <a:buNone/>
            </a:pPr>
            <a:r>
              <a:rPr lang="en-US" dirty="0">
                <a:solidFill>
                  <a:srgbClr val="000000"/>
                </a:solidFill>
                <a:latin typeface="Arial"/>
                <a:ea typeface="Arial"/>
                <a:cs typeface="Arial"/>
                <a:sym typeface="Arial"/>
              </a:rPr>
              <a:t>In this module we’ll talk about:</a:t>
            </a:r>
          </a:p>
          <a:p>
            <a:pPr marL="542925" lvl="0" indent="-542925">
              <a:lnSpc>
                <a:spcPct val="150000"/>
              </a:lnSpc>
              <a:buClr>
                <a:srgbClr val="000000"/>
              </a:buClr>
              <a:buSzPts val="2800"/>
              <a:buFont typeface="Arial"/>
              <a:buChar char="●"/>
            </a:pPr>
            <a:r>
              <a:rPr lang="en-US" dirty="0">
                <a:solidFill>
                  <a:srgbClr val="000000"/>
                </a:solidFill>
                <a:latin typeface="Arial"/>
                <a:ea typeface="Arial"/>
                <a:cs typeface="Arial"/>
                <a:sym typeface="Arial"/>
              </a:rPr>
              <a:t>Introduction to the concept of disability</a:t>
            </a:r>
          </a:p>
          <a:p>
            <a:pPr marL="542925" lvl="0" indent="-542925">
              <a:lnSpc>
                <a:spcPct val="150000"/>
              </a:lnSpc>
              <a:buClr>
                <a:srgbClr val="000000"/>
              </a:buClr>
              <a:buSzPts val="2800"/>
              <a:buFont typeface="Arial"/>
              <a:buChar char="●"/>
            </a:pPr>
            <a:r>
              <a:rPr lang="en-US" dirty="0">
                <a:solidFill>
                  <a:srgbClr val="000000"/>
                </a:solidFill>
                <a:latin typeface="Arial"/>
                <a:ea typeface="Arial"/>
                <a:cs typeface="Arial"/>
                <a:sym typeface="Arial"/>
              </a:rPr>
              <a:t>Impact of barriers to access to Food Security </a:t>
            </a:r>
            <a:r>
              <a:rPr lang="en-US" dirty="0" err="1">
                <a:solidFill>
                  <a:srgbClr val="000000"/>
                </a:solidFill>
                <a:latin typeface="Arial"/>
                <a:ea typeface="Arial"/>
                <a:cs typeface="Arial"/>
                <a:sym typeface="Arial"/>
              </a:rPr>
              <a:t>programmes</a:t>
            </a:r>
            <a:endParaRPr lang="en-US" dirty="0">
              <a:solidFill>
                <a:srgbClr val="000000"/>
              </a:solidFill>
              <a:latin typeface="Arial"/>
              <a:ea typeface="Arial"/>
              <a:cs typeface="Arial"/>
              <a:sym typeface="Arial"/>
            </a:endParaRPr>
          </a:p>
          <a:p>
            <a:pPr marL="542925" lvl="0" indent="-542925">
              <a:lnSpc>
                <a:spcPct val="150000"/>
              </a:lnSpc>
              <a:buClr>
                <a:srgbClr val="000000"/>
              </a:buClr>
              <a:buSzPts val="2800"/>
              <a:buFont typeface="Arial"/>
              <a:buChar char="●"/>
            </a:pPr>
            <a:r>
              <a:rPr lang="en-US" dirty="0">
                <a:solidFill>
                  <a:srgbClr val="000000"/>
                </a:solidFill>
                <a:latin typeface="Arial"/>
                <a:ea typeface="Arial"/>
                <a:cs typeface="Arial"/>
                <a:sym typeface="Arial"/>
              </a:rPr>
              <a:t>Intersectionality and risks.</a:t>
            </a:r>
          </a:p>
          <a:p>
            <a:endParaRPr lang="de-DE" dirty="0"/>
          </a:p>
        </p:txBody>
      </p:sp>
      <p:sp>
        <p:nvSpPr>
          <p:cNvPr id="4" name="Slide Number Placeholder 3">
            <a:extLst>
              <a:ext uri="{FF2B5EF4-FFF2-40B4-BE49-F238E27FC236}">
                <a16:creationId xmlns:a16="http://schemas.microsoft.com/office/drawing/2014/main" id="{7F532410-DBE0-61B5-DCD9-958BB98AF719}"/>
              </a:ext>
            </a:extLst>
          </p:cNvPr>
          <p:cNvSpPr>
            <a:spLocks noGrp="1"/>
          </p:cNvSpPr>
          <p:nvPr>
            <p:ph type="sldNum" sz="quarter" idx="12"/>
          </p:nvPr>
        </p:nvSpPr>
        <p:spPr/>
        <p:txBody>
          <a:bodyPr/>
          <a:lstStyle/>
          <a:p>
            <a:fld id="{FBC7A862-7147-4493-B488-4E46DC49905D}" type="slidenum">
              <a:rPr lang="de-DE" smtClean="0"/>
              <a:t>10</a:t>
            </a:fld>
            <a:endParaRPr lang="de-DE"/>
          </a:p>
        </p:txBody>
      </p:sp>
    </p:spTree>
    <p:extLst>
      <p:ext uri="{BB962C8B-B14F-4D97-AF65-F5344CB8AC3E}">
        <p14:creationId xmlns:p14="http://schemas.microsoft.com/office/powerpoint/2010/main" val="17383564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57B16-AE22-1F0D-9033-328C5A41C1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DA30FC-D250-B263-3F40-7843A4DB86BF}"/>
              </a:ext>
            </a:extLst>
          </p:cNvPr>
          <p:cNvSpPr>
            <a:spLocks noGrp="1"/>
          </p:cNvSpPr>
          <p:nvPr>
            <p:ph type="title"/>
          </p:nvPr>
        </p:nvSpPr>
        <p:spPr>
          <a:solidFill>
            <a:srgbClr val="0070C0"/>
          </a:solidFill>
        </p:spPr>
        <p:txBody>
          <a:bodyPr/>
          <a:lstStyle/>
          <a:p>
            <a:r>
              <a:rPr lang="en-US" kern="0" dirty="0">
                <a:solidFill>
                  <a:schemeClr val="lt1"/>
                </a:solidFill>
                <a:latin typeface="Arial"/>
                <a:ea typeface="Arial"/>
                <a:cs typeface="Arial"/>
                <a:sym typeface="Arial"/>
              </a:rPr>
              <a:t>Module 1: Learning Objectives</a:t>
            </a:r>
            <a:endParaRPr lang="de-DE" dirty="0"/>
          </a:p>
        </p:txBody>
      </p:sp>
      <p:sp>
        <p:nvSpPr>
          <p:cNvPr id="3" name="Content Placeholder 2">
            <a:extLst>
              <a:ext uri="{FF2B5EF4-FFF2-40B4-BE49-F238E27FC236}">
                <a16:creationId xmlns:a16="http://schemas.microsoft.com/office/drawing/2014/main" id="{26A99B3F-34B2-9075-E954-EA9EB34D9A66}"/>
              </a:ext>
            </a:extLst>
          </p:cNvPr>
          <p:cNvSpPr>
            <a:spLocks noGrp="1"/>
          </p:cNvSpPr>
          <p:nvPr>
            <p:ph idx="1"/>
          </p:nvPr>
        </p:nvSpPr>
        <p:spPr>
          <a:xfrm>
            <a:off x="838200" y="1765006"/>
            <a:ext cx="10515600" cy="4411958"/>
          </a:xfrm>
        </p:spPr>
        <p:txBody>
          <a:bodyPr>
            <a:normAutofit/>
          </a:bodyPr>
          <a:lstStyle/>
          <a:p>
            <a:pPr marL="0" lvl="0" indent="0">
              <a:lnSpc>
                <a:spcPct val="114000"/>
              </a:lnSpc>
              <a:spcBef>
                <a:spcPts val="0"/>
              </a:spcBef>
              <a:spcAft>
                <a:spcPts val="1800"/>
              </a:spcAft>
              <a:buClr>
                <a:srgbClr val="000000"/>
              </a:buClr>
              <a:buSzPts val="2800"/>
              <a:buNone/>
            </a:pPr>
            <a:r>
              <a:rPr lang="en-US" dirty="0">
                <a:solidFill>
                  <a:srgbClr val="000000"/>
                </a:solidFill>
                <a:latin typeface="Arial"/>
                <a:ea typeface="Arial"/>
                <a:cs typeface="Arial"/>
                <a:sym typeface="Arial"/>
              </a:rPr>
              <a:t>At the end of this module, learners will be able to:</a:t>
            </a:r>
          </a:p>
          <a:p>
            <a:pPr marL="446088" lvl="0" indent="-446088">
              <a:lnSpc>
                <a:spcPct val="100000"/>
              </a:lnSpc>
              <a:spcBef>
                <a:spcPts val="0"/>
              </a:spcBef>
              <a:spcAft>
                <a:spcPts val="1200"/>
              </a:spcAft>
              <a:buClr>
                <a:srgbClr val="000000"/>
              </a:buClr>
              <a:buSzPts val="2800"/>
              <a:buFont typeface="Arial"/>
              <a:buChar char="●"/>
            </a:pPr>
            <a:r>
              <a:rPr lang="en-US" dirty="0">
                <a:solidFill>
                  <a:srgbClr val="000000"/>
                </a:solidFill>
                <a:latin typeface="Arial"/>
                <a:ea typeface="Arial"/>
                <a:cs typeface="Arial"/>
                <a:sym typeface="Arial"/>
              </a:rPr>
              <a:t>Explain the concept of disability, the models we use to perceive it and the impact of our perceptions</a:t>
            </a:r>
          </a:p>
          <a:p>
            <a:pPr marL="446088" lvl="0" indent="-446088">
              <a:lnSpc>
                <a:spcPct val="100000"/>
              </a:lnSpc>
              <a:spcBef>
                <a:spcPts val="0"/>
              </a:spcBef>
              <a:spcAft>
                <a:spcPts val="1200"/>
              </a:spcAft>
              <a:buClr>
                <a:srgbClr val="000000"/>
              </a:buClr>
              <a:buSzPts val="2800"/>
              <a:buFont typeface="Arial"/>
              <a:buChar char="●"/>
            </a:pPr>
            <a:r>
              <a:rPr lang="en-US" dirty="0">
                <a:solidFill>
                  <a:srgbClr val="000000"/>
                </a:solidFill>
                <a:latin typeface="Arial"/>
                <a:ea typeface="Arial"/>
                <a:cs typeface="Arial"/>
                <a:sym typeface="Arial"/>
              </a:rPr>
              <a:t>Explain the concept of intersectionality and the heightened protection </a:t>
            </a:r>
            <a:r>
              <a:rPr lang="en-US"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6"/>
                  </a:ext>
                </a:extLst>
              </a:rPr>
              <a:t>risks</a:t>
            </a:r>
            <a:r>
              <a:rPr lang="en-US" dirty="0">
                <a:solidFill>
                  <a:srgbClr val="000000"/>
                </a:solidFill>
                <a:latin typeface="Arial"/>
                <a:ea typeface="Arial"/>
                <a:cs typeface="Arial"/>
                <a:sym typeface="Arial"/>
              </a:rPr>
              <a:t> in humanitarian contexts</a:t>
            </a:r>
          </a:p>
          <a:p>
            <a:pPr marL="446088" lvl="0" indent="-446088">
              <a:lnSpc>
                <a:spcPct val="100000"/>
              </a:lnSpc>
              <a:spcBef>
                <a:spcPts val="0"/>
              </a:spcBef>
              <a:spcAft>
                <a:spcPts val="1200"/>
              </a:spcAft>
              <a:buClr>
                <a:srgbClr val="000000"/>
              </a:buClr>
              <a:buSzPts val="2800"/>
              <a:buFont typeface="Arial"/>
              <a:buChar char="●"/>
            </a:pPr>
            <a:r>
              <a:rPr lang="en-US" dirty="0">
                <a:solidFill>
                  <a:srgbClr val="000000"/>
                </a:solidFill>
                <a:latin typeface="Arial"/>
                <a:ea typeface="Arial"/>
                <a:cs typeface="Arial"/>
                <a:sym typeface="Arial"/>
              </a:rPr>
              <a:t>Identify and address the different types of barriers that persons with disabilities face in accessing Food Security </a:t>
            </a:r>
            <a:r>
              <a:rPr lang="en-US" dirty="0" err="1">
                <a:solidFill>
                  <a:srgbClr val="000000"/>
                </a:solidFill>
                <a:latin typeface="Arial"/>
                <a:ea typeface="Arial"/>
                <a:cs typeface="Arial"/>
                <a:sym typeface="Arial"/>
              </a:rPr>
              <a:t>programmes</a:t>
            </a:r>
            <a:endParaRPr lang="en-US" dirty="0">
              <a:solidFill>
                <a:srgbClr val="000000"/>
              </a:solidFill>
              <a:latin typeface="Arial"/>
              <a:ea typeface="Arial"/>
              <a:cs typeface="Arial"/>
              <a:sym typeface="Arial"/>
            </a:endParaRPr>
          </a:p>
        </p:txBody>
      </p:sp>
      <p:sp>
        <p:nvSpPr>
          <p:cNvPr id="4" name="Slide Number Placeholder 3">
            <a:extLst>
              <a:ext uri="{FF2B5EF4-FFF2-40B4-BE49-F238E27FC236}">
                <a16:creationId xmlns:a16="http://schemas.microsoft.com/office/drawing/2014/main" id="{B6C7638F-E000-5E21-5AF1-962B02024511}"/>
              </a:ext>
            </a:extLst>
          </p:cNvPr>
          <p:cNvSpPr>
            <a:spLocks noGrp="1"/>
          </p:cNvSpPr>
          <p:nvPr>
            <p:ph type="sldNum" sz="quarter" idx="12"/>
          </p:nvPr>
        </p:nvSpPr>
        <p:spPr/>
        <p:txBody>
          <a:bodyPr/>
          <a:lstStyle/>
          <a:p>
            <a:fld id="{FBC7A862-7147-4493-B488-4E46DC49905D}" type="slidenum">
              <a:rPr lang="de-DE" smtClean="0"/>
              <a:t>11</a:t>
            </a:fld>
            <a:endParaRPr lang="de-DE"/>
          </a:p>
        </p:txBody>
      </p:sp>
    </p:spTree>
    <p:extLst>
      <p:ext uri="{BB962C8B-B14F-4D97-AF65-F5344CB8AC3E}">
        <p14:creationId xmlns:p14="http://schemas.microsoft.com/office/powerpoint/2010/main" val="230011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06220-D85D-01DF-18BB-95076A9BC0EC}"/>
              </a:ext>
            </a:extLst>
          </p:cNvPr>
          <p:cNvSpPr>
            <a:spLocks noGrp="1"/>
          </p:cNvSpPr>
          <p:nvPr>
            <p:ph type="title"/>
          </p:nvPr>
        </p:nvSpPr>
        <p:spPr>
          <a:xfrm>
            <a:off x="838200" y="241515"/>
            <a:ext cx="10515600" cy="783191"/>
          </a:xfrm>
          <a:solidFill>
            <a:srgbClr val="0070C0"/>
          </a:solidFill>
        </p:spPr>
        <p:txBody>
          <a:bodyPr>
            <a:normAutofit/>
          </a:bodyPr>
          <a:lstStyle/>
          <a:p>
            <a:r>
              <a:rPr lang="en-GB" sz="3200" dirty="0">
                <a:solidFill>
                  <a:schemeClr val="bg1"/>
                </a:solidFill>
                <a:latin typeface="Arial"/>
                <a:ea typeface="Arial"/>
                <a:cs typeface="Arial"/>
                <a:sym typeface="Arial"/>
              </a:rPr>
              <a:t>Why do you need to know about disability?</a:t>
            </a:r>
            <a:endParaRPr lang="de-DE" sz="3200" dirty="0">
              <a:solidFill>
                <a:schemeClr val="bg1"/>
              </a:solidFill>
            </a:endParaRPr>
          </a:p>
        </p:txBody>
      </p:sp>
      <p:pic>
        <p:nvPicPr>
          <p:cNvPr id="8" name="Picture 7" descr="Diagram highlighting the following: Of the 8 billion people on the planet, over 16% are persons with a disability; 180 million of these are youth (10 – 24 year old); 80% live in low income countries; and 19.2% of the female population have a disability. According to the World Health Organization (WHO), approximately 16% of the world's population lives with some form of disability.">
            <a:extLst>
              <a:ext uri="{FF2B5EF4-FFF2-40B4-BE49-F238E27FC236}">
                <a16:creationId xmlns:a16="http://schemas.microsoft.com/office/drawing/2014/main" id="{528C48DB-20CE-3F79-292E-62C52FCB73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7851" y="1134980"/>
            <a:ext cx="2579065" cy="5434080"/>
          </a:xfrm>
          <a:prstGeom prst="rect">
            <a:avLst/>
          </a:prstGeom>
        </p:spPr>
      </p:pic>
      <p:sp>
        <p:nvSpPr>
          <p:cNvPr id="25" name="TextBox 24">
            <a:extLst>
              <a:ext uri="{FF2B5EF4-FFF2-40B4-BE49-F238E27FC236}">
                <a16:creationId xmlns:a16="http://schemas.microsoft.com/office/drawing/2014/main" id="{5136A186-22A5-FE12-0817-7E104999A074}"/>
              </a:ext>
            </a:extLst>
          </p:cNvPr>
          <p:cNvSpPr txBox="1"/>
          <p:nvPr/>
        </p:nvSpPr>
        <p:spPr>
          <a:xfrm>
            <a:off x="838200" y="1358163"/>
            <a:ext cx="3763925" cy="707886"/>
          </a:xfrm>
          <a:prstGeom prst="rect">
            <a:avLst/>
          </a:prstGeom>
          <a:solidFill>
            <a:srgbClr val="9CC2E5"/>
          </a:solidFill>
          <a:ln>
            <a:solidFill>
              <a:srgbClr val="9CC2E5"/>
            </a:solidFill>
          </a:ln>
          <a:effectLst>
            <a:outerShdw blurRad="101600" dist="127000" dir="2700000" algn="tl" rotWithShape="0">
              <a:prstClr val="black">
                <a:alpha val="40000"/>
              </a:prstClr>
            </a:outerShdw>
          </a:effectLst>
        </p:spPr>
        <p:txBody>
          <a:bodyPr wrap="square" rtlCol="0">
            <a:spAutoFit/>
          </a:bodyPr>
          <a:lstStyle/>
          <a:p>
            <a:pPr algn="ctr"/>
            <a:r>
              <a:rPr lang="de-DE" sz="2000" dirty="0">
                <a:solidFill>
                  <a:srgbClr val="760000"/>
                </a:solidFill>
              </a:rPr>
              <a:t>[Insert local/ contextualized disability related data!]</a:t>
            </a:r>
            <a:endParaRPr lang="en-US" sz="2000" dirty="0">
              <a:solidFill>
                <a:srgbClr val="760000"/>
              </a:solidFill>
            </a:endParaRPr>
          </a:p>
        </p:txBody>
      </p:sp>
      <p:sp>
        <p:nvSpPr>
          <p:cNvPr id="9" name="TextBox 8">
            <a:extLst>
              <a:ext uri="{FF2B5EF4-FFF2-40B4-BE49-F238E27FC236}">
                <a16:creationId xmlns:a16="http://schemas.microsoft.com/office/drawing/2014/main" id="{A8D09048-11A3-73C6-1988-607718A557D4}"/>
              </a:ext>
            </a:extLst>
          </p:cNvPr>
          <p:cNvSpPr txBox="1"/>
          <p:nvPr/>
        </p:nvSpPr>
        <p:spPr>
          <a:xfrm>
            <a:off x="838200" y="2824931"/>
            <a:ext cx="3763925" cy="1631216"/>
          </a:xfrm>
          <a:prstGeom prst="rect">
            <a:avLst/>
          </a:prstGeom>
          <a:solidFill>
            <a:srgbClr val="9CC2E5"/>
          </a:solidFill>
          <a:ln>
            <a:solidFill>
              <a:srgbClr val="9CC2E5"/>
            </a:solidFill>
          </a:ln>
          <a:effectLst>
            <a:outerShdw blurRad="101600" dist="127000" dir="2700000" algn="tl" rotWithShape="0">
              <a:prstClr val="black">
                <a:alpha val="40000"/>
              </a:prstClr>
            </a:outerShdw>
          </a:effectLst>
        </p:spPr>
        <p:txBody>
          <a:bodyPr wrap="square" rtlCol="0">
            <a:spAutoFit/>
          </a:bodyPr>
          <a:lstStyle/>
          <a:p>
            <a:pPr algn="ctr"/>
            <a:r>
              <a:rPr lang="en-US" sz="2000" dirty="0"/>
              <a:t>In low and middle-income countries, more than half of all persons with disabilities approximately 55% experience food insecurity</a:t>
            </a:r>
            <a:r>
              <a:rPr lang="de-DE" sz="2000" dirty="0"/>
              <a:t>.</a:t>
            </a:r>
            <a:endParaRPr lang="en-US" sz="2000" dirty="0"/>
          </a:p>
        </p:txBody>
      </p:sp>
      <p:sp>
        <p:nvSpPr>
          <p:cNvPr id="17" name="TextBox 16">
            <a:extLst>
              <a:ext uri="{FF2B5EF4-FFF2-40B4-BE49-F238E27FC236}">
                <a16:creationId xmlns:a16="http://schemas.microsoft.com/office/drawing/2014/main" id="{AC63EE9B-D712-7D4E-8880-430E5173A08C}"/>
              </a:ext>
            </a:extLst>
          </p:cNvPr>
          <p:cNvSpPr txBox="1"/>
          <p:nvPr/>
        </p:nvSpPr>
        <p:spPr>
          <a:xfrm>
            <a:off x="838200" y="4757707"/>
            <a:ext cx="3763925" cy="1631216"/>
          </a:xfrm>
          <a:prstGeom prst="rect">
            <a:avLst/>
          </a:prstGeom>
          <a:solidFill>
            <a:srgbClr val="9CC2E5"/>
          </a:solidFill>
          <a:ln>
            <a:solidFill>
              <a:srgbClr val="9CC2E5"/>
            </a:solidFill>
          </a:ln>
          <a:effectLst>
            <a:outerShdw blurRad="101600" dist="127000" dir="2700000" algn="tl" rotWithShape="0">
              <a:prstClr val="black">
                <a:alpha val="40000"/>
              </a:prstClr>
            </a:outerShdw>
          </a:effectLst>
        </p:spPr>
        <p:txBody>
          <a:bodyPr wrap="square" rtlCol="0">
            <a:spAutoFit/>
          </a:bodyPr>
          <a:lstStyle/>
          <a:p>
            <a:pPr lvl="0" algn="ctr">
              <a:buSzPts val="2000"/>
            </a:pPr>
            <a:r>
              <a:rPr lang="en-US" sz="2000" dirty="0"/>
              <a:t>Children with disabilities face significantly higher rates of malnutrition 15% are underweight, 27% are stunted, and 7% are wasted.</a:t>
            </a:r>
          </a:p>
        </p:txBody>
      </p:sp>
      <p:sp>
        <p:nvSpPr>
          <p:cNvPr id="19" name="TextBox 18">
            <a:extLst>
              <a:ext uri="{FF2B5EF4-FFF2-40B4-BE49-F238E27FC236}">
                <a16:creationId xmlns:a16="http://schemas.microsoft.com/office/drawing/2014/main" id="{AE92E66A-469C-A284-5C9F-23C44BEF8345}"/>
              </a:ext>
            </a:extLst>
          </p:cNvPr>
          <p:cNvSpPr txBox="1"/>
          <p:nvPr/>
        </p:nvSpPr>
        <p:spPr>
          <a:xfrm>
            <a:off x="8112642" y="1648632"/>
            <a:ext cx="3563678" cy="1323439"/>
          </a:xfrm>
          <a:prstGeom prst="rect">
            <a:avLst/>
          </a:prstGeom>
          <a:solidFill>
            <a:srgbClr val="9CC2E5"/>
          </a:solidFill>
          <a:ln>
            <a:solidFill>
              <a:srgbClr val="9CC2E5"/>
            </a:solidFill>
          </a:ln>
          <a:effectLst>
            <a:outerShdw blurRad="101600" dist="127000" dir="2700000" algn="tl" rotWithShape="0">
              <a:prstClr val="black">
                <a:alpha val="40000"/>
              </a:prstClr>
            </a:outerShdw>
          </a:effectLst>
        </p:spPr>
        <p:txBody>
          <a:bodyPr wrap="square" rtlCol="0">
            <a:spAutoFit/>
          </a:bodyPr>
          <a:lstStyle/>
          <a:p>
            <a:pPr lvl="0" algn="ctr">
              <a:buSzPts val="2000"/>
            </a:pPr>
            <a:r>
              <a:rPr lang="en-US" sz="2000" dirty="0"/>
              <a:t>Persons with a disability are 3x more likely to experience sexual, physical &amp; emotional violence.</a:t>
            </a:r>
          </a:p>
        </p:txBody>
      </p:sp>
      <p:sp>
        <p:nvSpPr>
          <p:cNvPr id="21" name="TextBox 20">
            <a:extLst>
              <a:ext uri="{FF2B5EF4-FFF2-40B4-BE49-F238E27FC236}">
                <a16:creationId xmlns:a16="http://schemas.microsoft.com/office/drawing/2014/main" id="{4001FC17-DE3E-D7C4-05A7-F443EDBE6CEF}"/>
              </a:ext>
            </a:extLst>
          </p:cNvPr>
          <p:cNvSpPr txBox="1"/>
          <p:nvPr/>
        </p:nvSpPr>
        <p:spPr>
          <a:xfrm>
            <a:off x="8112643" y="3434268"/>
            <a:ext cx="3563677" cy="1323439"/>
          </a:xfrm>
          <a:prstGeom prst="rect">
            <a:avLst/>
          </a:prstGeom>
          <a:solidFill>
            <a:srgbClr val="9CC2E5"/>
          </a:solidFill>
          <a:ln>
            <a:solidFill>
              <a:srgbClr val="9CC2E5"/>
            </a:solidFill>
          </a:ln>
          <a:effectLst>
            <a:outerShdw blurRad="101600" dist="127000" dir="2700000" algn="tl" rotWithShape="0">
              <a:prstClr val="black">
                <a:alpha val="40000"/>
              </a:prstClr>
            </a:outerShdw>
          </a:effectLst>
        </p:spPr>
        <p:txBody>
          <a:bodyPr wrap="square" rtlCol="0">
            <a:spAutoFit/>
          </a:bodyPr>
          <a:lstStyle/>
          <a:p>
            <a:pPr lvl="0" algn="ctr">
              <a:buSzPts val="2000"/>
            </a:pPr>
            <a:r>
              <a:rPr lang="en-US" sz="2000" dirty="0"/>
              <a:t>For women with a disability, 40-60% will experience sexual abuse before the age of 18.</a:t>
            </a:r>
          </a:p>
        </p:txBody>
      </p:sp>
      <p:sp>
        <p:nvSpPr>
          <p:cNvPr id="23" name="TextBox 22">
            <a:extLst>
              <a:ext uri="{FF2B5EF4-FFF2-40B4-BE49-F238E27FC236}">
                <a16:creationId xmlns:a16="http://schemas.microsoft.com/office/drawing/2014/main" id="{DAB9A3A1-0A23-A642-E799-ACD6612D274D}"/>
              </a:ext>
            </a:extLst>
          </p:cNvPr>
          <p:cNvSpPr txBox="1"/>
          <p:nvPr/>
        </p:nvSpPr>
        <p:spPr>
          <a:xfrm>
            <a:off x="8112642" y="5209226"/>
            <a:ext cx="3563678" cy="1015663"/>
          </a:xfrm>
          <a:prstGeom prst="rect">
            <a:avLst/>
          </a:prstGeom>
          <a:solidFill>
            <a:srgbClr val="9CC2E5"/>
          </a:solidFill>
          <a:ln>
            <a:solidFill>
              <a:srgbClr val="9CC2E5"/>
            </a:solidFill>
          </a:ln>
          <a:effectLst>
            <a:outerShdw blurRad="101600" dist="127000" dir="2700000" algn="tl" rotWithShape="0">
              <a:prstClr val="black">
                <a:alpha val="40000"/>
              </a:prstClr>
            </a:outerShdw>
          </a:effectLst>
        </p:spPr>
        <p:txBody>
          <a:bodyPr wrap="square" rtlCol="0">
            <a:spAutoFit/>
          </a:bodyPr>
          <a:lstStyle/>
          <a:p>
            <a:pPr lvl="0" algn="ctr">
              <a:buSzPts val="2000"/>
            </a:pPr>
            <a:r>
              <a:rPr lang="en-US" sz="2000" dirty="0"/>
              <a:t>For men with a </a:t>
            </a:r>
            <a:r>
              <a:rPr lang="en-US" sz="2000" dirty="0" err="1"/>
              <a:t>disabiliy</a:t>
            </a:r>
            <a:r>
              <a:rPr lang="en-US" sz="2000" dirty="0"/>
              <a:t>, 16-30% will experience sexual abuse before the age of 18.</a:t>
            </a:r>
          </a:p>
        </p:txBody>
      </p:sp>
      <p:sp>
        <p:nvSpPr>
          <p:cNvPr id="4" name="Slide Number Placeholder 3">
            <a:extLst>
              <a:ext uri="{FF2B5EF4-FFF2-40B4-BE49-F238E27FC236}">
                <a16:creationId xmlns:a16="http://schemas.microsoft.com/office/drawing/2014/main" id="{5342C206-6D86-963E-9D8D-63B9907CA204}"/>
              </a:ext>
            </a:extLst>
          </p:cNvPr>
          <p:cNvSpPr>
            <a:spLocks noGrp="1"/>
          </p:cNvSpPr>
          <p:nvPr>
            <p:ph type="sldNum" sz="quarter" idx="12"/>
          </p:nvPr>
        </p:nvSpPr>
        <p:spPr/>
        <p:txBody>
          <a:bodyPr/>
          <a:lstStyle/>
          <a:p>
            <a:fld id="{FBC7A862-7147-4493-B488-4E46DC49905D}" type="slidenum">
              <a:rPr lang="de-DE" smtClean="0"/>
              <a:t>12</a:t>
            </a:fld>
            <a:endParaRPr lang="de-DE"/>
          </a:p>
        </p:txBody>
      </p:sp>
    </p:spTree>
    <p:extLst>
      <p:ext uri="{BB962C8B-B14F-4D97-AF65-F5344CB8AC3E}">
        <p14:creationId xmlns:p14="http://schemas.microsoft.com/office/powerpoint/2010/main" val="1772872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5886A-02CC-551B-EB32-15463A92230A}"/>
              </a:ext>
            </a:extLst>
          </p:cNvPr>
          <p:cNvSpPr>
            <a:spLocks noGrp="1"/>
          </p:cNvSpPr>
          <p:nvPr>
            <p:ph type="title"/>
          </p:nvPr>
        </p:nvSpPr>
        <p:spPr>
          <a:xfrm>
            <a:off x="838200" y="365125"/>
            <a:ext cx="10515600" cy="1188595"/>
          </a:xfrm>
          <a:solidFill>
            <a:srgbClr val="0077C9"/>
          </a:solidFill>
        </p:spPr>
        <p:txBody>
          <a:bodyPr>
            <a:noAutofit/>
          </a:bodyPr>
          <a:lstStyle/>
          <a:p>
            <a:pPr lvl="0">
              <a:spcBef>
                <a:spcPts val="0"/>
              </a:spcBef>
              <a:defRPr/>
            </a:pPr>
            <a:r>
              <a:rPr lang="en-US" kern="0" dirty="0">
                <a:solidFill>
                  <a:schemeClr val="bg1"/>
                </a:solidFill>
                <a:latin typeface="Arial"/>
                <a:ea typeface="Arial"/>
                <a:cs typeface="Arial"/>
                <a:sym typeface="Arial"/>
              </a:rPr>
              <a:t>What does this mean for your Food Security Programming?</a:t>
            </a:r>
            <a:endParaRPr lang="de-DE" dirty="0">
              <a:solidFill>
                <a:schemeClr val="bg1"/>
              </a:solidFill>
            </a:endParaRPr>
          </a:p>
        </p:txBody>
      </p:sp>
      <p:sp>
        <p:nvSpPr>
          <p:cNvPr id="3" name="Content Placeholder 2">
            <a:extLst>
              <a:ext uri="{FF2B5EF4-FFF2-40B4-BE49-F238E27FC236}">
                <a16:creationId xmlns:a16="http://schemas.microsoft.com/office/drawing/2014/main" id="{A2169AAC-0245-1383-25B9-47981397C063}"/>
              </a:ext>
            </a:extLst>
          </p:cNvPr>
          <p:cNvSpPr>
            <a:spLocks noGrp="1"/>
          </p:cNvSpPr>
          <p:nvPr>
            <p:ph idx="1"/>
          </p:nvPr>
        </p:nvSpPr>
        <p:spPr>
          <a:xfrm>
            <a:off x="838200" y="1733107"/>
            <a:ext cx="10515600" cy="4443856"/>
          </a:xfrm>
        </p:spPr>
        <p:txBody>
          <a:bodyPr/>
          <a:lstStyle/>
          <a:p>
            <a:pPr marL="342900" lvl="0" indent="-342900">
              <a:lnSpc>
                <a:spcPct val="114000"/>
              </a:lnSpc>
              <a:spcBef>
                <a:spcPts val="0"/>
              </a:spcBef>
              <a:spcAft>
                <a:spcPts val="1200"/>
              </a:spcAft>
              <a:buClr>
                <a:srgbClr val="000000"/>
              </a:buClr>
              <a:buSzPts val="2800"/>
              <a:buFont typeface="Noto Sans Symbols"/>
              <a:buChar char="⮚"/>
            </a:pPr>
            <a:r>
              <a:rPr lang="en-US" dirty="0">
                <a:solidFill>
                  <a:srgbClr val="000000"/>
                </a:solidFill>
                <a:latin typeface="Arial"/>
                <a:ea typeface="Arial"/>
                <a:cs typeface="Arial"/>
                <a:sym typeface="Arial"/>
              </a:rPr>
              <a:t>Persons with disabilities are part of the affected population and must be </a:t>
            </a:r>
            <a:r>
              <a:rPr lang="en-US" b="1" dirty="0">
                <a:solidFill>
                  <a:srgbClr val="000000"/>
                </a:solidFill>
                <a:latin typeface="Arial"/>
                <a:ea typeface="Arial"/>
                <a:cs typeface="Arial"/>
                <a:sym typeface="Arial"/>
              </a:rPr>
              <a:t>actively</a:t>
            </a:r>
            <a:r>
              <a:rPr lang="en-US" dirty="0">
                <a:solidFill>
                  <a:srgbClr val="000000"/>
                </a:solidFill>
                <a:latin typeface="Arial"/>
                <a:ea typeface="Arial"/>
                <a:cs typeface="Arial"/>
                <a:sym typeface="Arial"/>
              </a:rPr>
              <a:t> and </a:t>
            </a:r>
            <a:r>
              <a:rPr lang="en-US" b="1" dirty="0">
                <a:solidFill>
                  <a:srgbClr val="000000"/>
                </a:solidFill>
                <a:latin typeface="Arial"/>
                <a:ea typeface="Arial"/>
                <a:cs typeface="Arial"/>
                <a:sym typeface="Arial"/>
              </a:rPr>
              <a:t>meaningfully included </a:t>
            </a:r>
            <a:r>
              <a:rPr lang="en-US" dirty="0">
                <a:solidFill>
                  <a:srgbClr val="000000"/>
                </a:solidFill>
                <a:latin typeface="Arial"/>
                <a:ea typeface="Arial"/>
                <a:cs typeface="Arial"/>
                <a:sym typeface="Arial"/>
              </a:rPr>
              <a:t>in all stages of Food Security programming </a:t>
            </a:r>
          </a:p>
          <a:p>
            <a:pPr marL="342900" lvl="0" indent="-342900">
              <a:lnSpc>
                <a:spcPct val="114000"/>
              </a:lnSpc>
              <a:spcBef>
                <a:spcPts val="0"/>
              </a:spcBef>
              <a:spcAft>
                <a:spcPts val="1200"/>
              </a:spcAft>
              <a:buClr>
                <a:srgbClr val="000000"/>
              </a:buClr>
              <a:buSzPts val="2800"/>
              <a:buFont typeface="Noto Sans Symbols"/>
              <a:buChar char="⮚"/>
            </a:pPr>
            <a:r>
              <a:rPr lang="en-US" dirty="0">
                <a:solidFill>
                  <a:srgbClr val="000000"/>
                </a:solidFill>
                <a:latin typeface="Arial"/>
                <a:ea typeface="Arial"/>
                <a:cs typeface="Arial"/>
                <a:sym typeface="Arial"/>
              </a:rPr>
              <a:t>Understanding disability and barriers helps you design </a:t>
            </a:r>
            <a:r>
              <a:rPr lang="en-US" b="1" dirty="0">
                <a:solidFill>
                  <a:srgbClr val="000000"/>
                </a:solidFill>
                <a:latin typeface="Arial"/>
                <a:ea typeface="Arial"/>
                <a:cs typeface="Arial"/>
                <a:sym typeface="Arial"/>
              </a:rPr>
              <a:t>inclusive, equitable, and impactful</a:t>
            </a:r>
            <a:r>
              <a:rPr lang="en-US" dirty="0">
                <a:solidFill>
                  <a:srgbClr val="000000"/>
                </a:solidFill>
                <a:latin typeface="Arial"/>
                <a:ea typeface="Arial"/>
                <a:cs typeface="Arial"/>
                <a:sym typeface="Arial"/>
              </a:rPr>
              <a:t> interventions.</a:t>
            </a:r>
          </a:p>
          <a:p>
            <a:pPr marL="342900" lvl="0" indent="-342900">
              <a:lnSpc>
                <a:spcPct val="114000"/>
              </a:lnSpc>
              <a:spcBef>
                <a:spcPts val="0"/>
              </a:spcBef>
              <a:spcAft>
                <a:spcPts val="1200"/>
              </a:spcAft>
              <a:buClr>
                <a:srgbClr val="000000"/>
              </a:buClr>
              <a:buSzPts val="2800"/>
              <a:buFont typeface="Noto Sans Symbols"/>
              <a:buChar char="⮚"/>
            </a:pPr>
            <a:r>
              <a:rPr lang="en-US" dirty="0">
                <a:solidFill>
                  <a:srgbClr val="000000"/>
                </a:solidFill>
                <a:latin typeface="Arial"/>
                <a:ea typeface="Arial"/>
                <a:cs typeface="Arial"/>
                <a:sym typeface="Arial"/>
              </a:rPr>
              <a:t>Disability inclusion improves </a:t>
            </a:r>
            <a:r>
              <a:rPr lang="en-US" b="1" dirty="0" err="1">
                <a:solidFill>
                  <a:srgbClr val="000000"/>
                </a:solidFill>
                <a:latin typeface="Arial"/>
                <a:ea typeface="Arial"/>
                <a:cs typeface="Arial"/>
                <a:sym typeface="Arial"/>
              </a:rPr>
              <a:t>programme</a:t>
            </a:r>
            <a:r>
              <a:rPr lang="en-US" b="1" dirty="0">
                <a:solidFill>
                  <a:srgbClr val="000000"/>
                </a:solidFill>
                <a:latin typeface="Arial"/>
                <a:ea typeface="Arial"/>
                <a:cs typeface="Arial"/>
                <a:sym typeface="Arial"/>
              </a:rPr>
              <a:t> quality, sustainability, and accountability </a:t>
            </a:r>
            <a:r>
              <a:rPr lang="en-US" dirty="0">
                <a:solidFill>
                  <a:srgbClr val="000000"/>
                </a:solidFill>
                <a:latin typeface="Arial"/>
                <a:ea typeface="Arial"/>
                <a:cs typeface="Arial"/>
                <a:sym typeface="Arial"/>
              </a:rPr>
              <a:t>while reducing risks of exclusion and harm.</a:t>
            </a:r>
          </a:p>
        </p:txBody>
      </p:sp>
      <p:sp>
        <p:nvSpPr>
          <p:cNvPr id="4" name="Slide Number Placeholder 3">
            <a:extLst>
              <a:ext uri="{FF2B5EF4-FFF2-40B4-BE49-F238E27FC236}">
                <a16:creationId xmlns:a16="http://schemas.microsoft.com/office/drawing/2014/main" id="{53104E92-CC63-BBE5-AC70-E3F28EBB1C36}"/>
              </a:ext>
            </a:extLst>
          </p:cNvPr>
          <p:cNvSpPr>
            <a:spLocks noGrp="1"/>
          </p:cNvSpPr>
          <p:nvPr>
            <p:ph type="sldNum" sz="quarter" idx="12"/>
          </p:nvPr>
        </p:nvSpPr>
        <p:spPr/>
        <p:txBody>
          <a:bodyPr/>
          <a:lstStyle/>
          <a:p>
            <a:fld id="{FBC7A862-7147-4493-B488-4E46DC49905D}" type="slidenum">
              <a:rPr lang="de-DE" smtClean="0"/>
              <a:t>13</a:t>
            </a:fld>
            <a:endParaRPr lang="de-DE"/>
          </a:p>
        </p:txBody>
      </p:sp>
    </p:spTree>
    <p:extLst>
      <p:ext uri="{BB962C8B-B14F-4D97-AF65-F5344CB8AC3E}">
        <p14:creationId xmlns:p14="http://schemas.microsoft.com/office/powerpoint/2010/main" val="29063877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46BD1-18B1-B19F-5932-1E5361CB6A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FF86EB-9C2B-2C21-6EA7-4B26EFEAF2C0}"/>
              </a:ext>
            </a:extLst>
          </p:cNvPr>
          <p:cNvSpPr>
            <a:spLocks noGrp="1"/>
          </p:cNvSpPr>
          <p:nvPr>
            <p:ph type="title"/>
          </p:nvPr>
        </p:nvSpPr>
        <p:spPr>
          <a:solidFill>
            <a:srgbClr val="0077C9"/>
          </a:solidFill>
        </p:spPr>
        <p:txBody>
          <a:bodyPr>
            <a:noAutofit/>
          </a:bodyPr>
          <a:lstStyle/>
          <a:p>
            <a:pPr lvl="0">
              <a:spcBef>
                <a:spcPts val="0"/>
              </a:spcBef>
              <a:defRPr/>
            </a:pPr>
            <a:r>
              <a:rPr lang="en-GB" dirty="0">
                <a:solidFill>
                  <a:schemeClr val="lt1"/>
                </a:solidFill>
                <a:latin typeface="Arial"/>
                <a:ea typeface="Arial"/>
                <a:cs typeface="Arial"/>
                <a:sym typeface="Arial"/>
              </a:rPr>
              <a:t>Legal and Policy Frameworks</a:t>
            </a:r>
            <a:endParaRPr lang="de-DE" dirty="0">
              <a:solidFill>
                <a:schemeClr val="bg1"/>
              </a:solidFill>
            </a:endParaRPr>
          </a:p>
        </p:txBody>
      </p:sp>
      <p:sp>
        <p:nvSpPr>
          <p:cNvPr id="3" name="Content Placeholder 2">
            <a:extLst>
              <a:ext uri="{FF2B5EF4-FFF2-40B4-BE49-F238E27FC236}">
                <a16:creationId xmlns:a16="http://schemas.microsoft.com/office/drawing/2014/main" id="{82604FD1-EA7C-14B8-981D-322D50FA1717}"/>
              </a:ext>
            </a:extLst>
          </p:cNvPr>
          <p:cNvSpPr>
            <a:spLocks noGrp="1"/>
          </p:cNvSpPr>
          <p:nvPr>
            <p:ph idx="1"/>
          </p:nvPr>
        </p:nvSpPr>
        <p:spPr>
          <a:xfrm>
            <a:off x="838200" y="1733107"/>
            <a:ext cx="10515600" cy="4443856"/>
          </a:xfrm>
        </p:spPr>
        <p:txBody>
          <a:bodyPr>
            <a:normAutofit fontScale="92500" lnSpcReduction="20000"/>
          </a:bodyPr>
          <a:lstStyle/>
          <a:p>
            <a:pPr marL="0" lvl="0" indent="0" algn="ctr">
              <a:lnSpc>
                <a:spcPct val="150000"/>
              </a:lnSpc>
              <a:spcBef>
                <a:spcPts val="0"/>
              </a:spcBef>
              <a:buClr>
                <a:schemeClr val="dk1"/>
              </a:buClr>
              <a:buSzPts val="2000"/>
              <a:buNone/>
            </a:pPr>
            <a:r>
              <a:rPr lang="en-US" b="1" dirty="0">
                <a:solidFill>
                  <a:srgbClr val="000000"/>
                </a:solidFill>
                <a:latin typeface="Arial"/>
                <a:ea typeface="Arial"/>
                <a:cs typeface="Arial"/>
                <a:sym typeface="Arial"/>
              </a:rPr>
              <a:t>Inclusive humanitarian action today has shifted to a rights-based approach </a:t>
            </a:r>
            <a:r>
              <a:rPr lang="en-US" dirty="0">
                <a:solidFill>
                  <a:srgbClr val="000000"/>
                </a:solidFill>
                <a:latin typeface="Arial"/>
                <a:ea typeface="Arial"/>
                <a:cs typeface="Arial"/>
                <a:sym typeface="Arial"/>
              </a:rPr>
              <a:t>(protection, participation, access to assistance),</a:t>
            </a:r>
          </a:p>
          <a:p>
            <a:pPr marL="0" lvl="0" indent="0" algn="ctr">
              <a:lnSpc>
                <a:spcPct val="150000"/>
              </a:lnSpc>
              <a:buClr>
                <a:schemeClr val="dk1"/>
              </a:buClr>
              <a:buSzPts val="2000"/>
              <a:buNone/>
            </a:pPr>
            <a:r>
              <a:rPr lang="en-US" dirty="0">
                <a:solidFill>
                  <a:srgbClr val="000000"/>
                </a:solidFill>
                <a:latin typeface="Arial"/>
                <a:ea typeface="Arial"/>
                <a:cs typeface="Arial"/>
                <a:sym typeface="Arial"/>
              </a:rPr>
              <a:t>as reflected in the UN Convention on the Rights of Persons with Disabilities, Article 11:  </a:t>
            </a:r>
          </a:p>
          <a:p>
            <a:pPr marL="0" lvl="0" indent="0" algn="ctr">
              <a:lnSpc>
                <a:spcPct val="115000"/>
              </a:lnSpc>
              <a:buClr>
                <a:srgbClr val="0077C8"/>
              </a:buClr>
              <a:buSzPts val="2000"/>
              <a:buNone/>
            </a:pPr>
            <a:r>
              <a:rPr lang="en-US" dirty="0">
                <a:solidFill>
                  <a:srgbClr val="000000"/>
                </a:solidFill>
                <a:latin typeface="Arial"/>
                <a:ea typeface="Arial"/>
                <a:cs typeface="Arial"/>
                <a:sym typeface="Arial"/>
              </a:rPr>
              <a:t>"</a:t>
            </a:r>
            <a:r>
              <a:rPr lang="en-US" b="1" dirty="0">
                <a:solidFill>
                  <a:srgbClr val="000000"/>
                </a:solidFill>
                <a:latin typeface="Arial"/>
                <a:ea typeface="Arial"/>
                <a:cs typeface="Arial"/>
                <a:sym typeface="Arial"/>
              </a:rPr>
              <a:t>States Parties </a:t>
            </a:r>
            <a:r>
              <a:rPr lang="en-US" dirty="0">
                <a:solidFill>
                  <a:srgbClr val="000000"/>
                </a:solidFill>
                <a:latin typeface="Arial"/>
                <a:ea typeface="Arial"/>
                <a:cs typeface="Arial"/>
                <a:sym typeface="Arial"/>
              </a:rPr>
              <a:t>shall take all necessary measures to </a:t>
            </a:r>
            <a:r>
              <a:rPr lang="en-US" b="1" dirty="0">
                <a:solidFill>
                  <a:srgbClr val="000000"/>
                </a:solidFill>
                <a:latin typeface="Arial"/>
                <a:ea typeface="Arial"/>
                <a:cs typeface="Arial"/>
                <a:sym typeface="Arial"/>
              </a:rPr>
              <a:t>ensure the protection and safety of persons with disabilities in situations of risk</a:t>
            </a:r>
            <a:r>
              <a:rPr lang="en-US" dirty="0">
                <a:solidFill>
                  <a:srgbClr val="000000"/>
                </a:solidFill>
                <a:latin typeface="Arial"/>
                <a:ea typeface="Arial"/>
                <a:cs typeface="Arial"/>
                <a:sym typeface="Arial"/>
              </a:rPr>
              <a:t>, </a:t>
            </a:r>
          </a:p>
          <a:p>
            <a:pPr marL="0" lvl="0" indent="0" algn="ctr">
              <a:lnSpc>
                <a:spcPct val="115000"/>
              </a:lnSpc>
              <a:buClr>
                <a:srgbClr val="0077C8"/>
              </a:buClr>
              <a:buSzPts val="2000"/>
              <a:buNone/>
            </a:pPr>
            <a:r>
              <a:rPr lang="en-US" dirty="0">
                <a:solidFill>
                  <a:srgbClr val="000000"/>
                </a:solidFill>
                <a:latin typeface="Arial"/>
                <a:ea typeface="Arial"/>
                <a:cs typeface="Arial"/>
                <a:sym typeface="Arial"/>
              </a:rPr>
              <a:t>including situations of armed conflict, humanitarian emergencies and the occurrence of natural disasters.”</a:t>
            </a:r>
          </a:p>
          <a:p>
            <a:pPr lvl="0" indent="-101600" algn="ctr">
              <a:lnSpc>
                <a:spcPct val="150000"/>
              </a:lnSpc>
              <a:buClr>
                <a:schemeClr val="dk1"/>
              </a:buClr>
              <a:buSzPts val="2000"/>
              <a:buNone/>
            </a:pPr>
            <a:endParaRPr lang="en-US" sz="2400" dirty="0"/>
          </a:p>
        </p:txBody>
      </p:sp>
      <p:sp>
        <p:nvSpPr>
          <p:cNvPr id="4" name="Slide Number Placeholder 3">
            <a:extLst>
              <a:ext uri="{FF2B5EF4-FFF2-40B4-BE49-F238E27FC236}">
                <a16:creationId xmlns:a16="http://schemas.microsoft.com/office/drawing/2014/main" id="{0066EB5D-994C-1364-A02A-9F1E298E1FC0}"/>
              </a:ext>
            </a:extLst>
          </p:cNvPr>
          <p:cNvSpPr>
            <a:spLocks noGrp="1"/>
          </p:cNvSpPr>
          <p:nvPr>
            <p:ph type="sldNum" sz="quarter" idx="12"/>
          </p:nvPr>
        </p:nvSpPr>
        <p:spPr/>
        <p:txBody>
          <a:bodyPr/>
          <a:lstStyle/>
          <a:p>
            <a:fld id="{FBC7A862-7147-4493-B488-4E46DC49905D}" type="slidenum">
              <a:rPr lang="de-DE" smtClean="0"/>
              <a:t>14</a:t>
            </a:fld>
            <a:endParaRPr lang="de-DE"/>
          </a:p>
        </p:txBody>
      </p:sp>
    </p:spTree>
    <p:extLst>
      <p:ext uri="{BB962C8B-B14F-4D97-AF65-F5344CB8AC3E}">
        <p14:creationId xmlns:p14="http://schemas.microsoft.com/office/powerpoint/2010/main" val="3739324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17FDD-2804-0102-628B-8A5C67DD45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64BC6F-AF84-59DA-6E0F-55B1A7F09A6A}"/>
              </a:ext>
            </a:extLst>
          </p:cNvPr>
          <p:cNvSpPr>
            <a:spLocks noGrp="1"/>
          </p:cNvSpPr>
          <p:nvPr>
            <p:ph type="title"/>
          </p:nvPr>
        </p:nvSpPr>
        <p:spPr>
          <a:solidFill>
            <a:srgbClr val="0077C9"/>
          </a:solidFill>
        </p:spPr>
        <p:txBody>
          <a:bodyPr>
            <a:noAutofit/>
          </a:bodyPr>
          <a:lstStyle/>
          <a:p>
            <a:pPr lvl="0">
              <a:spcBef>
                <a:spcPts val="0"/>
              </a:spcBef>
              <a:defRPr/>
            </a:pPr>
            <a:r>
              <a:rPr lang="en-GB" dirty="0">
                <a:solidFill>
                  <a:schemeClr val="lt1"/>
                </a:solidFill>
                <a:latin typeface="Arial"/>
                <a:ea typeface="Arial"/>
                <a:cs typeface="Arial"/>
                <a:sym typeface="Arial"/>
              </a:rPr>
              <a:t>Food Security: legal and policy frameworks</a:t>
            </a:r>
            <a:endParaRPr lang="de-DE" dirty="0">
              <a:solidFill>
                <a:schemeClr val="bg1"/>
              </a:solidFill>
            </a:endParaRPr>
          </a:p>
        </p:txBody>
      </p:sp>
      <p:sp>
        <p:nvSpPr>
          <p:cNvPr id="3" name="Content Placeholder 2">
            <a:extLst>
              <a:ext uri="{FF2B5EF4-FFF2-40B4-BE49-F238E27FC236}">
                <a16:creationId xmlns:a16="http://schemas.microsoft.com/office/drawing/2014/main" id="{93BAEC14-5F02-BB39-5AD2-E99A69B6F547}"/>
              </a:ext>
            </a:extLst>
          </p:cNvPr>
          <p:cNvSpPr>
            <a:spLocks noGrp="1"/>
          </p:cNvSpPr>
          <p:nvPr>
            <p:ph idx="1"/>
          </p:nvPr>
        </p:nvSpPr>
        <p:spPr>
          <a:xfrm>
            <a:off x="838200" y="1733107"/>
            <a:ext cx="10515600" cy="4443856"/>
          </a:xfrm>
        </p:spPr>
        <p:txBody>
          <a:bodyPr>
            <a:normAutofit fontScale="92500" lnSpcReduction="10000"/>
          </a:bodyPr>
          <a:lstStyle/>
          <a:p>
            <a:pPr marL="0" lvl="0" indent="0" algn="ctr">
              <a:lnSpc>
                <a:spcPct val="150000"/>
              </a:lnSpc>
              <a:spcBef>
                <a:spcPts val="0"/>
              </a:spcBef>
              <a:buSzPts val="2000"/>
              <a:buNone/>
            </a:pPr>
            <a:r>
              <a:rPr lang="en-US" dirty="0">
                <a:solidFill>
                  <a:srgbClr val="000000"/>
                </a:solidFill>
                <a:latin typeface="Arial"/>
                <a:ea typeface="Arial"/>
                <a:cs typeface="Arial"/>
                <a:sym typeface="Arial"/>
              </a:rPr>
              <a:t>“Every human has the right to adequate food and to be free from hunger. ” </a:t>
            </a:r>
          </a:p>
          <a:p>
            <a:pPr marL="0" lvl="0" indent="0" algn="ctr">
              <a:lnSpc>
                <a:spcPct val="150000"/>
              </a:lnSpc>
              <a:spcBef>
                <a:spcPts val="0"/>
              </a:spcBef>
              <a:spcAft>
                <a:spcPts val="3000"/>
              </a:spcAft>
              <a:buSzPts val="2000"/>
              <a:buNone/>
            </a:pPr>
            <a:r>
              <a:rPr lang="en-US" dirty="0">
                <a:solidFill>
                  <a:srgbClr val="000000"/>
                </a:solidFill>
                <a:latin typeface="Arial"/>
                <a:ea typeface="Arial"/>
                <a:cs typeface="Arial"/>
                <a:sym typeface="Arial"/>
              </a:rPr>
              <a:t>(IASC, 2019)</a:t>
            </a:r>
          </a:p>
          <a:p>
            <a:pPr marL="0" lvl="0" indent="0" algn="ctr">
              <a:lnSpc>
                <a:spcPct val="150000"/>
              </a:lnSpc>
              <a:spcBef>
                <a:spcPts val="0"/>
              </a:spcBef>
              <a:buSzPts val="2000"/>
              <a:buNone/>
            </a:pPr>
            <a:r>
              <a:rPr lang="en-US" dirty="0">
                <a:solidFill>
                  <a:srgbClr val="000000"/>
                </a:solidFill>
                <a:latin typeface="Arial"/>
                <a:ea typeface="Arial"/>
                <a:cs typeface="Arial"/>
                <a:sym typeface="Arial"/>
              </a:rPr>
              <a:t>The right to adequate food is defined as the right for everyone to have</a:t>
            </a:r>
          </a:p>
          <a:p>
            <a:pPr marL="0" lvl="0" indent="0" algn="ctr">
              <a:lnSpc>
                <a:spcPct val="150000"/>
              </a:lnSpc>
              <a:spcBef>
                <a:spcPts val="0"/>
              </a:spcBef>
              <a:buSzPts val="2000"/>
              <a:buNone/>
            </a:pPr>
            <a:r>
              <a:rPr lang="en-US" dirty="0">
                <a:solidFill>
                  <a:srgbClr val="000000"/>
                </a:solidFill>
                <a:latin typeface="Arial"/>
                <a:ea typeface="Arial"/>
                <a:cs typeface="Arial"/>
                <a:sym typeface="Arial"/>
              </a:rPr>
              <a:t>“physical and economic access at all times to adequate food or means for its procurement.”</a:t>
            </a:r>
          </a:p>
          <a:p>
            <a:pPr marL="0" lvl="0" indent="0" algn="ctr">
              <a:lnSpc>
                <a:spcPct val="150000"/>
              </a:lnSpc>
              <a:spcBef>
                <a:spcPts val="0"/>
              </a:spcBef>
              <a:buSzPts val="2000"/>
              <a:buNone/>
            </a:pPr>
            <a:r>
              <a:rPr lang="en-US" dirty="0">
                <a:solidFill>
                  <a:srgbClr val="000000"/>
                </a:solidFill>
                <a:latin typeface="Arial"/>
                <a:ea typeface="Arial"/>
                <a:cs typeface="Arial"/>
                <a:sym typeface="Arial"/>
              </a:rPr>
              <a:t>(UN Committee on Economic, Social and Cultural Rights, 2003)</a:t>
            </a:r>
          </a:p>
          <a:p>
            <a:pPr lvl="0" indent="-101600" algn="ctr">
              <a:lnSpc>
                <a:spcPct val="150000"/>
              </a:lnSpc>
              <a:buClr>
                <a:schemeClr val="dk1"/>
              </a:buClr>
              <a:buSzPts val="2000"/>
              <a:buNone/>
            </a:pPr>
            <a:endParaRPr lang="en-US" sz="2400" dirty="0"/>
          </a:p>
        </p:txBody>
      </p:sp>
      <p:sp>
        <p:nvSpPr>
          <p:cNvPr id="4" name="Slide Number Placeholder 3">
            <a:extLst>
              <a:ext uri="{FF2B5EF4-FFF2-40B4-BE49-F238E27FC236}">
                <a16:creationId xmlns:a16="http://schemas.microsoft.com/office/drawing/2014/main" id="{A8CCBBDD-F90F-57B7-03B7-04D4964A926E}"/>
              </a:ext>
            </a:extLst>
          </p:cNvPr>
          <p:cNvSpPr>
            <a:spLocks noGrp="1"/>
          </p:cNvSpPr>
          <p:nvPr>
            <p:ph type="sldNum" sz="quarter" idx="12"/>
          </p:nvPr>
        </p:nvSpPr>
        <p:spPr/>
        <p:txBody>
          <a:bodyPr/>
          <a:lstStyle/>
          <a:p>
            <a:fld id="{FBC7A862-7147-4493-B488-4E46DC49905D}" type="slidenum">
              <a:rPr lang="de-DE" smtClean="0"/>
              <a:t>15</a:t>
            </a:fld>
            <a:endParaRPr lang="de-DE"/>
          </a:p>
        </p:txBody>
      </p:sp>
    </p:spTree>
    <p:extLst>
      <p:ext uri="{BB962C8B-B14F-4D97-AF65-F5344CB8AC3E}">
        <p14:creationId xmlns:p14="http://schemas.microsoft.com/office/powerpoint/2010/main" val="1417964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95AAF-7294-D486-D0E3-A1BC16A486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C46246-9405-689F-D654-0F82A4672853}"/>
              </a:ext>
            </a:extLst>
          </p:cNvPr>
          <p:cNvSpPr>
            <a:spLocks noGrp="1"/>
          </p:cNvSpPr>
          <p:nvPr>
            <p:ph type="title"/>
          </p:nvPr>
        </p:nvSpPr>
        <p:spPr/>
        <p:txBody>
          <a:bodyPr/>
          <a:lstStyle/>
          <a:p>
            <a:r>
              <a:rPr lang="en-GB" dirty="0">
                <a:solidFill>
                  <a:srgbClr val="000000"/>
                </a:solidFill>
                <a:latin typeface="Arial"/>
                <a:ea typeface="Arial"/>
                <a:cs typeface="Arial"/>
                <a:sym typeface="Arial"/>
              </a:rPr>
              <a:t>Do words translate to action</a:t>
            </a:r>
            <a:r>
              <a:rPr lang="en-GB" dirty="0">
                <a:solidFill>
                  <a:srgbClr val="000000"/>
                </a:solidFill>
              </a:rPr>
              <a:t>s? </a:t>
            </a:r>
            <a:endParaRPr lang="de-DE" dirty="0"/>
          </a:p>
        </p:txBody>
      </p:sp>
      <p:sp>
        <p:nvSpPr>
          <p:cNvPr id="3" name="Content Placeholder 2">
            <a:extLst>
              <a:ext uri="{FF2B5EF4-FFF2-40B4-BE49-F238E27FC236}">
                <a16:creationId xmlns:a16="http://schemas.microsoft.com/office/drawing/2014/main" id="{38A6A1AA-C996-8E92-4217-C15676B8CED4}"/>
              </a:ext>
            </a:extLst>
          </p:cNvPr>
          <p:cNvSpPr>
            <a:spLocks noGrp="1"/>
          </p:cNvSpPr>
          <p:nvPr>
            <p:ph idx="1"/>
          </p:nvPr>
        </p:nvSpPr>
        <p:spPr>
          <a:xfrm>
            <a:off x="838200" y="1275907"/>
            <a:ext cx="9422219" cy="5216967"/>
          </a:xfrm>
        </p:spPr>
        <p:txBody>
          <a:bodyPr>
            <a:normAutofit/>
          </a:bodyPr>
          <a:lstStyle/>
          <a:p>
            <a:pPr marL="457200" indent="-457200">
              <a:lnSpc>
                <a:spcPct val="110000"/>
              </a:lnSpc>
              <a:spcBef>
                <a:spcPts val="600"/>
              </a:spcBef>
              <a:spcAft>
                <a:spcPts val="600"/>
              </a:spcAft>
              <a:buClr>
                <a:srgbClr val="000000"/>
              </a:buClr>
              <a:buSzPts val="2000"/>
              <a:buFont typeface="+mj-lt"/>
              <a:buAutoNum type="arabicPeriod"/>
            </a:pPr>
            <a:r>
              <a:rPr lang="en-US" sz="2400" dirty="0">
                <a:latin typeface="Arial"/>
                <a:ea typeface="Arial"/>
                <a:cs typeface="Arial"/>
                <a:sym typeface="Arial"/>
              </a:rPr>
              <a:t>Does your organization have a particularly strategy, policy or action plan to mainstream disability into your humanitarian work?</a:t>
            </a:r>
          </a:p>
          <a:p>
            <a:pPr marL="457200" indent="-457200">
              <a:lnSpc>
                <a:spcPct val="110000"/>
              </a:lnSpc>
              <a:spcBef>
                <a:spcPts val="600"/>
              </a:spcBef>
              <a:spcAft>
                <a:spcPts val="600"/>
              </a:spcAft>
              <a:buClr>
                <a:srgbClr val="000000"/>
              </a:buClr>
              <a:buSzPts val="2000"/>
              <a:buFont typeface="+mj-lt"/>
              <a:buAutoNum type="arabicPeriod"/>
            </a:pPr>
            <a:r>
              <a:rPr lang="en-US" sz="2400" dirty="0">
                <a:latin typeface="Arial"/>
                <a:ea typeface="Arial"/>
                <a:cs typeface="Arial"/>
                <a:sym typeface="Arial"/>
              </a:rPr>
              <a:t>Is disability inclusive Food Security regularly discussed within your team?</a:t>
            </a:r>
          </a:p>
          <a:p>
            <a:pPr marL="457200" indent="-457200">
              <a:lnSpc>
                <a:spcPct val="110000"/>
              </a:lnSpc>
              <a:spcBef>
                <a:spcPts val="600"/>
              </a:spcBef>
              <a:spcAft>
                <a:spcPts val="600"/>
              </a:spcAft>
              <a:buClr>
                <a:srgbClr val="000000"/>
              </a:buClr>
              <a:buSzPts val="2200"/>
              <a:buFont typeface="+mj-lt"/>
              <a:buAutoNum type="arabicPeriod"/>
            </a:pPr>
            <a:r>
              <a:rPr lang="en-US" sz="2400" dirty="0">
                <a:latin typeface="Arial"/>
                <a:ea typeface="Arial"/>
                <a:cs typeface="Arial"/>
                <a:sym typeface="Arial"/>
              </a:rPr>
              <a:t>Is disability inclusion discussed in another sector or department of your organization?</a:t>
            </a:r>
          </a:p>
          <a:p>
            <a:pPr marL="457200" indent="-457200">
              <a:lnSpc>
                <a:spcPct val="110000"/>
              </a:lnSpc>
              <a:spcBef>
                <a:spcPts val="600"/>
              </a:spcBef>
              <a:spcAft>
                <a:spcPts val="600"/>
              </a:spcAft>
              <a:buClr>
                <a:srgbClr val="000000"/>
              </a:buClr>
              <a:buSzPts val="2200"/>
              <a:buFont typeface="+mj-lt"/>
              <a:buAutoNum type="arabicPeriod"/>
            </a:pPr>
            <a:r>
              <a:rPr lang="en-US" sz="2400" dirty="0">
                <a:latin typeface="Arial"/>
                <a:ea typeface="Arial"/>
                <a:cs typeface="Arial"/>
                <a:sym typeface="Arial"/>
              </a:rPr>
              <a:t>Do you have access to learnings, tools and resources to mainstream disability into your work? </a:t>
            </a:r>
          </a:p>
          <a:p>
            <a:pPr marL="457200" indent="-457200">
              <a:lnSpc>
                <a:spcPct val="110000"/>
              </a:lnSpc>
              <a:spcBef>
                <a:spcPts val="600"/>
              </a:spcBef>
              <a:spcAft>
                <a:spcPts val="600"/>
              </a:spcAft>
              <a:buClr>
                <a:srgbClr val="000000"/>
              </a:buClr>
              <a:buSzPts val="2200"/>
              <a:buFont typeface="+mj-lt"/>
              <a:buAutoNum type="arabicPeriod"/>
            </a:pPr>
            <a:r>
              <a:rPr lang="en-US" sz="2400" dirty="0">
                <a:latin typeface="Arial"/>
                <a:ea typeface="Arial"/>
                <a:cs typeface="Arial"/>
                <a:sym typeface="Arial"/>
              </a:rPr>
              <a:t>Have an informed guess: since when have you started hearing about including persons with disabilities in humanitarian Food Security </a:t>
            </a:r>
            <a:r>
              <a:rPr lang="en-US" sz="2400" dirty="0" err="1">
                <a:latin typeface="Arial"/>
                <a:ea typeface="Arial"/>
                <a:cs typeface="Arial"/>
                <a:sym typeface="Arial"/>
              </a:rPr>
              <a:t>programmes</a:t>
            </a:r>
            <a:r>
              <a:rPr lang="en-US" sz="2400" dirty="0">
                <a:latin typeface="Arial"/>
                <a:ea typeface="Arial"/>
                <a:cs typeface="Arial"/>
                <a:sym typeface="Arial"/>
              </a:rPr>
              <a:t>?</a:t>
            </a:r>
          </a:p>
        </p:txBody>
      </p:sp>
      <p:pic>
        <p:nvPicPr>
          <p:cNvPr id="6" name="Picture 5">
            <a:extLst>
              <a:ext uri="{FF2B5EF4-FFF2-40B4-BE49-F238E27FC236}">
                <a16:creationId xmlns:a16="http://schemas.microsoft.com/office/drawing/2014/main" id="{51D324E8-03FA-3DD6-ECA3-56E6D247E44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0419" y="214754"/>
            <a:ext cx="1672070" cy="1665103"/>
          </a:xfrm>
          <a:prstGeom prst="rect">
            <a:avLst/>
          </a:prstGeom>
        </p:spPr>
      </p:pic>
      <p:sp>
        <p:nvSpPr>
          <p:cNvPr id="4" name="Slide Number Placeholder 3">
            <a:extLst>
              <a:ext uri="{FF2B5EF4-FFF2-40B4-BE49-F238E27FC236}">
                <a16:creationId xmlns:a16="http://schemas.microsoft.com/office/drawing/2014/main" id="{3B099BC8-4089-BD38-BAE3-A61919BEE901}"/>
              </a:ext>
            </a:extLst>
          </p:cNvPr>
          <p:cNvSpPr>
            <a:spLocks noGrp="1"/>
          </p:cNvSpPr>
          <p:nvPr>
            <p:ph type="sldNum" sz="quarter" idx="12"/>
          </p:nvPr>
        </p:nvSpPr>
        <p:spPr/>
        <p:txBody>
          <a:bodyPr/>
          <a:lstStyle/>
          <a:p>
            <a:fld id="{FBC7A862-7147-4493-B488-4E46DC49905D}" type="slidenum">
              <a:rPr lang="de-DE" smtClean="0"/>
              <a:t>16</a:t>
            </a:fld>
            <a:endParaRPr lang="de-DE"/>
          </a:p>
        </p:txBody>
      </p:sp>
    </p:spTree>
    <p:extLst>
      <p:ext uri="{BB962C8B-B14F-4D97-AF65-F5344CB8AC3E}">
        <p14:creationId xmlns:p14="http://schemas.microsoft.com/office/powerpoint/2010/main" val="37744284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A76185-A886-4224-5A84-FDCE9390AD28}"/>
              </a:ext>
            </a:extLst>
          </p:cNvPr>
          <p:cNvSpPr>
            <a:spLocks noGrp="1"/>
          </p:cNvSpPr>
          <p:nvPr>
            <p:ph type="ctrTitle"/>
          </p:nvPr>
        </p:nvSpPr>
        <p:spPr>
          <a:xfrm>
            <a:off x="1524000" y="5430099"/>
            <a:ext cx="9144000" cy="926251"/>
          </a:xfrm>
        </p:spPr>
        <p:txBody>
          <a:bodyPr/>
          <a:lstStyle/>
          <a:p>
            <a:r>
              <a:rPr lang="de-DE" dirty="0"/>
              <a:t>Understanding Disability</a:t>
            </a:r>
          </a:p>
        </p:txBody>
      </p:sp>
      <p:pic>
        <p:nvPicPr>
          <p:cNvPr id="8" name="Picture 7" descr="Picture of a traditional African female in a rural environment.">
            <a:extLst>
              <a:ext uri="{FF2B5EF4-FFF2-40B4-BE49-F238E27FC236}">
                <a16:creationId xmlns:a16="http://schemas.microsoft.com/office/drawing/2014/main" id="{A4B2D2CC-D899-03B4-4370-DB7723EA7F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123902"/>
            <a:ext cx="1737360" cy="2610196"/>
          </a:xfrm>
          <a:prstGeom prst="rect">
            <a:avLst/>
          </a:prstGeom>
        </p:spPr>
      </p:pic>
      <p:sp>
        <p:nvSpPr>
          <p:cNvPr id="13" name="TextBox 12">
            <a:extLst>
              <a:ext uri="{FF2B5EF4-FFF2-40B4-BE49-F238E27FC236}">
                <a16:creationId xmlns:a16="http://schemas.microsoft.com/office/drawing/2014/main" id="{5DABE23C-22E7-1566-F905-B31FE2665A50}"/>
              </a:ext>
            </a:extLst>
          </p:cNvPr>
          <p:cNvSpPr txBox="1"/>
          <p:nvPr/>
        </p:nvSpPr>
        <p:spPr>
          <a:xfrm>
            <a:off x="2743201" y="2910777"/>
            <a:ext cx="1520456" cy="1015663"/>
          </a:xfrm>
          <a:prstGeom prst="rect">
            <a:avLst/>
          </a:prstGeom>
          <a:noFill/>
        </p:spPr>
        <p:txBody>
          <a:bodyPr wrap="square" rtlCol="0">
            <a:spAutoFit/>
          </a:bodyPr>
          <a:lstStyle/>
          <a:p>
            <a:pPr algn="ctr"/>
            <a:r>
              <a:rPr lang="de-DE" sz="2000" b="1" dirty="0">
                <a:solidFill>
                  <a:schemeClr val="accent1">
                    <a:lumMod val="50000"/>
                  </a:schemeClr>
                </a:solidFill>
              </a:rPr>
              <a:t>The concept of disability.</a:t>
            </a:r>
          </a:p>
        </p:txBody>
      </p:sp>
      <p:pic>
        <p:nvPicPr>
          <p:cNvPr id="10" name="Picture 9" descr="Picture of a Black female holding a box of humanitarian aid, medical items.">
            <a:extLst>
              <a:ext uri="{FF2B5EF4-FFF2-40B4-BE49-F238E27FC236}">
                <a16:creationId xmlns:a16="http://schemas.microsoft.com/office/drawing/2014/main" id="{1DA22777-41BB-FF15-68EE-847F320A1A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1298" y="2123902"/>
            <a:ext cx="1737360" cy="2618509"/>
          </a:xfrm>
          <a:prstGeom prst="rect">
            <a:avLst/>
          </a:prstGeom>
        </p:spPr>
      </p:pic>
      <p:sp>
        <p:nvSpPr>
          <p:cNvPr id="15" name="TextBox 14">
            <a:extLst>
              <a:ext uri="{FF2B5EF4-FFF2-40B4-BE49-F238E27FC236}">
                <a16:creationId xmlns:a16="http://schemas.microsoft.com/office/drawing/2014/main" id="{78234B76-80B1-72FC-2EDF-E5AFB220325B}"/>
              </a:ext>
            </a:extLst>
          </p:cNvPr>
          <p:cNvSpPr txBox="1"/>
          <p:nvPr/>
        </p:nvSpPr>
        <p:spPr>
          <a:xfrm>
            <a:off x="6336299" y="2910776"/>
            <a:ext cx="1520456" cy="1323439"/>
          </a:xfrm>
          <a:prstGeom prst="rect">
            <a:avLst/>
          </a:prstGeom>
          <a:noFill/>
        </p:spPr>
        <p:txBody>
          <a:bodyPr wrap="square" rtlCol="0">
            <a:spAutoFit/>
          </a:bodyPr>
          <a:lstStyle/>
          <a:p>
            <a:pPr algn="ctr"/>
            <a:r>
              <a:rPr lang="de-DE" sz="2000" b="1" dirty="0">
                <a:solidFill>
                  <a:schemeClr val="accent1">
                    <a:lumMod val="50000"/>
                  </a:schemeClr>
                </a:solidFill>
              </a:rPr>
              <a:t>The models we use to perceive it.</a:t>
            </a:r>
          </a:p>
        </p:txBody>
      </p:sp>
      <p:pic>
        <p:nvPicPr>
          <p:cNvPr id="12" name="Picture 11" descr="Picture of young Indian males reading a poster depicting medical assistance from a doctor .">
            <a:extLst>
              <a:ext uri="{FF2B5EF4-FFF2-40B4-BE49-F238E27FC236}">
                <a16:creationId xmlns:a16="http://schemas.microsoft.com/office/drawing/2014/main" id="{5941F539-A340-74A6-5F87-24B86A23A7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4396" y="2115587"/>
            <a:ext cx="1737360" cy="2606040"/>
          </a:xfrm>
          <a:prstGeom prst="rect">
            <a:avLst/>
          </a:prstGeom>
        </p:spPr>
      </p:pic>
      <p:sp>
        <p:nvSpPr>
          <p:cNvPr id="17" name="TextBox 16">
            <a:extLst>
              <a:ext uri="{FF2B5EF4-FFF2-40B4-BE49-F238E27FC236}">
                <a16:creationId xmlns:a16="http://schemas.microsoft.com/office/drawing/2014/main" id="{070720B3-A8B2-1196-91CD-B97CE2AE79D2}"/>
              </a:ext>
            </a:extLst>
          </p:cNvPr>
          <p:cNvSpPr txBox="1"/>
          <p:nvPr/>
        </p:nvSpPr>
        <p:spPr>
          <a:xfrm>
            <a:off x="9929396" y="2910776"/>
            <a:ext cx="1737360" cy="1015663"/>
          </a:xfrm>
          <a:prstGeom prst="rect">
            <a:avLst/>
          </a:prstGeom>
          <a:noFill/>
        </p:spPr>
        <p:txBody>
          <a:bodyPr wrap="square" rtlCol="0">
            <a:spAutoFit/>
          </a:bodyPr>
          <a:lstStyle/>
          <a:p>
            <a:pPr algn="ctr"/>
            <a:r>
              <a:rPr lang="de-DE" sz="2000" b="1" dirty="0">
                <a:solidFill>
                  <a:schemeClr val="accent1">
                    <a:lumMod val="50000"/>
                  </a:schemeClr>
                </a:solidFill>
              </a:rPr>
              <a:t>The impact of our perceptions.</a:t>
            </a:r>
          </a:p>
        </p:txBody>
      </p:sp>
      <p:sp>
        <p:nvSpPr>
          <p:cNvPr id="4" name="Slide Number Placeholder 3">
            <a:extLst>
              <a:ext uri="{FF2B5EF4-FFF2-40B4-BE49-F238E27FC236}">
                <a16:creationId xmlns:a16="http://schemas.microsoft.com/office/drawing/2014/main" id="{FC2F4B18-B768-D80D-395D-45E3CE4A1C1F}"/>
              </a:ext>
            </a:extLst>
          </p:cNvPr>
          <p:cNvSpPr>
            <a:spLocks noGrp="1"/>
          </p:cNvSpPr>
          <p:nvPr>
            <p:ph type="sldNum" sz="quarter" idx="12"/>
          </p:nvPr>
        </p:nvSpPr>
        <p:spPr/>
        <p:txBody>
          <a:bodyPr/>
          <a:lstStyle/>
          <a:p>
            <a:fld id="{FBC7A862-7147-4493-B488-4E46DC49905D}" type="slidenum">
              <a:rPr lang="de-DE" smtClean="0"/>
              <a:t>17</a:t>
            </a:fld>
            <a:endParaRPr lang="de-DE"/>
          </a:p>
        </p:txBody>
      </p:sp>
    </p:spTree>
    <p:extLst>
      <p:ext uri="{BB962C8B-B14F-4D97-AF65-F5344CB8AC3E}">
        <p14:creationId xmlns:p14="http://schemas.microsoft.com/office/powerpoint/2010/main" val="7403998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18BF3-2001-71B6-10C7-81FDC14EE6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15C3DB-FF01-B231-9E87-DF394FECA218}"/>
              </a:ext>
            </a:extLst>
          </p:cNvPr>
          <p:cNvSpPr>
            <a:spLocks noGrp="1"/>
          </p:cNvSpPr>
          <p:nvPr>
            <p:ph type="title"/>
          </p:nvPr>
        </p:nvSpPr>
        <p:spPr>
          <a:xfrm>
            <a:off x="838200" y="217674"/>
            <a:ext cx="10515600" cy="1058233"/>
          </a:xfrm>
        </p:spPr>
        <p:txBody>
          <a:bodyPr/>
          <a:lstStyle/>
          <a:p>
            <a:r>
              <a:rPr lang="en-GB" dirty="0">
                <a:solidFill>
                  <a:srgbClr val="000000"/>
                </a:solidFill>
                <a:latin typeface="Arial"/>
                <a:ea typeface="Arial"/>
                <a:cs typeface="Arial"/>
                <a:sym typeface="Arial"/>
              </a:rPr>
              <a:t>Check  your perceptions…</a:t>
            </a:r>
            <a:endParaRPr lang="de-DE" dirty="0"/>
          </a:p>
        </p:txBody>
      </p:sp>
      <p:sp>
        <p:nvSpPr>
          <p:cNvPr id="3" name="Content Placeholder 2">
            <a:extLst>
              <a:ext uri="{FF2B5EF4-FFF2-40B4-BE49-F238E27FC236}">
                <a16:creationId xmlns:a16="http://schemas.microsoft.com/office/drawing/2014/main" id="{D614898C-141A-35B1-F20C-54DBD57E0BB6}"/>
              </a:ext>
            </a:extLst>
          </p:cNvPr>
          <p:cNvSpPr>
            <a:spLocks noGrp="1"/>
          </p:cNvSpPr>
          <p:nvPr>
            <p:ph idx="1"/>
          </p:nvPr>
        </p:nvSpPr>
        <p:spPr>
          <a:xfrm>
            <a:off x="838198" y="1209045"/>
            <a:ext cx="9422219" cy="3211033"/>
          </a:xfrm>
        </p:spPr>
        <p:txBody>
          <a:bodyPr>
            <a:normAutofit/>
          </a:bodyPr>
          <a:lstStyle/>
          <a:p>
            <a:pPr marL="457200" lvl="0" indent="-457200">
              <a:lnSpc>
                <a:spcPct val="107000"/>
              </a:lnSpc>
              <a:spcBef>
                <a:spcPts val="0"/>
              </a:spcBef>
              <a:buClr>
                <a:srgbClr val="000000"/>
              </a:buClr>
              <a:buSzPts val="2200"/>
              <a:buFont typeface="+mj-lt"/>
              <a:buAutoNum type="arabicPeriod"/>
            </a:pPr>
            <a:r>
              <a:rPr lang="en-US" sz="2400" b="1" dirty="0">
                <a:solidFill>
                  <a:srgbClr val="000000"/>
                </a:solidFill>
                <a:latin typeface="Arial"/>
                <a:ea typeface="Arial"/>
                <a:cs typeface="Arial"/>
                <a:sym typeface="Arial"/>
              </a:rPr>
              <a:t>Who here knows of …</a:t>
            </a:r>
            <a:endParaRPr lang="en-US" sz="2400" dirty="0">
              <a:solidFill>
                <a:srgbClr val="000000"/>
              </a:solidFill>
              <a:latin typeface="Arial"/>
              <a:ea typeface="Arial"/>
              <a:cs typeface="Arial"/>
              <a:sym typeface="Arial"/>
            </a:endParaRPr>
          </a:p>
          <a:p>
            <a:pPr marL="742950" lvl="0" indent="-311150">
              <a:lnSpc>
                <a:spcPct val="100000"/>
              </a:lnSpc>
              <a:spcBef>
                <a:spcPts val="800"/>
              </a:spcBef>
              <a:buClr>
                <a:srgbClr val="000000"/>
              </a:buClr>
              <a:buSzPts val="2200"/>
              <a:buFont typeface="Arial"/>
              <a:buChar char="●"/>
            </a:pPr>
            <a:r>
              <a:rPr lang="en-US" sz="2200" dirty="0">
                <a:solidFill>
                  <a:srgbClr val="000000"/>
                </a:solidFill>
                <a:latin typeface="Arial"/>
                <a:ea typeface="Arial"/>
                <a:cs typeface="Arial"/>
                <a:sym typeface="Arial"/>
              </a:rPr>
              <a:t>A person with a disability that you work with?</a:t>
            </a:r>
          </a:p>
          <a:p>
            <a:pPr marL="742950" lvl="0" indent="-311150">
              <a:lnSpc>
                <a:spcPct val="100000"/>
              </a:lnSpc>
              <a:spcBef>
                <a:spcPts val="800"/>
              </a:spcBef>
              <a:buClr>
                <a:srgbClr val="000000"/>
              </a:buClr>
              <a:buSzPts val="2200"/>
              <a:buFont typeface="Arial"/>
              <a:buChar char="●"/>
            </a:pPr>
            <a:r>
              <a:rPr lang="en-US" sz="2200" dirty="0">
                <a:solidFill>
                  <a:srgbClr val="000000"/>
                </a:solidFill>
                <a:latin typeface="Arial"/>
                <a:ea typeface="Arial"/>
                <a:cs typeface="Arial"/>
                <a:sym typeface="Arial"/>
              </a:rPr>
              <a:t>A person with a disability that you went to school with?</a:t>
            </a:r>
          </a:p>
          <a:p>
            <a:pPr marL="742950" lvl="0" indent="-311150">
              <a:lnSpc>
                <a:spcPct val="100000"/>
              </a:lnSpc>
              <a:spcBef>
                <a:spcPts val="800"/>
              </a:spcBef>
              <a:buClr>
                <a:srgbClr val="000000"/>
              </a:buClr>
              <a:buSzPts val="2200"/>
              <a:buFont typeface="Arial"/>
              <a:buChar char="●"/>
            </a:pPr>
            <a:r>
              <a:rPr lang="en-US" sz="2200" dirty="0">
                <a:solidFill>
                  <a:srgbClr val="000000"/>
                </a:solidFill>
                <a:latin typeface="Arial"/>
                <a:ea typeface="Arial"/>
                <a:cs typeface="Arial"/>
                <a:sym typeface="Arial"/>
              </a:rPr>
              <a:t>A person with a disability that you see living independent and economically comfortable lives?</a:t>
            </a:r>
          </a:p>
          <a:p>
            <a:pPr marL="742950" lvl="0" indent="-311150">
              <a:lnSpc>
                <a:spcPct val="100000"/>
              </a:lnSpc>
              <a:spcBef>
                <a:spcPts val="800"/>
              </a:spcBef>
              <a:buClr>
                <a:srgbClr val="000000"/>
              </a:buClr>
              <a:buSzPts val="2200"/>
              <a:buFont typeface="Arial"/>
              <a:buChar char="●"/>
            </a:pPr>
            <a:r>
              <a:rPr lang="en-US" sz="2200" dirty="0">
                <a:solidFill>
                  <a:srgbClr val="000000"/>
                </a:solidFill>
                <a:latin typeface="Arial"/>
                <a:ea typeface="Arial"/>
                <a:cs typeface="Arial"/>
                <a:sym typeface="Arial"/>
              </a:rPr>
              <a:t>Humanitarian Food Security programs that consistently include disability within their standard approaches and guidelines?</a:t>
            </a:r>
            <a:endParaRPr lang="en-US" sz="2200" dirty="0">
              <a:solidFill>
                <a:srgbClr val="000000"/>
              </a:solidFill>
              <a:latin typeface="Calibri"/>
              <a:ea typeface="Calibri"/>
              <a:cs typeface="Calibri"/>
              <a:sym typeface="Calibri"/>
            </a:endParaRPr>
          </a:p>
        </p:txBody>
      </p:sp>
      <p:sp>
        <p:nvSpPr>
          <p:cNvPr id="5" name="Content Placeholder 2">
            <a:extLst>
              <a:ext uri="{FF2B5EF4-FFF2-40B4-BE49-F238E27FC236}">
                <a16:creationId xmlns:a16="http://schemas.microsoft.com/office/drawing/2014/main" id="{F6B35900-CC75-43C6-7B15-9DB64BA7A3F8}"/>
              </a:ext>
            </a:extLst>
          </p:cNvPr>
          <p:cNvSpPr txBox="1">
            <a:spLocks/>
          </p:cNvSpPr>
          <p:nvPr/>
        </p:nvSpPr>
        <p:spPr>
          <a:xfrm>
            <a:off x="838196" y="4359350"/>
            <a:ext cx="9422219" cy="249865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457200">
              <a:lnSpc>
                <a:spcPct val="107000"/>
              </a:lnSpc>
              <a:spcBef>
                <a:spcPts val="0"/>
              </a:spcBef>
              <a:buSzPts val="2000"/>
              <a:buFont typeface="+mj-lt"/>
              <a:buAutoNum type="arabicPeriod" startAt="2"/>
            </a:pPr>
            <a:r>
              <a:rPr lang="en-US" sz="2400" b="1" dirty="0">
                <a:solidFill>
                  <a:srgbClr val="000000"/>
                </a:solidFill>
                <a:latin typeface="Arial"/>
                <a:ea typeface="Arial"/>
                <a:cs typeface="Arial"/>
              </a:rPr>
              <a:t>How are persons with a disability viewed in your community?</a:t>
            </a:r>
            <a:endParaRPr lang="en-US" sz="2400" dirty="0">
              <a:solidFill>
                <a:srgbClr val="000000"/>
              </a:solidFill>
              <a:latin typeface="Arial"/>
              <a:ea typeface="Arial"/>
              <a:cs typeface="Arial"/>
            </a:endParaRPr>
          </a:p>
          <a:p>
            <a:pPr marL="742950" lvl="0" indent="-311150">
              <a:lnSpc>
                <a:spcPct val="100000"/>
              </a:lnSpc>
              <a:spcBef>
                <a:spcPts val="800"/>
              </a:spcBef>
              <a:buSzPts val="2200"/>
              <a:buFont typeface="Arial"/>
              <a:buChar char="●"/>
            </a:pPr>
            <a:r>
              <a:rPr lang="en-US" sz="2200" dirty="0">
                <a:solidFill>
                  <a:srgbClr val="000000"/>
                </a:solidFill>
                <a:latin typeface="Arial"/>
                <a:ea typeface="Arial"/>
                <a:cs typeface="Arial"/>
              </a:rPr>
              <a:t>Is mainstream school the norm?</a:t>
            </a:r>
          </a:p>
          <a:p>
            <a:pPr marL="742950" lvl="0" indent="-311150">
              <a:lnSpc>
                <a:spcPct val="100000"/>
              </a:lnSpc>
              <a:spcBef>
                <a:spcPts val="800"/>
              </a:spcBef>
              <a:buSzPts val="2200"/>
              <a:buFont typeface="Arial"/>
              <a:buChar char="●"/>
            </a:pPr>
            <a:r>
              <a:rPr lang="en-US" sz="2200" dirty="0">
                <a:solidFill>
                  <a:srgbClr val="000000"/>
                </a:solidFill>
                <a:latin typeface="Arial"/>
                <a:ea typeface="Arial"/>
                <a:cs typeface="Arial"/>
              </a:rPr>
              <a:t>Any myths that surround why they have a disability?</a:t>
            </a:r>
          </a:p>
          <a:p>
            <a:pPr marL="742950" lvl="0" indent="-311150">
              <a:lnSpc>
                <a:spcPct val="100000"/>
              </a:lnSpc>
              <a:spcBef>
                <a:spcPts val="800"/>
              </a:spcBef>
              <a:buSzPts val="2200"/>
              <a:buFont typeface="Arial"/>
              <a:buChar char="●"/>
            </a:pPr>
            <a:r>
              <a:rPr lang="en-US" sz="2200" dirty="0">
                <a:solidFill>
                  <a:srgbClr val="000000"/>
                </a:solidFill>
                <a:latin typeface="Arial"/>
                <a:ea typeface="Arial"/>
                <a:cs typeface="Arial"/>
              </a:rPr>
              <a:t>Is it common for persons with a disability to date?</a:t>
            </a:r>
          </a:p>
          <a:p>
            <a:pPr marL="742950" lvl="0" indent="-311150">
              <a:lnSpc>
                <a:spcPct val="100000"/>
              </a:lnSpc>
              <a:spcBef>
                <a:spcPts val="800"/>
              </a:spcBef>
              <a:buSzPts val="2200"/>
              <a:buFont typeface="Arial"/>
              <a:buChar char="●"/>
            </a:pPr>
            <a:r>
              <a:rPr lang="en-US" sz="2200" dirty="0">
                <a:solidFill>
                  <a:srgbClr val="000000"/>
                </a:solidFill>
                <a:latin typeface="Arial"/>
                <a:ea typeface="Arial"/>
                <a:cs typeface="Arial"/>
              </a:rPr>
              <a:t>Would you say viewed with fear, pity and social exclusion?</a:t>
            </a:r>
          </a:p>
        </p:txBody>
      </p:sp>
      <p:sp>
        <p:nvSpPr>
          <p:cNvPr id="9" name="TextBox 8">
            <a:extLst>
              <a:ext uri="{FF2B5EF4-FFF2-40B4-BE49-F238E27FC236}">
                <a16:creationId xmlns:a16="http://schemas.microsoft.com/office/drawing/2014/main" id="{2306936A-B276-B9AE-969F-D46C949268D3}"/>
              </a:ext>
            </a:extLst>
          </p:cNvPr>
          <p:cNvSpPr txBox="1"/>
          <p:nvPr/>
        </p:nvSpPr>
        <p:spPr>
          <a:xfrm>
            <a:off x="10260415" y="4348717"/>
            <a:ext cx="1318441" cy="523220"/>
          </a:xfrm>
          <a:prstGeom prst="rect">
            <a:avLst/>
          </a:prstGeom>
          <a:noFill/>
        </p:spPr>
        <p:txBody>
          <a:bodyPr wrap="square" rtlCol="0">
            <a:spAutoFit/>
          </a:bodyPr>
          <a:lstStyle/>
          <a:p>
            <a:pPr algn="ctr"/>
            <a:r>
              <a:rPr lang="de-DE" b="1" dirty="0">
                <a:solidFill>
                  <a:schemeClr val="accent2">
                    <a:lumMod val="75000"/>
                  </a:schemeClr>
                </a:solidFill>
              </a:rPr>
              <a:t>For Online Training:</a:t>
            </a:r>
          </a:p>
        </p:txBody>
      </p:sp>
      <p:sp>
        <p:nvSpPr>
          <p:cNvPr id="8" name="Rectangle: Rounded Corners 7">
            <a:extLst>
              <a:ext uri="{FF2B5EF4-FFF2-40B4-BE49-F238E27FC236}">
                <a16:creationId xmlns:a16="http://schemas.microsoft.com/office/drawing/2014/main" id="{4D50CC43-AFD1-F737-C4CE-49B8C6B1DDEB}"/>
              </a:ext>
            </a:extLst>
          </p:cNvPr>
          <p:cNvSpPr/>
          <p:nvPr/>
        </p:nvSpPr>
        <p:spPr>
          <a:xfrm>
            <a:off x="10015870" y="4963300"/>
            <a:ext cx="1789028" cy="125652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MS Teams Poll</a:t>
            </a:r>
          </a:p>
        </p:txBody>
      </p:sp>
      <p:sp>
        <p:nvSpPr>
          <p:cNvPr id="4" name="Slide Number Placeholder 3">
            <a:extLst>
              <a:ext uri="{FF2B5EF4-FFF2-40B4-BE49-F238E27FC236}">
                <a16:creationId xmlns:a16="http://schemas.microsoft.com/office/drawing/2014/main" id="{B80824FD-D332-407A-48CC-13228B5E0560}"/>
              </a:ext>
            </a:extLst>
          </p:cNvPr>
          <p:cNvSpPr>
            <a:spLocks noGrp="1"/>
          </p:cNvSpPr>
          <p:nvPr>
            <p:ph type="sldNum" sz="quarter" idx="12"/>
          </p:nvPr>
        </p:nvSpPr>
        <p:spPr/>
        <p:txBody>
          <a:bodyPr/>
          <a:lstStyle/>
          <a:p>
            <a:fld id="{FBC7A862-7147-4493-B488-4E46DC49905D}" type="slidenum">
              <a:rPr lang="de-DE" smtClean="0"/>
              <a:t>18</a:t>
            </a:fld>
            <a:endParaRPr lang="de-DE"/>
          </a:p>
        </p:txBody>
      </p:sp>
      <p:pic>
        <p:nvPicPr>
          <p:cNvPr id="6" name="Picture 5">
            <a:extLst>
              <a:ext uri="{FF2B5EF4-FFF2-40B4-BE49-F238E27FC236}">
                <a16:creationId xmlns:a16="http://schemas.microsoft.com/office/drawing/2014/main" id="{4A0BD671-0A1E-6B7F-C92E-86B60278DD8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0419" y="214754"/>
            <a:ext cx="1672070" cy="1665103"/>
          </a:xfrm>
          <a:prstGeom prst="rect">
            <a:avLst/>
          </a:prstGeom>
        </p:spPr>
      </p:pic>
    </p:spTree>
    <p:extLst>
      <p:ext uri="{BB962C8B-B14F-4D97-AF65-F5344CB8AC3E}">
        <p14:creationId xmlns:p14="http://schemas.microsoft.com/office/powerpoint/2010/main" val="36636830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8966D-9497-547A-8C8C-6360AE94F8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01D1EC-24DE-441C-A3B7-1A84C589FDA8}"/>
              </a:ext>
            </a:extLst>
          </p:cNvPr>
          <p:cNvSpPr>
            <a:spLocks noGrp="1"/>
          </p:cNvSpPr>
          <p:nvPr>
            <p:ph type="title"/>
          </p:nvPr>
        </p:nvSpPr>
        <p:spPr>
          <a:solidFill>
            <a:srgbClr val="0077C9"/>
          </a:solidFill>
        </p:spPr>
        <p:txBody>
          <a:bodyPr>
            <a:noAutofit/>
          </a:bodyPr>
          <a:lstStyle/>
          <a:p>
            <a:pPr lvl="0">
              <a:spcBef>
                <a:spcPts val="0"/>
              </a:spcBef>
              <a:defRPr/>
            </a:pPr>
            <a:r>
              <a:rPr lang="en-GB" dirty="0">
                <a:solidFill>
                  <a:schemeClr val="lt1"/>
                </a:solidFill>
                <a:latin typeface="Arial"/>
                <a:cs typeface="Arial"/>
                <a:sym typeface="Arial"/>
              </a:rPr>
              <a:t>Rights-based Terminology (1)</a:t>
            </a:r>
            <a:endParaRPr lang="de-DE" dirty="0">
              <a:solidFill>
                <a:schemeClr val="bg1"/>
              </a:solidFill>
            </a:endParaRPr>
          </a:p>
        </p:txBody>
      </p:sp>
      <p:sp>
        <p:nvSpPr>
          <p:cNvPr id="3" name="Content Placeholder 2">
            <a:extLst>
              <a:ext uri="{FF2B5EF4-FFF2-40B4-BE49-F238E27FC236}">
                <a16:creationId xmlns:a16="http://schemas.microsoft.com/office/drawing/2014/main" id="{2385F82F-24F4-8A24-8559-614D63FC0B27}"/>
              </a:ext>
            </a:extLst>
          </p:cNvPr>
          <p:cNvSpPr>
            <a:spLocks noGrp="1"/>
          </p:cNvSpPr>
          <p:nvPr>
            <p:ph idx="1"/>
          </p:nvPr>
        </p:nvSpPr>
        <p:spPr>
          <a:xfrm>
            <a:off x="838200" y="2190306"/>
            <a:ext cx="7455195" cy="4061637"/>
          </a:xfrm>
        </p:spPr>
        <p:txBody>
          <a:bodyPr>
            <a:normAutofit/>
          </a:bodyPr>
          <a:lstStyle/>
          <a:p>
            <a:pPr marL="50800" lvl="0" indent="0">
              <a:lnSpc>
                <a:spcPct val="100000"/>
              </a:lnSpc>
              <a:spcAft>
                <a:spcPts val="1200"/>
              </a:spcAft>
              <a:buSzPts val="2800"/>
              <a:buNone/>
            </a:pPr>
            <a:r>
              <a:rPr lang="en-US" dirty="0">
                <a:solidFill>
                  <a:srgbClr val="000000"/>
                </a:solidFill>
                <a:latin typeface="Arial"/>
                <a:ea typeface="Arial"/>
                <a:cs typeface="Arial"/>
                <a:sym typeface="Arial"/>
              </a:rPr>
              <a:t>Understand and use rights-based language</a:t>
            </a:r>
          </a:p>
          <a:p>
            <a:pPr marL="457200" lvl="0" indent="-406400">
              <a:lnSpc>
                <a:spcPct val="100000"/>
              </a:lnSpc>
              <a:buClr>
                <a:srgbClr val="000000"/>
              </a:buClr>
              <a:buSzPts val="2800"/>
              <a:buFont typeface="Arial"/>
              <a:buChar char="●"/>
            </a:pPr>
            <a:r>
              <a:rPr lang="en-US" dirty="0">
                <a:solidFill>
                  <a:srgbClr val="000000"/>
                </a:solidFill>
                <a:latin typeface="Arial"/>
                <a:ea typeface="Arial"/>
                <a:cs typeface="Arial"/>
                <a:sym typeface="Arial"/>
              </a:rPr>
              <a:t>Focus on ‘person-first’ language</a:t>
            </a:r>
          </a:p>
          <a:p>
            <a:pPr marL="457200" lvl="0" indent="-406400">
              <a:lnSpc>
                <a:spcPct val="100000"/>
              </a:lnSpc>
              <a:buClr>
                <a:srgbClr val="000000"/>
              </a:buClr>
              <a:buSzPts val="2800"/>
              <a:buFont typeface="Arial"/>
              <a:buChar char="●"/>
            </a:pPr>
            <a:r>
              <a:rPr lang="en-US" dirty="0">
                <a:solidFill>
                  <a:srgbClr val="000000"/>
                </a:solidFill>
                <a:latin typeface="Arial"/>
                <a:ea typeface="Arial"/>
                <a:cs typeface="Arial"/>
                <a:sym typeface="Arial"/>
              </a:rPr>
              <a:t>Use language with a positive connotation</a:t>
            </a:r>
          </a:p>
          <a:p>
            <a:pPr marL="457200" lvl="0" indent="-406400">
              <a:lnSpc>
                <a:spcPct val="100000"/>
              </a:lnSpc>
              <a:buClr>
                <a:srgbClr val="000000"/>
              </a:buClr>
              <a:buSzPts val="2800"/>
              <a:buFont typeface="Arial"/>
              <a:buChar char="●"/>
            </a:pPr>
            <a:r>
              <a:rPr lang="en-US" dirty="0">
                <a:solidFill>
                  <a:srgbClr val="000000"/>
                </a:solidFill>
                <a:latin typeface="Arial"/>
                <a:ea typeface="Arial"/>
                <a:cs typeface="Arial"/>
                <a:sym typeface="Arial"/>
              </a:rPr>
              <a:t>Highlight capacities and resources, not deficits </a:t>
            </a:r>
          </a:p>
          <a:p>
            <a:pPr marL="457200" lvl="0" indent="-406400">
              <a:lnSpc>
                <a:spcPct val="100000"/>
              </a:lnSpc>
              <a:buClr>
                <a:srgbClr val="000000"/>
              </a:buClr>
              <a:buSzPts val="2800"/>
              <a:buFont typeface="Arial"/>
              <a:buChar char="●"/>
            </a:pPr>
            <a:r>
              <a:rPr lang="en-US" dirty="0">
                <a:solidFill>
                  <a:srgbClr val="000000"/>
                </a:solidFill>
                <a:latin typeface="Arial"/>
                <a:ea typeface="Arial"/>
                <a:cs typeface="Arial"/>
                <a:sym typeface="Arial"/>
              </a:rPr>
              <a:t>Avoid reinforcing perceptions of ‘fixed status’ or ‘vulnerable group’</a:t>
            </a:r>
          </a:p>
          <a:p>
            <a:pPr lvl="0" indent="-101600">
              <a:lnSpc>
                <a:spcPct val="150000"/>
              </a:lnSpc>
              <a:buClr>
                <a:schemeClr val="dk1"/>
              </a:buClr>
              <a:buSzPts val="2000"/>
              <a:buNone/>
            </a:pPr>
            <a:endParaRPr lang="en-US" dirty="0"/>
          </a:p>
        </p:txBody>
      </p:sp>
      <p:pic>
        <p:nvPicPr>
          <p:cNvPr id="6" name="Picture 5">
            <a:extLst>
              <a:ext uri="{FF2B5EF4-FFF2-40B4-BE49-F238E27FC236}">
                <a16:creationId xmlns:a16="http://schemas.microsoft.com/office/drawing/2014/main" id="{659C45BC-BD86-090E-4A72-822A2F612E9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5540" y="2429263"/>
            <a:ext cx="3179771" cy="3179771"/>
          </a:xfrm>
          <a:prstGeom prst="rect">
            <a:avLst/>
          </a:prstGeom>
        </p:spPr>
      </p:pic>
      <p:sp>
        <p:nvSpPr>
          <p:cNvPr id="4" name="Slide Number Placeholder 3">
            <a:extLst>
              <a:ext uri="{FF2B5EF4-FFF2-40B4-BE49-F238E27FC236}">
                <a16:creationId xmlns:a16="http://schemas.microsoft.com/office/drawing/2014/main" id="{39393C9A-650E-AFCD-963D-620E61A7BFAE}"/>
              </a:ext>
            </a:extLst>
          </p:cNvPr>
          <p:cNvSpPr>
            <a:spLocks noGrp="1"/>
          </p:cNvSpPr>
          <p:nvPr>
            <p:ph type="sldNum" sz="quarter" idx="12"/>
          </p:nvPr>
        </p:nvSpPr>
        <p:spPr/>
        <p:txBody>
          <a:bodyPr/>
          <a:lstStyle/>
          <a:p>
            <a:fld id="{FBC7A862-7147-4493-B488-4E46DC49905D}" type="slidenum">
              <a:rPr lang="de-DE" smtClean="0"/>
              <a:t>19</a:t>
            </a:fld>
            <a:endParaRPr lang="de-DE"/>
          </a:p>
        </p:txBody>
      </p:sp>
    </p:spTree>
    <p:extLst>
      <p:ext uri="{BB962C8B-B14F-4D97-AF65-F5344CB8AC3E}">
        <p14:creationId xmlns:p14="http://schemas.microsoft.com/office/powerpoint/2010/main" val="3060257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CB336-F826-2940-72E2-5724D200659B}"/>
              </a:ext>
            </a:extLst>
          </p:cNvPr>
          <p:cNvSpPr>
            <a:spLocks noGrp="1"/>
          </p:cNvSpPr>
          <p:nvPr>
            <p:ph type="ctrTitle"/>
          </p:nvPr>
        </p:nvSpPr>
        <p:spPr/>
        <p:txBody>
          <a:bodyPr/>
          <a:lstStyle/>
          <a:p>
            <a:r>
              <a:rPr lang="en-GB" dirty="0">
                <a:solidFill>
                  <a:srgbClr val="000000"/>
                </a:solidFill>
                <a:latin typeface="Arial"/>
                <a:ea typeface="Arial"/>
                <a:cs typeface="Arial"/>
                <a:sym typeface="Arial"/>
              </a:rPr>
              <a:t>Introduction &amp; Welcome</a:t>
            </a:r>
            <a:endParaRPr lang="de-DE" dirty="0"/>
          </a:p>
        </p:txBody>
      </p:sp>
      <p:sp>
        <p:nvSpPr>
          <p:cNvPr id="4" name="Slide Number Placeholder 3">
            <a:extLst>
              <a:ext uri="{FF2B5EF4-FFF2-40B4-BE49-F238E27FC236}">
                <a16:creationId xmlns:a16="http://schemas.microsoft.com/office/drawing/2014/main" id="{B777F7F9-4041-426F-B271-199B6FF6011C}"/>
              </a:ext>
            </a:extLst>
          </p:cNvPr>
          <p:cNvSpPr>
            <a:spLocks noGrp="1"/>
          </p:cNvSpPr>
          <p:nvPr>
            <p:ph type="sldNum" sz="quarter" idx="12"/>
          </p:nvPr>
        </p:nvSpPr>
        <p:spPr/>
        <p:txBody>
          <a:bodyPr/>
          <a:lstStyle/>
          <a:p>
            <a:fld id="{FBC7A862-7147-4493-B488-4E46DC49905D}" type="slidenum">
              <a:rPr lang="de-DE" smtClean="0"/>
              <a:t>2</a:t>
            </a:fld>
            <a:endParaRPr lang="de-DE"/>
          </a:p>
        </p:txBody>
      </p:sp>
    </p:spTree>
    <p:extLst>
      <p:ext uri="{BB962C8B-B14F-4D97-AF65-F5344CB8AC3E}">
        <p14:creationId xmlns:p14="http://schemas.microsoft.com/office/powerpoint/2010/main" val="37216127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BC054-26B8-B582-3F3F-92C642E70D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F2EA9C-B53B-F2A8-10E5-611CF28EA10D}"/>
              </a:ext>
            </a:extLst>
          </p:cNvPr>
          <p:cNvSpPr>
            <a:spLocks noGrp="1"/>
          </p:cNvSpPr>
          <p:nvPr>
            <p:ph type="title"/>
          </p:nvPr>
        </p:nvSpPr>
        <p:spPr>
          <a:xfrm>
            <a:off x="838200" y="210953"/>
            <a:ext cx="10515600" cy="846987"/>
          </a:xfrm>
          <a:solidFill>
            <a:srgbClr val="0077C9"/>
          </a:solidFill>
        </p:spPr>
        <p:txBody>
          <a:bodyPr>
            <a:noAutofit/>
          </a:bodyPr>
          <a:lstStyle/>
          <a:p>
            <a:pPr lvl="0">
              <a:spcBef>
                <a:spcPts val="0"/>
              </a:spcBef>
              <a:defRPr/>
            </a:pPr>
            <a:r>
              <a:rPr lang="en-GB" sz="3200" dirty="0">
                <a:solidFill>
                  <a:schemeClr val="lt1"/>
                </a:solidFill>
                <a:latin typeface="Arial"/>
                <a:cs typeface="Arial"/>
                <a:sym typeface="Arial"/>
              </a:rPr>
              <a:t>Rights-based Terminology (2)</a:t>
            </a:r>
            <a:endParaRPr lang="de-DE" sz="3200" dirty="0">
              <a:solidFill>
                <a:schemeClr val="bg1"/>
              </a:solidFill>
            </a:endParaRPr>
          </a:p>
        </p:txBody>
      </p:sp>
      <p:sp>
        <p:nvSpPr>
          <p:cNvPr id="3" name="Content Placeholder 2">
            <a:extLst>
              <a:ext uri="{FF2B5EF4-FFF2-40B4-BE49-F238E27FC236}">
                <a16:creationId xmlns:a16="http://schemas.microsoft.com/office/drawing/2014/main" id="{7B63380A-E470-0B46-07EC-9E1F05768D14}"/>
              </a:ext>
            </a:extLst>
          </p:cNvPr>
          <p:cNvSpPr>
            <a:spLocks noGrp="1"/>
          </p:cNvSpPr>
          <p:nvPr>
            <p:ph idx="1"/>
          </p:nvPr>
        </p:nvSpPr>
        <p:spPr>
          <a:xfrm>
            <a:off x="838200" y="1213569"/>
            <a:ext cx="10613065" cy="1286540"/>
          </a:xfrm>
        </p:spPr>
        <p:txBody>
          <a:bodyPr>
            <a:normAutofit/>
          </a:bodyPr>
          <a:lstStyle/>
          <a:p>
            <a:pPr marL="0" lvl="0" indent="0" algn="ctr">
              <a:lnSpc>
                <a:spcPct val="100000"/>
              </a:lnSpc>
              <a:spcBef>
                <a:spcPts val="0"/>
              </a:spcBef>
              <a:buClr>
                <a:schemeClr val="dk1"/>
              </a:buClr>
              <a:buSzPts val="3200"/>
              <a:buNone/>
            </a:pPr>
            <a:r>
              <a:rPr lang="en-US" sz="2400" dirty="0">
                <a:solidFill>
                  <a:srgbClr val="000000"/>
                </a:solidFill>
                <a:latin typeface="Arial"/>
                <a:ea typeface="Arial"/>
                <a:cs typeface="Arial"/>
                <a:sym typeface="Arial"/>
              </a:rPr>
              <a:t>How should we refer to persons with disabilities in ways that promotes respect, inclusion, and empowerment? </a:t>
            </a:r>
          </a:p>
          <a:p>
            <a:pPr marL="0" lvl="0" indent="0" algn="ctr">
              <a:lnSpc>
                <a:spcPct val="100000"/>
              </a:lnSpc>
              <a:spcBef>
                <a:spcPts val="0"/>
              </a:spcBef>
              <a:buClr>
                <a:schemeClr val="dk1"/>
              </a:buClr>
              <a:buSzPts val="3200"/>
              <a:buNone/>
            </a:pPr>
            <a:r>
              <a:rPr lang="en-US" sz="2400" dirty="0">
                <a:solidFill>
                  <a:srgbClr val="000000"/>
                </a:solidFill>
                <a:latin typeface="Arial"/>
                <a:ea typeface="Arial"/>
                <a:cs typeface="Arial"/>
                <a:sym typeface="Arial"/>
              </a:rPr>
              <a:t>Why does this matter for inclusive Food Security programming?</a:t>
            </a:r>
            <a:endParaRPr lang="en-US" sz="1200" dirty="0">
              <a:solidFill>
                <a:srgbClr val="000000"/>
              </a:solidFill>
              <a:latin typeface="Arial"/>
              <a:ea typeface="Arial"/>
              <a:cs typeface="Arial"/>
              <a:sym typeface="Arial"/>
            </a:endParaRPr>
          </a:p>
        </p:txBody>
      </p:sp>
      <p:graphicFrame>
        <p:nvGraphicFramePr>
          <p:cNvPr id="9" name="Table 8" descr="The table compares disability related terms by stating in the left collumn a term that should not be used and in the right column a term that can be used instead. The table includes animations for presentation purpose: first the negative term appears and with the next click the correct alternative appears.">
            <a:extLst>
              <a:ext uri="{FF2B5EF4-FFF2-40B4-BE49-F238E27FC236}">
                <a16:creationId xmlns:a16="http://schemas.microsoft.com/office/drawing/2014/main" id="{1B8DDB33-80AC-09A6-29AA-5C1784EFE6A9}"/>
              </a:ext>
            </a:extLst>
          </p:cNvPr>
          <p:cNvGraphicFramePr>
            <a:graphicFrameLocks noGrp="1"/>
          </p:cNvGraphicFramePr>
          <p:nvPr>
            <p:extLst>
              <p:ext uri="{D42A27DB-BD31-4B8C-83A1-F6EECF244321}">
                <p14:modId xmlns:p14="http://schemas.microsoft.com/office/powerpoint/2010/main" val="3011656609"/>
              </p:ext>
            </p:extLst>
          </p:nvPr>
        </p:nvGraphicFramePr>
        <p:xfrm>
          <a:off x="2032000" y="2500109"/>
          <a:ext cx="8128000" cy="4236720"/>
        </p:xfrm>
        <a:graphic>
          <a:graphicData uri="http://schemas.openxmlformats.org/drawingml/2006/table">
            <a:tbl>
              <a:tblPr firstRow="1" bandRow="1">
                <a:tableStyleId>{6E25E649-3F16-4E02-A733-19D2CDBF48F0}</a:tableStyleId>
              </a:tblPr>
              <a:tblGrid>
                <a:gridCol w="4064000">
                  <a:extLst>
                    <a:ext uri="{9D8B030D-6E8A-4147-A177-3AD203B41FA5}">
                      <a16:colId xmlns:a16="http://schemas.microsoft.com/office/drawing/2014/main" val="2779694753"/>
                    </a:ext>
                  </a:extLst>
                </a:gridCol>
                <a:gridCol w="4064000">
                  <a:extLst>
                    <a:ext uri="{9D8B030D-6E8A-4147-A177-3AD203B41FA5}">
                      <a16:colId xmlns:a16="http://schemas.microsoft.com/office/drawing/2014/main" val="1007100008"/>
                    </a:ext>
                  </a:extLst>
                </a:gridCol>
              </a:tblGrid>
              <a:tr h="370840">
                <a:tc>
                  <a:txBody>
                    <a:bodyPr/>
                    <a:lstStyle/>
                    <a:p>
                      <a:r>
                        <a:rPr lang="de-DE" sz="2400" dirty="0">
                          <a:latin typeface="Arial" panose="020B0604020202020204" pitchFamily="34" charset="0"/>
                          <a:cs typeface="Arial" panose="020B0604020202020204" pitchFamily="34" charset="0"/>
                        </a:rPr>
                        <a:t>Do not use:</a:t>
                      </a:r>
                    </a:p>
                  </a:txBody>
                  <a:tcPr/>
                </a:tc>
                <a:tc>
                  <a:txBody>
                    <a:bodyPr/>
                    <a:lstStyle/>
                    <a:p>
                      <a:r>
                        <a:rPr lang="de-DE" sz="2400" dirty="0"/>
                        <a:t>Do use:</a:t>
                      </a:r>
                    </a:p>
                  </a:txBody>
                  <a:tcPr/>
                </a:tc>
                <a:extLst>
                  <a:ext uri="{0D108BD9-81ED-4DB2-BD59-A6C34878D82A}">
                    <a16:rowId xmlns:a16="http://schemas.microsoft.com/office/drawing/2014/main" val="41311902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i="0" u="none" strike="noStrike" cap="none" dirty="0">
                          <a:solidFill>
                            <a:srgbClr val="000000"/>
                          </a:solidFill>
                          <a:latin typeface="Arial"/>
                          <a:ea typeface="Arial"/>
                          <a:cs typeface="Arial"/>
                          <a:sym typeface="Arial"/>
                        </a:rPr>
                        <a:t>Disabled person</a:t>
                      </a:r>
                      <a:endParaRPr lang="en-GB" sz="1200" b="0" i="0" u="none" strike="noStrike" cap="none" dirty="0">
                        <a:solidFill>
                          <a:srgbClr val="000000"/>
                        </a:solidFill>
                        <a:latin typeface="Arial"/>
                        <a:ea typeface="Arial"/>
                        <a:cs typeface="Arial"/>
                        <a:sym typeface="Aria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Arial"/>
                          <a:ea typeface="Arial"/>
                          <a:cs typeface="Arial"/>
                          <a:sym typeface="Arial"/>
                        </a:rPr>
                        <a:t>Person with a disability</a:t>
                      </a:r>
                    </a:p>
                  </a:txBody>
                  <a:tcPr/>
                </a:tc>
                <a:extLst>
                  <a:ext uri="{0D108BD9-81ED-4DB2-BD59-A6C34878D82A}">
                    <a16:rowId xmlns:a16="http://schemas.microsoft.com/office/drawing/2014/main" val="276725422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i="0" u="none" strike="noStrike" cap="none" dirty="0">
                          <a:solidFill>
                            <a:srgbClr val="000000"/>
                          </a:solidFill>
                          <a:latin typeface="Arial"/>
                          <a:ea typeface="Arial"/>
                          <a:cs typeface="Arial"/>
                          <a:sym typeface="Arial"/>
                        </a:rPr>
                        <a:t>Suffering from a disability</a:t>
                      </a:r>
                      <a:endParaRPr lang="de-DE"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Arial"/>
                          <a:ea typeface="Arial"/>
                          <a:cs typeface="Arial"/>
                          <a:sym typeface="Arial"/>
                        </a:rPr>
                        <a:t>Experiencing or living with a disability</a:t>
                      </a:r>
                      <a:endParaRPr lang="de-DE" sz="2000" dirty="0"/>
                    </a:p>
                  </a:txBody>
                  <a:tcPr/>
                </a:tc>
                <a:extLst>
                  <a:ext uri="{0D108BD9-81ED-4DB2-BD59-A6C34878D82A}">
                    <a16:rowId xmlns:a16="http://schemas.microsoft.com/office/drawing/2014/main" val="374554695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i="0" u="none" strike="noStrike" cap="none" dirty="0">
                          <a:solidFill>
                            <a:srgbClr val="000000"/>
                          </a:solidFill>
                          <a:latin typeface="Arial"/>
                          <a:ea typeface="Arial"/>
                          <a:cs typeface="Arial"/>
                          <a:sym typeface="Arial"/>
                        </a:rPr>
                        <a:t>Victim of [condition]</a:t>
                      </a:r>
                      <a:endParaRPr lang="en-GB" sz="1200" b="0" i="0" u="none" strike="noStrike" cap="none" dirty="0">
                        <a:solidFill>
                          <a:srgbClr val="000000"/>
                        </a:solidFill>
                        <a:latin typeface="Arial"/>
                        <a:ea typeface="Arial"/>
                        <a:cs typeface="Arial"/>
                        <a:sym typeface="Aria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000000"/>
                          </a:solidFill>
                          <a:latin typeface="Arial"/>
                          <a:ea typeface="Arial"/>
                          <a:cs typeface="Arial"/>
                          <a:sym typeface="Arial"/>
                        </a:rPr>
                        <a:t>Person with a [condition] impairment</a:t>
                      </a:r>
                    </a:p>
                  </a:txBody>
                  <a:tcPr/>
                </a:tc>
                <a:extLst>
                  <a:ext uri="{0D108BD9-81ED-4DB2-BD59-A6C34878D82A}">
                    <a16:rowId xmlns:a16="http://schemas.microsoft.com/office/drawing/2014/main" val="395738235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i="0" u="none" strike="noStrike" cap="none" dirty="0">
                          <a:solidFill>
                            <a:srgbClr val="000000"/>
                          </a:solidFill>
                          <a:latin typeface="Arial"/>
                          <a:ea typeface="Arial"/>
                          <a:cs typeface="Arial"/>
                          <a:sym typeface="Arial"/>
                        </a:rPr>
                        <a:t>Wheelchair-bound</a:t>
                      </a:r>
                      <a:endParaRPr lang="en-GB" sz="1200" b="0" i="0" u="none" strike="noStrike" cap="none" dirty="0">
                        <a:solidFill>
                          <a:srgbClr val="000000"/>
                        </a:solidFill>
                        <a:latin typeface="Arial"/>
                        <a:ea typeface="Arial"/>
                        <a:cs typeface="Arial"/>
                        <a:sym typeface="Aria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Arial"/>
                          <a:ea typeface="Arial"/>
                          <a:cs typeface="Arial"/>
                          <a:sym typeface="Arial"/>
                        </a:rPr>
                        <a:t>Wheelchair user</a:t>
                      </a:r>
                    </a:p>
                  </a:txBody>
                  <a:tcPr/>
                </a:tc>
                <a:extLst>
                  <a:ext uri="{0D108BD9-81ED-4DB2-BD59-A6C34878D82A}">
                    <a16:rowId xmlns:a16="http://schemas.microsoft.com/office/drawing/2014/main" val="33651489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i="0" u="none" strike="noStrike" cap="none" dirty="0">
                          <a:solidFill>
                            <a:srgbClr val="000000"/>
                          </a:solidFill>
                          <a:latin typeface="Arial"/>
                          <a:ea typeface="Arial"/>
                          <a:cs typeface="Arial"/>
                          <a:sym typeface="Arial"/>
                        </a:rPr>
                        <a:t>The handicapped</a:t>
                      </a:r>
                      <a:endParaRPr lang="en-GB" sz="1200" b="0" i="0" u="none" strike="noStrike" cap="none" dirty="0">
                        <a:solidFill>
                          <a:srgbClr val="000000"/>
                        </a:solidFill>
                        <a:latin typeface="Arial"/>
                        <a:ea typeface="Arial"/>
                        <a:cs typeface="Arial"/>
                        <a:sym typeface="Aria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Arial"/>
                          <a:ea typeface="Arial"/>
                          <a:cs typeface="Arial"/>
                          <a:sym typeface="Arial"/>
                        </a:rPr>
                        <a:t>Person with disabilities</a:t>
                      </a:r>
                    </a:p>
                  </a:txBody>
                  <a:tcPr/>
                </a:tc>
                <a:extLst>
                  <a:ext uri="{0D108BD9-81ED-4DB2-BD59-A6C34878D82A}">
                    <a16:rowId xmlns:a16="http://schemas.microsoft.com/office/drawing/2014/main" val="11288766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i="0" u="none" strike="noStrike" cap="none" dirty="0">
                          <a:solidFill>
                            <a:srgbClr val="000000"/>
                          </a:solidFill>
                          <a:latin typeface="Arial"/>
                          <a:ea typeface="Arial"/>
                          <a:cs typeface="Arial"/>
                          <a:sym typeface="Arial"/>
                        </a:rPr>
                        <a:t>Normal/valid person</a:t>
                      </a:r>
                      <a:endParaRPr lang="de-DE"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Arial"/>
                          <a:ea typeface="Arial"/>
                          <a:cs typeface="Arial"/>
                          <a:sym typeface="Arial"/>
                        </a:rPr>
                        <a:t>Person without disabilities</a:t>
                      </a:r>
                    </a:p>
                  </a:txBody>
                  <a:tcPr/>
                </a:tc>
                <a:extLst>
                  <a:ext uri="{0D108BD9-81ED-4DB2-BD59-A6C34878D82A}">
                    <a16:rowId xmlns:a16="http://schemas.microsoft.com/office/drawing/2014/main" val="342966229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i="0" u="none" strike="noStrike" cap="none" dirty="0">
                          <a:solidFill>
                            <a:srgbClr val="000000"/>
                          </a:solidFill>
                          <a:latin typeface="Arial"/>
                          <a:ea typeface="Arial"/>
                          <a:cs typeface="Arial"/>
                          <a:sym typeface="Arial"/>
                        </a:rPr>
                        <a:t>Special needs</a:t>
                      </a:r>
                      <a:endParaRPr lang="en-GB" sz="1200" b="0" i="0" u="none" strike="noStrike" cap="none" dirty="0">
                        <a:solidFill>
                          <a:srgbClr val="000000"/>
                        </a:solidFill>
                        <a:latin typeface="Arial"/>
                        <a:ea typeface="Arial"/>
                        <a:cs typeface="Arial"/>
                        <a:sym typeface="Aria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Arial"/>
                          <a:ea typeface="Arial"/>
                          <a:cs typeface="Arial"/>
                          <a:sym typeface="Arial"/>
                        </a:rPr>
                        <a:t>Specific needs or requirements</a:t>
                      </a:r>
                    </a:p>
                  </a:txBody>
                  <a:tcPr/>
                </a:tc>
                <a:extLst>
                  <a:ext uri="{0D108BD9-81ED-4DB2-BD59-A6C34878D82A}">
                    <a16:rowId xmlns:a16="http://schemas.microsoft.com/office/drawing/2014/main" val="4203682117"/>
                  </a:ext>
                </a:extLst>
              </a:tr>
              <a:tr h="370840">
                <a:tc>
                  <a:txBody>
                    <a:bodyPr/>
                    <a:lstStyle/>
                    <a:p>
                      <a:r>
                        <a:rPr lang="de-DE" sz="2000" i="1" dirty="0">
                          <a:solidFill>
                            <a:srgbClr val="FF0000"/>
                          </a:solidFill>
                        </a:rPr>
                        <a:t>Add local examples</a:t>
                      </a:r>
                    </a:p>
                  </a:txBody>
                  <a:tcPr/>
                </a:tc>
                <a:tc>
                  <a:txBody>
                    <a:bodyPr/>
                    <a:lstStyle/>
                    <a:p>
                      <a:r>
                        <a:rPr lang="de-DE" sz="2000" i="1" dirty="0">
                          <a:solidFill>
                            <a:srgbClr val="FF0000"/>
                          </a:solidFill>
                        </a:rPr>
                        <a:t>Add local examples</a:t>
                      </a:r>
                    </a:p>
                  </a:txBody>
                  <a:tcPr/>
                </a:tc>
                <a:extLst>
                  <a:ext uri="{0D108BD9-81ED-4DB2-BD59-A6C34878D82A}">
                    <a16:rowId xmlns:a16="http://schemas.microsoft.com/office/drawing/2014/main" val="1690809224"/>
                  </a:ext>
                </a:extLst>
              </a:tr>
            </a:tbl>
          </a:graphicData>
        </a:graphic>
      </p:graphicFrame>
      <p:sp>
        <p:nvSpPr>
          <p:cNvPr id="4" name="Slide Number Placeholder 3">
            <a:extLst>
              <a:ext uri="{FF2B5EF4-FFF2-40B4-BE49-F238E27FC236}">
                <a16:creationId xmlns:a16="http://schemas.microsoft.com/office/drawing/2014/main" id="{354D65A0-A61A-F052-8CA4-1ECAA10FE6EA}"/>
              </a:ext>
            </a:extLst>
          </p:cNvPr>
          <p:cNvSpPr>
            <a:spLocks noGrp="1"/>
          </p:cNvSpPr>
          <p:nvPr>
            <p:ph type="sldNum" sz="quarter" idx="12"/>
          </p:nvPr>
        </p:nvSpPr>
        <p:spPr/>
        <p:txBody>
          <a:bodyPr/>
          <a:lstStyle/>
          <a:p>
            <a:fld id="{FBC7A862-7147-4493-B488-4E46DC49905D}" type="slidenum">
              <a:rPr lang="de-DE" smtClean="0"/>
              <a:t>20</a:t>
            </a:fld>
            <a:endParaRPr lang="de-DE"/>
          </a:p>
        </p:txBody>
      </p:sp>
    </p:spTree>
    <p:extLst>
      <p:ext uri="{BB962C8B-B14F-4D97-AF65-F5344CB8AC3E}">
        <p14:creationId xmlns:p14="http://schemas.microsoft.com/office/powerpoint/2010/main" val="19927964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AD59215-3B13-A39D-1089-9F0C5BB34BB7}"/>
              </a:ext>
            </a:extLst>
          </p:cNvPr>
          <p:cNvSpPr>
            <a:spLocks noGrp="1"/>
          </p:cNvSpPr>
          <p:nvPr>
            <p:ph type="ctrTitle"/>
          </p:nvPr>
        </p:nvSpPr>
        <p:spPr>
          <a:xfrm>
            <a:off x="584200" y="360363"/>
            <a:ext cx="11099800" cy="884237"/>
          </a:xfrm>
        </p:spPr>
        <p:txBody>
          <a:bodyPr anchor="ctr">
            <a:normAutofit/>
          </a:bodyPr>
          <a:lstStyle/>
          <a:p>
            <a:r>
              <a:rPr lang="de-DE" sz="3600" dirty="0"/>
              <a:t>Understanding the Concept of Disability</a:t>
            </a:r>
          </a:p>
        </p:txBody>
      </p:sp>
      <p:sp>
        <p:nvSpPr>
          <p:cNvPr id="6" name="Subtitle 5">
            <a:extLst>
              <a:ext uri="{FF2B5EF4-FFF2-40B4-BE49-F238E27FC236}">
                <a16:creationId xmlns:a16="http://schemas.microsoft.com/office/drawing/2014/main" id="{2E77BEEC-A84D-B8B2-E1EE-0D8CD583BC0F}"/>
              </a:ext>
            </a:extLst>
          </p:cNvPr>
          <p:cNvSpPr>
            <a:spLocks noGrp="1"/>
          </p:cNvSpPr>
          <p:nvPr>
            <p:ph type="subTitle" idx="1"/>
          </p:nvPr>
        </p:nvSpPr>
        <p:spPr>
          <a:xfrm>
            <a:off x="711200" y="1265238"/>
            <a:ext cx="10795000" cy="715962"/>
          </a:xfrm>
          <a:solidFill>
            <a:srgbClr val="0070C0"/>
          </a:solidFill>
        </p:spPr>
        <p:txBody>
          <a:bodyPr anchor="ctr">
            <a:normAutofit/>
          </a:bodyPr>
          <a:lstStyle/>
          <a:p>
            <a:r>
              <a:rPr lang="en-US" sz="2400" b="1" dirty="0">
                <a:solidFill>
                  <a:schemeClr val="lt1"/>
                </a:solidFill>
                <a:latin typeface="Arial"/>
                <a:ea typeface="Arial"/>
                <a:cs typeface="Arial"/>
                <a:sym typeface="Arial"/>
              </a:rPr>
              <a:t>Convention on the Rights of Persons with Disabilities Definition:</a:t>
            </a:r>
          </a:p>
        </p:txBody>
      </p:sp>
      <p:sp>
        <p:nvSpPr>
          <p:cNvPr id="7" name="TextBox 6">
            <a:extLst>
              <a:ext uri="{FF2B5EF4-FFF2-40B4-BE49-F238E27FC236}">
                <a16:creationId xmlns:a16="http://schemas.microsoft.com/office/drawing/2014/main" id="{0D1A7911-91F6-B714-16FC-2396AF25B47F}"/>
              </a:ext>
            </a:extLst>
          </p:cNvPr>
          <p:cNvSpPr txBox="1"/>
          <p:nvPr/>
        </p:nvSpPr>
        <p:spPr>
          <a:xfrm>
            <a:off x="711200" y="2197267"/>
            <a:ext cx="10972800" cy="1015663"/>
          </a:xfrm>
          <a:prstGeom prst="rect">
            <a:avLst/>
          </a:prstGeom>
          <a:noFill/>
        </p:spPr>
        <p:txBody>
          <a:bodyPr wrap="square" rtlCol="0">
            <a:spAutoFit/>
          </a:bodyPr>
          <a:lstStyle/>
          <a:p>
            <a:pPr lvl="0" algn="ctr">
              <a:buSzPts val="2000"/>
            </a:pPr>
            <a:r>
              <a:rPr lang="en-US" sz="2000" dirty="0"/>
              <a:t>Disability is a social construct resulting from an interaction between the </a:t>
            </a:r>
            <a:r>
              <a:rPr lang="en-US" sz="2000" b="1" dirty="0"/>
              <a:t>functional impact </a:t>
            </a:r>
            <a:r>
              <a:rPr lang="en-US" sz="2000" dirty="0"/>
              <a:t>of a person’s </a:t>
            </a:r>
            <a:r>
              <a:rPr lang="en-US" sz="2000" b="1" dirty="0"/>
              <a:t>impairment</a:t>
            </a:r>
            <a:r>
              <a:rPr lang="en-US" sz="2000" dirty="0"/>
              <a:t> and the attitudinal and environmental </a:t>
            </a:r>
            <a:r>
              <a:rPr lang="en-US" sz="2000" b="1" dirty="0"/>
              <a:t>barriers</a:t>
            </a:r>
            <a:r>
              <a:rPr lang="en-US" sz="2000" dirty="0"/>
              <a:t> that hinders their full and effective participation in society on an equal basis with others.</a:t>
            </a:r>
          </a:p>
        </p:txBody>
      </p:sp>
      <p:sp>
        <p:nvSpPr>
          <p:cNvPr id="9" name="TextBox 8">
            <a:extLst>
              <a:ext uri="{FF2B5EF4-FFF2-40B4-BE49-F238E27FC236}">
                <a16:creationId xmlns:a16="http://schemas.microsoft.com/office/drawing/2014/main" id="{C5543063-231D-8D92-765F-29A926B5D292}"/>
              </a:ext>
            </a:extLst>
          </p:cNvPr>
          <p:cNvSpPr txBox="1"/>
          <p:nvPr/>
        </p:nvSpPr>
        <p:spPr>
          <a:xfrm>
            <a:off x="546100" y="3429000"/>
            <a:ext cx="3568700" cy="1323439"/>
          </a:xfrm>
          <a:prstGeom prst="rect">
            <a:avLst/>
          </a:prstGeom>
          <a:noFill/>
        </p:spPr>
        <p:txBody>
          <a:bodyPr wrap="square" rtlCol="0">
            <a:spAutoFit/>
          </a:bodyPr>
          <a:lstStyle/>
          <a:p>
            <a:pPr algn="ctr">
              <a:buSzPts val="2000"/>
            </a:pPr>
            <a:r>
              <a:rPr lang="en-US" sz="2000" b="1" dirty="0"/>
              <a:t>Functional impact</a:t>
            </a:r>
            <a:r>
              <a:rPr lang="en-US" sz="2000" dirty="0"/>
              <a:t>: loss of or diminished functional capacity due to the individual’s impairment.</a:t>
            </a:r>
          </a:p>
        </p:txBody>
      </p:sp>
      <p:sp>
        <p:nvSpPr>
          <p:cNvPr id="11" name="TextBox 10">
            <a:extLst>
              <a:ext uri="{FF2B5EF4-FFF2-40B4-BE49-F238E27FC236}">
                <a16:creationId xmlns:a16="http://schemas.microsoft.com/office/drawing/2014/main" id="{554A6930-4A21-DF49-0B2D-3ECC40BF7F4C}"/>
              </a:ext>
            </a:extLst>
          </p:cNvPr>
          <p:cNvSpPr txBox="1"/>
          <p:nvPr/>
        </p:nvSpPr>
        <p:spPr>
          <a:xfrm>
            <a:off x="4324350" y="3428999"/>
            <a:ext cx="3568700" cy="1323439"/>
          </a:xfrm>
          <a:prstGeom prst="rect">
            <a:avLst/>
          </a:prstGeom>
          <a:noFill/>
        </p:spPr>
        <p:txBody>
          <a:bodyPr wrap="square" rtlCol="0">
            <a:spAutoFit/>
          </a:bodyPr>
          <a:lstStyle/>
          <a:p>
            <a:pPr lvl="0" algn="ctr">
              <a:buSzPts val="2000"/>
            </a:pPr>
            <a:r>
              <a:rPr lang="en-US" sz="2000" b="1" dirty="0"/>
              <a:t>Impairment</a:t>
            </a:r>
            <a:r>
              <a:rPr lang="en-US" sz="2000" dirty="0"/>
              <a:t>: a long-term physical, psychosocial, intellectual or sensory impairments.</a:t>
            </a:r>
          </a:p>
        </p:txBody>
      </p:sp>
      <p:sp>
        <p:nvSpPr>
          <p:cNvPr id="13" name="TextBox 12">
            <a:extLst>
              <a:ext uri="{FF2B5EF4-FFF2-40B4-BE49-F238E27FC236}">
                <a16:creationId xmlns:a16="http://schemas.microsoft.com/office/drawing/2014/main" id="{0A2DF887-C6A8-D092-C973-4665D079FE87}"/>
              </a:ext>
            </a:extLst>
          </p:cNvPr>
          <p:cNvSpPr txBox="1"/>
          <p:nvPr/>
        </p:nvSpPr>
        <p:spPr>
          <a:xfrm>
            <a:off x="7759700" y="3428998"/>
            <a:ext cx="3924300" cy="1323439"/>
          </a:xfrm>
          <a:prstGeom prst="rect">
            <a:avLst/>
          </a:prstGeom>
          <a:noFill/>
        </p:spPr>
        <p:txBody>
          <a:bodyPr wrap="square" rtlCol="0">
            <a:spAutoFit/>
          </a:bodyPr>
          <a:lstStyle/>
          <a:p>
            <a:pPr lvl="0" algn="ctr">
              <a:buSzPts val="2000"/>
            </a:pPr>
            <a:r>
              <a:rPr lang="en-GB" sz="2000" b="1" dirty="0"/>
              <a:t>Barriers</a:t>
            </a:r>
            <a:r>
              <a:rPr lang="en-GB" sz="2000" dirty="0"/>
              <a:t>: obstacles in our environment, laws, policies, physical spaces, communications and/or attitudes.</a:t>
            </a:r>
          </a:p>
        </p:txBody>
      </p:sp>
      <p:sp>
        <p:nvSpPr>
          <p:cNvPr id="14" name="TextBox 13">
            <a:extLst>
              <a:ext uri="{FF2B5EF4-FFF2-40B4-BE49-F238E27FC236}">
                <a16:creationId xmlns:a16="http://schemas.microsoft.com/office/drawing/2014/main" id="{42681141-EFB3-227B-0898-8E12D379EB7D}"/>
              </a:ext>
            </a:extLst>
          </p:cNvPr>
          <p:cNvSpPr txBox="1"/>
          <p:nvPr/>
        </p:nvSpPr>
        <p:spPr>
          <a:xfrm>
            <a:off x="711200" y="5561985"/>
            <a:ext cx="10795000" cy="461665"/>
          </a:xfrm>
          <a:prstGeom prst="rect">
            <a:avLst/>
          </a:prstGeom>
          <a:solidFill>
            <a:srgbClr val="0070C0"/>
          </a:solidFill>
        </p:spPr>
        <p:txBody>
          <a:bodyPr wrap="square" rtlCol="0" anchor="ctr">
            <a:spAutoFit/>
          </a:bodyPr>
          <a:lstStyle/>
          <a:p>
            <a:pPr algn="ctr"/>
            <a:r>
              <a:rPr lang="en-US" sz="2400" b="1" dirty="0">
                <a:solidFill>
                  <a:schemeClr val="lt1"/>
                </a:solidFill>
              </a:rPr>
              <a:t>What makes us human? It’s more than one factor.</a:t>
            </a:r>
            <a:endParaRPr lang="en-US" sz="2400" dirty="0"/>
          </a:p>
        </p:txBody>
      </p:sp>
      <p:sp>
        <p:nvSpPr>
          <p:cNvPr id="4" name="Slide Number Placeholder 3">
            <a:extLst>
              <a:ext uri="{FF2B5EF4-FFF2-40B4-BE49-F238E27FC236}">
                <a16:creationId xmlns:a16="http://schemas.microsoft.com/office/drawing/2014/main" id="{5CCC2173-E452-3AD3-444A-C2892B7138CA}"/>
              </a:ext>
            </a:extLst>
          </p:cNvPr>
          <p:cNvSpPr>
            <a:spLocks noGrp="1"/>
          </p:cNvSpPr>
          <p:nvPr>
            <p:ph type="sldNum" sz="quarter" idx="12"/>
          </p:nvPr>
        </p:nvSpPr>
        <p:spPr/>
        <p:txBody>
          <a:bodyPr/>
          <a:lstStyle/>
          <a:p>
            <a:fld id="{FBC7A862-7147-4493-B488-4E46DC49905D}" type="slidenum">
              <a:rPr lang="de-DE" smtClean="0"/>
              <a:t>21</a:t>
            </a:fld>
            <a:endParaRPr lang="de-DE"/>
          </a:p>
        </p:txBody>
      </p:sp>
    </p:spTree>
    <p:extLst>
      <p:ext uri="{BB962C8B-B14F-4D97-AF65-F5344CB8AC3E}">
        <p14:creationId xmlns:p14="http://schemas.microsoft.com/office/powerpoint/2010/main" val="2538551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5103506-69DD-9100-59ED-18CAA6E705F3}"/>
              </a:ext>
            </a:extLst>
          </p:cNvPr>
          <p:cNvSpPr>
            <a:spLocks noGrp="1"/>
          </p:cNvSpPr>
          <p:nvPr>
            <p:ph type="title"/>
          </p:nvPr>
        </p:nvSpPr>
        <p:spPr/>
        <p:txBody>
          <a:bodyPr/>
          <a:lstStyle/>
          <a:p>
            <a:pPr algn="ctr"/>
            <a:r>
              <a:rPr lang="en-GB" dirty="0">
                <a:solidFill>
                  <a:srgbClr val="000000"/>
                </a:solidFill>
                <a:latin typeface="Arial"/>
                <a:ea typeface="Arial"/>
                <a:cs typeface="Arial"/>
                <a:sym typeface="Arial"/>
              </a:rPr>
              <a:t>Rights-Based Disability-Understanding (1)</a:t>
            </a:r>
            <a:endParaRPr lang="de-DE" dirty="0"/>
          </a:p>
        </p:txBody>
      </p:sp>
      <p:sp>
        <p:nvSpPr>
          <p:cNvPr id="7" name="Rectangle: Rounded Corners 6">
            <a:extLst>
              <a:ext uri="{FF2B5EF4-FFF2-40B4-BE49-F238E27FC236}">
                <a16:creationId xmlns:a16="http://schemas.microsoft.com/office/drawing/2014/main" id="{92AC904D-48B5-9B64-4015-F713BE8C0761}"/>
              </a:ext>
            </a:extLst>
          </p:cNvPr>
          <p:cNvSpPr/>
          <p:nvPr/>
        </p:nvSpPr>
        <p:spPr>
          <a:xfrm>
            <a:off x="1524000" y="1777041"/>
            <a:ext cx="3136899" cy="25536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2200" b="1" i="0" u="none" strike="noStrike" kern="0" cap="none" spc="0" normalizeH="0" baseline="0" noProof="0" dirty="0">
                <a:ln>
                  <a:noFill/>
                </a:ln>
                <a:solidFill>
                  <a:srgbClr val="FFFFFF"/>
                </a:solidFill>
                <a:effectLst/>
                <a:uLnTx/>
                <a:uFillTx/>
                <a:latin typeface="Arial"/>
                <a:ea typeface="Arial"/>
                <a:cs typeface="Arial"/>
                <a:sym typeface="Arial"/>
              </a:rPr>
              <a:t>Persons with Impairments</a:t>
            </a:r>
          </a:p>
          <a:p>
            <a:pPr marL="0" marR="0" lvl="0" indent="0" algn="ctr" defTabSz="914400" rtl="0" eaLnBrk="1" fontAlgn="auto" latinLnBrk="0" hangingPunct="1">
              <a:lnSpc>
                <a:spcPct val="100000"/>
              </a:lnSpc>
              <a:spcBef>
                <a:spcPts val="980"/>
              </a:spcBef>
              <a:spcAft>
                <a:spcPts val="0"/>
              </a:spcAft>
              <a:buClr>
                <a:srgbClr val="000000"/>
              </a:buClr>
              <a:buSzPts val="2000"/>
              <a:buFont typeface="Arial"/>
              <a:buNone/>
              <a:tabLst/>
              <a:defRPr/>
            </a:pPr>
            <a:r>
              <a:rPr kumimoji="0" lang="en-US" sz="2200" i="0" u="none" strike="noStrike" kern="0" cap="none" spc="0" normalizeH="0" baseline="0" noProof="0" dirty="0">
                <a:ln>
                  <a:noFill/>
                </a:ln>
                <a:solidFill>
                  <a:srgbClr val="FFFFFF"/>
                </a:solidFill>
                <a:effectLst/>
                <a:uLnTx/>
                <a:uFillTx/>
                <a:latin typeface="Arial"/>
                <a:ea typeface="Arial"/>
                <a:cs typeface="Arial"/>
                <a:sym typeface="Arial"/>
              </a:rPr>
              <a:t>(intellectual, physical, psycho-social, visual, speech, hearing)</a:t>
            </a:r>
          </a:p>
        </p:txBody>
      </p:sp>
      <p:sp>
        <p:nvSpPr>
          <p:cNvPr id="12" name="Oval 11">
            <a:extLst>
              <a:ext uri="{FF2B5EF4-FFF2-40B4-BE49-F238E27FC236}">
                <a16:creationId xmlns:a16="http://schemas.microsoft.com/office/drawing/2014/main" id="{7712853F-F67A-5D0F-1228-526293264CC2}"/>
              </a:ext>
            </a:extLst>
          </p:cNvPr>
          <p:cNvSpPr/>
          <p:nvPr/>
        </p:nvSpPr>
        <p:spPr>
          <a:xfrm>
            <a:off x="4889501" y="2311400"/>
            <a:ext cx="2641602" cy="1117600"/>
          </a:xfrm>
          <a:prstGeom prst="ellipse">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200" b="1" dirty="0"/>
              <a:t>Interactions</a:t>
            </a:r>
          </a:p>
        </p:txBody>
      </p:sp>
      <p:cxnSp>
        <p:nvCxnSpPr>
          <p:cNvPr id="14" name="Straight Arrow Connector 13" descr="Double arrow symbolizing the reciprocal interactions between persons with impairments on the left and barriers or facilitators on the right.">
            <a:extLst>
              <a:ext uri="{FF2B5EF4-FFF2-40B4-BE49-F238E27FC236}">
                <a16:creationId xmlns:a16="http://schemas.microsoft.com/office/drawing/2014/main" id="{CBF41E30-E171-2A81-6FEE-CB11A53002A3}"/>
              </a:ext>
            </a:extLst>
          </p:cNvPr>
          <p:cNvCxnSpPr>
            <a:cxnSpLocks/>
          </p:cNvCxnSpPr>
          <p:nvPr/>
        </p:nvCxnSpPr>
        <p:spPr>
          <a:xfrm>
            <a:off x="4991101" y="3873500"/>
            <a:ext cx="2540002" cy="0"/>
          </a:xfrm>
          <a:prstGeom prst="straightConnector1">
            <a:avLst/>
          </a:prstGeom>
          <a:ln w="57150" cap="flat" cmpd="sng" algn="ctr">
            <a:solidFill>
              <a:schemeClr val="accent5"/>
            </a:solidFill>
            <a:prstDash val="solid"/>
            <a:round/>
            <a:headEnd type="triangle" w="med" len="med"/>
            <a:tailEnd type="triangle" w="med" len="med"/>
          </a:ln>
        </p:spPr>
        <p:style>
          <a:lnRef idx="0">
            <a:scrgbClr r="0" g="0" b="0"/>
          </a:lnRef>
          <a:fillRef idx="0">
            <a:scrgbClr r="0" g="0" b="0"/>
          </a:fillRef>
          <a:effectRef idx="0">
            <a:scrgbClr r="0" g="0" b="0"/>
          </a:effectRef>
          <a:fontRef idx="minor">
            <a:schemeClr val="tx1"/>
          </a:fontRef>
        </p:style>
      </p:cxnSp>
      <p:sp>
        <p:nvSpPr>
          <p:cNvPr id="11" name="Rectangle: Rounded Corners 10">
            <a:extLst>
              <a:ext uri="{FF2B5EF4-FFF2-40B4-BE49-F238E27FC236}">
                <a16:creationId xmlns:a16="http://schemas.microsoft.com/office/drawing/2014/main" id="{0D50271B-4E49-CBA8-CBDF-8E71603587AD}"/>
              </a:ext>
            </a:extLst>
          </p:cNvPr>
          <p:cNvSpPr/>
          <p:nvPr/>
        </p:nvSpPr>
        <p:spPr>
          <a:xfrm>
            <a:off x="7785098" y="1777041"/>
            <a:ext cx="3136899" cy="255363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GB" sz="2200" dirty="0">
                <a:latin typeface="Arial"/>
                <a:ea typeface="Arial"/>
                <a:cs typeface="Arial"/>
              </a:rPr>
              <a:t>Environmental, </a:t>
            </a:r>
          </a:p>
          <a:p>
            <a:pPr lvl="0" algn="ctr">
              <a:spcBef>
                <a:spcPts val="159"/>
              </a:spcBef>
              <a:buSzPts val="2000"/>
            </a:pPr>
            <a:r>
              <a:rPr lang="en-GB" sz="2200" dirty="0">
                <a:latin typeface="Arial"/>
                <a:ea typeface="Arial"/>
                <a:cs typeface="Arial"/>
              </a:rPr>
              <a:t>Institutional, Attitudinal </a:t>
            </a:r>
            <a:r>
              <a:rPr lang="en-GB" sz="2200" b="1" dirty="0">
                <a:latin typeface="Arial"/>
                <a:ea typeface="Arial"/>
                <a:cs typeface="Arial"/>
              </a:rPr>
              <a:t>barriers </a:t>
            </a:r>
            <a:endParaRPr lang="en-GB" sz="2200" dirty="0">
              <a:latin typeface="Arial"/>
              <a:ea typeface="Arial"/>
              <a:cs typeface="Arial"/>
            </a:endParaRPr>
          </a:p>
          <a:p>
            <a:pPr lvl="0" algn="ctr">
              <a:spcBef>
                <a:spcPts val="318"/>
              </a:spcBef>
              <a:buSzPts val="2000"/>
            </a:pPr>
            <a:r>
              <a:rPr lang="en-GB" sz="2200" b="1" dirty="0">
                <a:latin typeface="Arial"/>
                <a:ea typeface="Arial"/>
                <a:cs typeface="Arial"/>
              </a:rPr>
              <a:t>and/or facilitators.</a:t>
            </a:r>
          </a:p>
        </p:txBody>
      </p:sp>
      <p:sp>
        <p:nvSpPr>
          <p:cNvPr id="6" name="Content Placeholder 5">
            <a:extLst>
              <a:ext uri="{FF2B5EF4-FFF2-40B4-BE49-F238E27FC236}">
                <a16:creationId xmlns:a16="http://schemas.microsoft.com/office/drawing/2014/main" id="{77721078-948E-4481-7044-D8E8585FD5D8}"/>
              </a:ext>
            </a:extLst>
          </p:cNvPr>
          <p:cNvSpPr>
            <a:spLocks noGrp="1"/>
          </p:cNvSpPr>
          <p:nvPr>
            <p:ph idx="1"/>
          </p:nvPr>
        </p:nvSpPr>
        <p:spPr>
          <a:xfrm>
            <a:off x="838200" y="4513262"/>
            <a:ext cx="10515600" cy="2025650"/>
          </a:xfrm>
        </p:spPr>
        <p:txBody>
          <a:bodyPr>
            <a:noAutofit/>
          </a:bodyPr>
          <a:lstStyle/>
          <a:p>
            <a:pPr marL="0" lvl="0" indent="0" algn="ctr">
              <a:lnSpc>
                <a:spcPct val="100000"/>
              </a:lnSpc>
              <a:spcBef>
                <a:spcPts val="600"/>
              </a:spcBef>
              <a:buClr>
                <a:srgbClr val="000000"/>
              </a:buClr>
              <a:buSzPts val="2000"/>
              <a:buNone/>
            </a:pPr>
            <a:r>
              <a:rPr lang="en-US" sz="2400" b="1" dirty="0">
                <a:solidFill>
                  <a:srgbClr val="000000"/>
                </a:solidFill>
                <a:latin typeface="Arial"/>
                <a:ea typeface="Arial"/>
                <a:cs typeface="Arial"/>
                <a:sym typeface="Arial"/>
              </a:rPr>
              <a:t>Disability </a:t>
            </a:r>
            <a:r>
              <a:rPr lang="en-US" sz="2400" dirty="0">
                <a:solidFill>
                  <a:srgbClr val="000000"/>
                </a:solidFill>
                <a:latin typeface="Arial"/>
                <a:ea typeface="Arial"/>
                <a:cs typeface="Arial"/>
                <a:sym typeface="Arial"/>
              </a:rPr>
              <a:t>is an </a:t>
            </a:r>
            <a:r>
              <a:rPr lang="en-US" sz="2400" b="1" dirty="0">
                <a:solidFill>
                  <a:srgbClr val="000000"/>
                </a:solidFill>
                <a:latin typeface="Arial"/>
                <a:ea typeface="Arial"/>
                <a:cs typeface="Arial"/>
                <a:sym typeface="Arial"/>
              </a:rPr>
              <a:t>evolving concept</a:t>
            </a:r>
            <a:r>
              <a:rPr lang="en-US" sz="2400" dirty="0">
                <a:solidFill>
                  <a:srgbClr val="000000"/>
                </a:solidFill>
                <a:latin typeface="Arial"/>
                <a:ea typeface="Arial"/>
                <a:cs typeface="Arial"/>
                <a:sym typeface="Arial"/>
              </a:rPr>
              <a:t> and […] disability resu</a:t>
            </a:r>
            <a:r>
              <a:rPr lang="en-US" sz="2400" b="1" dirty="0">
                <a:solidFill>
                  <a:srgbClr val="000000"/>
                </a:solidFill>
                <a:latin typeface="Arial"/>
                <a:ea typeface="Arial"/>
                <a:cs typeface="Arial"/>
                <a:sym typeface="Arial"/>
              </a:rPr>
              <a:t>l</a:t>
            </a:r>
            <a:r>
              <a:rPr lang="en-US" sz="2400" dirty="0">
                <a:solidFill>
                  <a:srgbClr val="000000"/>
                </a:solidFill>
                <a:latin typeface="Arial"/>
                <a:ea typeface="Arial"/>
                <a:cs typeface="Arial"/>
                <a:sym typeface="Arial"/>
              </a:rPr>
              <a:t>ts from the </a:t>
            </a:r>
            <a:r>
              <a:rPr lang="en-US" sz="2400" b="1" dirty="0">
                <a:solidFill>
                  <a:srgbClr val="000000"/>
                </a:solidFill>
                <a:latin typeface="Arial"/>
                <a:ea typeface="Arial"/>
                <a:cs typeface="Arial"/>
                <a:sym typeface="Arial"/>
              </a:rPr>
              <a:t>interaction between persons with impairments and attitudinal and environmental barriers that hinders their full and effective participation</a:t>
            </a:r>
            <a:r>
              <a:rPr lang="en-US" sz="2400" dirty="0">
                <a:solidFill>
                  <a:srgbClr val="000000"/>
                </a:solidFill>
                <a:latin typeface="Arial"/>
                <a:ea typeface="Arial"/>
                <a:cs typeface="Arial"/>
                <a:sym typeface="Arial"/>
              </a:rPr>
              <a:t> in society on an equal basis with others“ </a:t>
            </a:r>
          </a:p>
          <a:p>
            <a:pPr marL="0" lvl="0" indent="0" algn="ctr">
              <a:lnSpc>
                <a:spcPct val="100000"/>
              </a:lnSpc>
              <a:spcBef>
                <a:spcPts val="600"/>
              </a:spcBef>
              <a:buClr>
                <a:srgbClr val="000000"/>
              </a:buClr>
              <a:buSzPts val="2000"/>
              <a:buNone/>
            </a:pPr>
            <a:r>
              <a:rPr lang="en-US" sz="2400" dirty="0">
                <a:solidFill>
                  <a:srgbClr val="000000"/>
                </a:solidFill>
                <a:latin typeface="Arial"/>
                <a:ea typeface="Arial"/>
                <a:cs typeface="Arial"/>
                <a:sym typeface="Arial"/>
              </a:rPr>
              <a:t>(Preamble (e), CRPD). </a:t>
            </a:r>
          </a:p>
        </p:txBody>
      </p:sp>
      <p:sp>
        <p:nvSpPr>
          <p:cNvPr id="4" name="Slide Number Placeholder 3">
            <a:extLst>
              <a:ext uri="{FF2B5EF4-FFF2-40B4-BE49-F238E27FC236}">
                <a16:creationId xmlns:a16="http://schemas.microsoft.com/office/drawing/2014/main" id="{A5E45C87-A23D-E41D-68D3-9E5C3A0D5D80}"/>
              </a:ext>
            </a:extLst>
          </p:cNvPr>
          <p:cNvSpPr>
            <a:spLocks noGrp="1"/>
          </p:cNvSpPr>
          <p:nvPr>
            <p:ph type="sldNum" sz="quarter" idx="12"/>
          </p:nvPr>
        </p:nvSpPr>
        <p:spPr/>
        <p:txBody>
          <a:bodyPr/>
          <a:lstStyle/>
          <a:p>
            <a:fld id="{FBC7A862-7147-4493-B488-4E46DC49905D}" type="slidenum">
              <a:rPr lang="de-DE" smtClean="0"/>
              <a:pPr/>
              <a:t>22</a:t>
            </a:fld>
            <a:endParaRPr lang="de-DE" dirty="0"/>
          </a:p>
        </p:txBody>
      </p:sp>
    </p:spTree>
    <p:extLst>
      <p:ext uri="{BB962C8B-B14F-4D97-AF65-F5344CB8AC3E}">
        <p14:creationId xmlns:p14="http://schemas.microsoft.com/office/powerpoint/2010/main" val="22801828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45431-4182-C736-52CD-E4100130A6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777C02-94B4-443D-7329-DD8E20766262}"/>
              </a:ext>
            </a:extLst>
          </p:cNvPr>
          <p:cNvSpPr>
            <a:spLocks noGrp="1"/>
          </p:cNvSpPr>
          <p:nvPr>
            <p:ph type="title"/>
          </p:nvPr>
        </p:nvSpPr>
        <p:spPr>
          <a:solidFill>
            <a:srgbClr val="0077C9"/>
          </a:solidFill>
        </p:spPr>
        <p:txBody>
          <a:bodyPr>
            <a:noAutofit/>
          </a:bodyPr>
          <a:lstStyle/>
          <a:p>
            <a:pPr lvl="0">
              <a:spcBef>
                <a:spcPts val="0"/>
              </a:spcBef>
              <a:defRPr/>
            </a:pPr>
            <a:r>
              <a:rPr lang="en-GB" dirty="0">
                <a:solidFill>
                  <a:schemeClr val="bg1"/>
                </a:solidFill>
                <a:latin typeface="Arial"/>
                <a:ea typeface="Arial"/>
                <a:cs typeface="Arial"/>
                <a:sym typeface="Arial"/>
              </a:rPr>
              <a:t>Rights-Based Disability-Understanding (2)</a:t>
            </a:r>
            <a:endParaRPr lang="de-DE" dirty="0">
              <a:solidFill>
                <a:schemeClr val="bg1"/>
              </a:solidFill>
            </a:endParaRPr>
          </a:p>
        </p:txBody>
      </p:sp>
      <p:sp>
        <p:nvSpPr>
          <p:cNvPr id="3" name="Content Placeholder 2">
            <a:extLst>
              <a:ext uri="{FF2B5EF4-FFF2-40B4-BE49-F238E27FC236}">
                <a16:creationId xmlns:a16="http://schemas.microsoft.com/office/drawing/2014/main" id="{9B922FDB-43DB-E929-2659-91F1B627BAF1}"/>
              </a:ext>
            </a:extLst>
          </p:cNvPr>
          <p:cNvSpPr>
            <a:spLocks noGrp="1"/>
          </p:cNvSpPr>
          <p:nvPr>
            <p:ph idx="1"/>
          </p:nvPr>
        </p:nvSpPr>
        <p:spPr>
          <a:xfrm>
            <a:off x="838200" y="1752600"/>
            <a:ext cx="10515600" cy="4499343"/>
          </a:xfrm>
        </p:spPr>
        <p:txBody>
          <a:bodyPr>
            <a:normAutofit/>
          </a:bodyPr>
          <a:lstStyle/>
          <a:p>
            <a:pPr marL="0" lvl="0" indent="0" algn="ctr">
              <a:lnSpc>
                <a:spcPct val="100000"/>
              </a:lnSpc>
              <a:spcBef>
                <a:spcPts val="0"/>
              </a:spcBef>
              <a:buClr>
                <a:schemeClr val="dk1"/>
              </a:buClr>
              <a:buSzPts val="3200"/>
              <a:buNone/>
            </a:pPr>
            <a:r>
              <a:rPr lang="en-US" b="1" dirty="0">
                <a:solidFill>
                  <a:srgbClr val="000000"/>
                </a:solidFill>
              </a:rPr>
              <a:t>Long-term impairment </a:t>
            </a:r>
            <a:endParaRPr lang="en-US" dirty="0">
              <a:solidFill>
                <a:srgbClr val="000000"/>
              </a:solidFill>
            </a:endParaRPr>
          </a:p>
          <a:p>
            <a:pPr marL="0" lvl="0" indent="0" algn="ctr">
              <a:lnSpc>
                <a:spcPct val="100000"/>
              </a:lnSpc>
              <a:buClr>
                <a:schemeClr val="dk1"/>
              </a:buClr>
              <a:buSzPts val="2000"/>
              <a:buNone/>
            </a:pPr>
            <a:r>
              <a:rPr lang="en-US" sz="1800" dirty="0">
                <a:solidFill>
                  <a:srgbClr val="000000"/>
                </a:solidFill>
              </a:rPr>
              <a:t>(sensory, physical, intellectual, psychosocial, multiple)</a:t>
            </a:r>
          </a:p>
          <a:p>
            <a:pPr marL="0" lvl="0" indent="0" algn="ctr">
              <a:lnSpc>
                <a:spcPct val="100000"/>
              </a:lnSpc>
              <a:buClr>
                <a:schemeClr val="dk1"/>
              </a:buClr>
              <a:buSzPts val="2000"/>
              <a:buNone/>
            </a:pPr>
            <a:r>
              <a:rPr lang="en-US" sz="3600" b="1" dirty="0">
                <a:solidFill>
                  <a:srgbClr val="000000"/>
                </a:solidFill>
              </a:rPr>
              <a:t>+</a:t>
            </a:r>
            <a:r>
              <a:rPr lang="en-US" sz="5400" dirty="0">
                <a:solidFill>
                  <a:srgbClr val="000000"/>
                </a:solidFill>
              </a:rPr>
              <a:t> </a:t>
            </a:r>
            <a:endParaRPr lang="en-US" dirty="0">
              <a:solidFill>
                <a:srgbClr val="000000"/>
              </a:solidFill>
            </a:endParaRPr>
          </a:p>
          <a:p>
            <a:pPr marL="0" lvl="0" indent="0" algn="ctr">
              <a:lnSpc>
                <a:spcPct val="100000"/>
              </a:lnSpc>
              <a:buClr>
                <a:srgbClr val="FF6600"/>
              </a:buClr>
              <a:buSzPts val="3200"/>
              <a:buNone/>
            </a:pPr>
            <a:r>
              <a:rPr lang="en-US" b="1" dirty="0">
                <a:solidFill>
                  <a:srgbClr val="000000"/>
                </a:solidFill>
              </a:rPr>
              <a:t>Barriers</a:t>
            </a:r>
            <a:r>
              <a:rPr lang="en-US" dirty="0">
                <a:solidFill>
                  <a:srgbClr val="000000"/>
                </a:solidFill>
              </a:rPr>
              <a:t> </a:t>
            </a:r>
          </a:p>
          <a:p>
            <a:pPr marL="0" lvl="0" indent="0" algn="ctr">
              <a:lnSpc>
                <a:spcPct val="100000"/>
              </a:lnSpc>
              <a:buClr>
                <a:schemeClr val="dk1"/>
              </a:buClr>
              <a:buSzPts val="2000"/>
              <a:buNone/>
            </a:pPr>
            <a:r>
              <a:rPr lang="en-US" sz="1800" dirty="0">
                <a:solidFill>
                  <a:srgbClr val="000000"/>
                </a:solidFill>
              </a:rPr>
              <a:t>(environmental, attitudinal, or institutional)</a:t>
            </a:r>
            <a:endParaRPr lang="en-US" dirty="0">
              <a:solidFill>
                <a:srgbClr val="000000"/>
              </a:solidFill>
            </a:endParaRPr>
          </a:p>
          <a:p>
            <a:pPr marL="0" lvl="0" indent="0" algn="ctr">
              <a:lnSpc>
                <a:spcPct val="100000"/>
              </a:lnSpc>
              <a:buClr>
                <a:schemeClr val="dk1"/>
              </a:buClr>
              <a:buSzPts val="2000"/>
              <a:buNone/>
            </a:pPr>
            <a:r>
              <a:rPr lang="en-US" sz="3600" b="1" dirty="0">
                <a:solidFill>
                  <a:srgbClr val="000000"/>
                </a:solidFill>
              </a:rPr>
              <a:t>=</a:t>
            </a:r>
            <a:r>
              <a:rPr lang="en-US" sz="3600" dirty="0">
                <a:solidFill>
                  <a:srgbClr val="000000"/>
                </a:solidFill>
              </a:rPr>
              <a:t> </a:t>
            </a:r>
            <a:endParaRPr lang="en-US" dirty="0">
              <a:solidFill>
                <a:srgbClr val="000000"/>
              </a:solidFill>
            </a:endParaRPr>
          </a:p>
          <a:p>
            <a:pPr marL="0" lvl="0" indent="0" algn="ctr">
              <a:lnSpc>
                <a:spcPct val="100000"/>
              </a:lnSpc>
              <a:buClr>
                <a:schemeClr val="dk1"/>
              </a:buClr>
              <a:buSzPts val="3200"/>
              <a:buNone/>
            </a:pPr>
            <a:r>
              <a:rPr lang="en-US" b="1" dirty="0">
                <a:solidFill>
                  <a:srgbClr val="000000"/>
                </a:solidFill>
              </a:rPr>
              <a:t>Hindering participation in</a:t>
            </a:r>
            <a:r>
              <a:rPr lang="en-US" dirty="0">
                <a:solidFill>
                  <a:srgbClr val="000000"/>
                </a:solidFill>
              </a:rPr>
              <a:t>, or </a:t>
            </a:r>
            <a:r>
              <a:rPr lang="en-US" b="1" dirty="0">
                <a:solidFill>
                  <a:srgbClr val="000000"/>
                </a:solidFill>
              </a:rPr>
              <a:t>accessing </a:t>
            </a:r>
            <a:r>
              <a:rPr lang="en-US" dirty="0">
                <a:solidFill>
                  <a:srgbClr val="000000"/>
                </a:solidFill>
              </a:rPr>
              <a:t>humanitarian programs, services or protection.</a:t>
            </a:r>
          </a:p>
          <a:p>
            <a:pPr lvl="0" indent="-50800">
              <a:buClr>
                <a:schemeClr val="dk1"/>
              </a:buClr>
              <a:buSzPts val="2800"/>
              <a:buNone/>
            </a:pPr>
            <a:endParaRPr lang="en-US" dirty="0">
              <a:solidFill>
                <a:schemeClr val="dk1"/>
              </a:solidFill>
            </a:endParaRPr>
          </a:p>
        </p:txBody>
      </p:sp>
      <p:sp>
        <p:nvSpPr>
          <p:cNvPr id="4" name="Slide Number Placeholder 3">
            <a:extLst>
              <a:ext uri="{FF2B5EF4-FFF2-40B4-BE49-F238E27FC236}">
                <a16:creationId xmlns:a16="http://schemas.microsoft.com/office/drawing/2014/main" id="{EB1C8058-09C7-807E-419F-A96CF0853B51}"/>
              </a:ext>
            </a:extLst>
          </p:cNvPr>
          <p:cNvSpPr>
            <a:spLocks noGrp="1"/>
          </p:cNvSpPr>
          <p:nvPr>
            <p:ph type="sldNum" sz="quarter" idx="12"/>
          </p:nvPr>
        </p:nvSpPr>
        <p:spPr/>
        <p:txBody>
          <a:bodyPr/>
          <a:lstStyle/>
          <a:p>
            <a:fld id="{FBC7A862-7147-4493-B488-4E46DC49905D}" type="slidenum">
              <a:rPr lang="de-DE" smtClean="0"/>
              <a:t>23</a:t>
            </a:fld>
            <a:endParaRPr lang="de-DE"/>
          </a:p>
        </p:txBody>
      </p:sp>
    </p:spTree>
    <p:extLst>
      <p:ext uri="{BB962C8B-B14F-4D97-AF65-F5344CB8AC3E}">
        <p14:creationId xmlns:p14="http://schemas.microsoft.com/office/powerpoint/2010/main" val="8457674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2882A-0FBA-0072-3BA3-E362D4D09B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D150E2-CB27-D624-9966-273E7029653A}"/>
              </a:ext>
            </a:extLst>
          </p:cNvPr>
          <p:cNvSpPr>
            <a:spLocks noGrp="1"/>
          </p:cNvSpPr>
          <p:nvPr>
            <p:ph type="title"/>
          </p:nvPr>
        </p:nvSpPr>
        <p:spPr>
          <a:xfrm>
            <a:off x="838200" y="210953"/>
            <a:ext cx="10515600" cy="846987"/>
          </a:xfrm>
          <a:solidFill>
            <a:srgbClr val="0077C9"/>
          </a:solidFill>
        </p:spPr>
        <p:txBody>
          <a:bodyPr>
            <a:noAutofit/>
          </a:bodyPr>
          <a:lstStyle/>
          <a:p>
            <a:pPr lvl="0">
              <a:lnSpc>
                <a:spcPct val="100000"/>
              </a:lnSpc>
              <a:spcBef>
                <a:spcPts val="0"/>
              </a:spcBef>
              <a:buClr>
                <a:srgbClr val="000000"/>
              </a:buClr>
              <a:buSzPts val="3200"/>
            </a:pPr>
            <a:r>
              <a:rPr lang="en-US" sz="3200" dirty="0">
                <a:solidFill>
                  <a:schemeClr val="lt1"/>
                </a:solidFill>
                <a:latin typeface="Arial"/>
                <a:ea typeface="Arial"/>
                <a:cs typeface="Arial"/>
                <a:sym typeface="Arial"/>
              </a:rPr>
              <a:t>What is meant by ‘impairment’?</a:t>
            </a:r>
            <a:endParaRPr lang="en-US" sz="3200" dirty="0">
              <a:solidFill>
                <a:schemeClr val="dk2"/>
              </a:solidFill>
              <a:latin typeface="Maven Pro"/>
              <a:ea typeface="Maven Pro"/>
              <a:cs typeface="Maven Pro"/>
              <a:sym typeface="Maven Pro"/>
            </a:endParaRPr>
          </a:p>
        </p:txBody>
      </p:sp>
      <p:sp>
        <p:nvSpPr>
          <p:cNvPr id="7" name="Subtitle 5">
            <a:extLst>
              <a:ext uri="{FF2B5EF4-FFF2-40B4-BE49-F238E27FC236}">
                <a16:creationId xmlns:a16="http://schemas.microsoft.com/office/drawing/2014/main" id="{173F00B8-D0F8-BDCC-1499-9FBAB25B21B1}"/>
              </a:ext>
            </a:extLst>
          </p:cNvPr>
          <p:cNvSpPr txBox="1">
            <a:spLocks/>
          </p:cNvSpPr>
          <p:nvPr/>
        </p:nvSpPr>
        <p:spPr>
          <a:xfrm>
            <a:off x="838200" y="1142539"/>
            <a:ext cx="10515600" cy="715962"/>
          </a:xfrm>
          <a:prstGeom prst="rect">
            <a:avLst/>
          </a:prstGeom>
          <a:solidFill>
            <a:schemeClr val="bg1"/>
          </a:solid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buSzPts val="2400"/>
              <a:buNone/>
            </a:pPr>
            <a:r>
              <a:rPr lang="en-GB" sz="2400" b="1" u="sng" dirty="0">
                <a:solidFill>
                  <a:srgbClr val="262626"/>
                </a:solidFill>
                <a:latin typeface="Arial"/>
                <a:ea typeface="Arial"/>
                <a:cs typeface="Arial"/>
              </a:rPr>
              <a:t>Functional impact:</a:t>
            </a:r>
            <a:endParaRPr lang="en-GB" sz="3200" b="1" dirty="0">
              <a:solidFill>
                <a:srgbClr val="262626"/>
              </a:solidFill>
              <a:latin typeface="Arial"/>
              <a:ea typeface="Arial"/>
              <a:cs typeface="Arial"/>
            </a:endParaRPr>
          </a:p>
        </p:txBody>
      </p:sp>
      <p:graphicFrame>
        <p:nvGraphicFramePr>
          <p:cNvPr id="9" name="Table 8" descr="The table compares disability related terms by stating in the left collumn a term that should not be used and in the right column a term that can be used instead. The table includes animations for presentation purpose: first the negative term appears and with the next click the correct alternative appears.">
            <a:extLst>
              <a:ext uri="{FF2B5EF4-FFF2-40B4-BE49-F238E27FC236}">
                <a16:creationId xmlns:a16="http://schemas.microsoft.com/office/drawing/2014/main" id="{77BA15AC-E83F-D3FD-8168-E362F6532EC0}"/>
              </a:ext>
            </a:extLst>
          </p:cNvPr>
          <p:cNvGraphicFramePr>
            <a:graphicFrameLocks noGrp="1"/>
          </p:cNvGraphicFramePr>
          <p:nvPr>
            <p:extLst>
              <p:ext uri="{D42A27DB-BD31-4B8C-83A1-F6EECF244321}">
                <p14:modId xmlns:p14="http://schemas.microsoft.com/office/powerpoint/2010/main" val="1099239242"/>
              </p:ext>
            </p:extLst>
          </p:nvPr>
        </p:nvGraphicFramePr>
        <p:xfrm>
          <a:off x="838200" y="1858501"/>
          <a:ext cx="10515600" cy="4840080"/>
        </p:xfrm>
        <a:graphic>
          <a:graphicData uri="http://schemas.openxmlformats.org/drawingml/2006/table">
            <a:tbl>
              <a:tblPr firstCol="1" bandRow="1">
                <a:tableStyleId>{2D5ABB26-0587-4C30-8999-92F81FD0307C}</a:tableStyleId>
              </a:tblPr>
              <a:tblGrid>
                <a:gridCol w="2819400">
                  <a:extLst>
                    <a:ext uri="{9D8B030D-6E8A-4147-A177-3AD203B41FA5}">
                      <a16:colId xmlns:a16="http://schemas.microsoft.com/office/drawing/2014/main" val="2779694753"/>
                    </a:ext>
                  </a:extLst>
                </a:gridCol>
                <a:gridCol w="7696200">
                  <a:extLst>
                    <a:ext uri="{9D8B030D-6E8A-4147-A177-3AD203B41FA5}">
                      <a16:colId xmlns:a16="http://schemas.microsoft.com/office/drawing/2014/main" val="1007100008"/>
                    </a:ext>
                  </a:extLst>
                </a:gridCol>
              </a:tblGrid>
              <a:tr h="495951">
                <a:tc>
                  <a:txBody>
                    <a:bodyPr/>
                    <a:lstStyle/>
                    <a:p>
                      <a:pPr marL="0" marR="0" lvl="0" indent="0" algn="just" rtl="0">
                        <a:lnSpc>
                          <a:spcPct val="100000"/>
                        </a:lnSpc>
                        <a:spcBef>
                          <a:spcPts val="600"/>
                        </a:spcBef>
                        <a:spcAft>
                          <a:spcPts val="600"/>
                        </a:spcAft>
                        <a:buClr>
                          <a:srgbClr val="000000"/>
                        </a:buClr>
                        <a:buSzPts val="2000"/>
                        <a:buFont typeface="Arial"/>
                        <a:buNone/>
                      </a:pPr>
                      <a:r>
                        <a:rPr lang="en-GB" sz="2200" b="1" i="0" u="none" strike="noStrike" cap="none" dirty="0">
                          <a:solidFill>
                            <a:srgbClr val="000000"/>
                          </a:solidFill>
                          <a:latin typeface="Arial"/>
                          <a:ea typeface="Arial"/>
                          <a:cs typeface="Arial"/>
                          <a:sym typeface="Arial"/>
                        </a:rPr>
                        <a:t>Mobility:</a:t>
                      </a:r>
                      <a:endParaRPr lang="en-GB" sz="2200" b="1" i="0" u="sng" strike="noStrike" cap="none" dirty="0">
                        <a:solidFill>
                          <a:schemeClr val="dk1"/>
                        </a:solidFill>
                        <a:latin typeface="Arial"/>
                        <a:ea typeface="Arial"/>
                        <a:cs typeface="Arial"/>
                        <a:sym typeface="Arial"/>
                      </a:endParaRPr>
                    </a:p>
                  </a:txBody>
                  <a:tcPr marT="144000" marB="144000"/>
                </a:tc>
                <a:tc>
                  <a:txBody>
                    <a:bodyPr/>
                    <a:lstStyle/>
                    <a:p>
                      <a:pPr marL="0" marR="0" lvl="0" indent="0" algn="l" rtl="0">
                        <a:lnSpc>
                          <a:spcPct val="100000"/>
                        </a:lnSpc>
                        <a:spcBef>
                          <a:spcPts val="600"/>
                        </a:spcBef>
                        <a:spcAft>
                          <a:spcPts val="600"/>
                        </a:spcAft>
                        <a:buClr>
                          <a:srgbClr val="000000"/>
                        </a:buClr>
                        <a:buSzPts val="2000"/>
                        <a:buFont typeface="Arial"/>
                        <a:buNone/>
                      </a:pPr>
                      <a:r>
                        <a:rPr lang="en-US" sz="2200" b="0" i="0" u="none" strike="noStrike" cap="none" dirty="0">
                          <a:solidFill>
                            <a:srgbClr val="000000"/>
                          </a:solidFill>
                          <a:latin typeface="Arial"/>
                          <a:ea typeface="Arial"/>
                          <a:cs typeface="Arial"/>
                          <a:sym typeface="Arial"/>
                        </a:rPr>
                        <a:t>May limit a person's physical functioning or mobility when barriers to accessibility are present.</a:t>
                      </a:r>
                      <a:endParaRPr lang="en-US" sz="2200" b="0" i="0" u="none" strike="noStrike" cap="none" dirty="0">
                        <a:solidFill>
                          <a:schemeClr val="dk1"/>
                        </a:solidFill>
                        <a:latin typeface="Arial"/>
                        <a:ea typeface="Arial"/>
                        <a:cs typeface="Arial"/>
                        <a:sym typeface="Arial"/>
                      </a:endParaRPr>
                    </a:p>
                  </a:txBody>
                  <a:tcPr marT="144000" marB="144000"/>
                </a:tc>
                <a:extLst>
                  <a:ext uri="{0D108BD9-81ED-4DB2-BD59-A6C34878D82A}">
                    <a16:rowId xmlns:a16="http://schemas.microsoft.com/office/drawing/2014/main" val="4131190203"/>
                  </a:ext>
                </a:extLst>
              </a:tr>
              <a:tr h="429824">
                <a:tc>
                  <a:txBody>
                    <a:bodyPr/>
                    <a:lstStyle/>
                    <a:p>
                      <a:pPr marL="0" marR="0" lvl="0" indent="0" algn="just" rtl="0">
                        <a:lnSpc>
                          <a:spcPct val="100000"/>
                        </a:lnSpc>
                        <a:spcBef>
                          <a:spcPts val="600"/>
                        </a:spcBef>
                        <a:spcAft>
                          <a:spcPts val="600"/>
                        </a:spcAft>
                        <a:buClr>
                          <a:srgbClr val="000000"/>
                        </a:buClr>
                        <a:buSzPts val="2000"/>
                        <a:buFont typeface="Arial"/>
                        <a:buNone/>
                      </a:pPr>
                      <a:r>
                        <a:rPr lang="en-GB" sz="2200" b="1" i="0" u="none" strike="noStrike" cap="none" dirty="0">
                          <a:solidFill>
                            <a:srgbClr val="000000"/>
                          </a:solidFill>
                          <a:latin typeface="Arial"/>
                          <a:ea typeface="Arial"/>
                          <a:cs typeface="Arial"/>
                          <a:sym typeface="Arial"/>
                        </a:rPr>
                        <a:t>Sensory:</a:t>
                      </a:r>
                      <a:endParaRPr lang="en-GB" sz="2200" b="1" i="0" u="sng" strike="noStrike" cap="none" dirty="0">
                        <a:solidFill>
                          <a:schemeClr val="dk1"/>
                        </a:solidFill>
                        <a:latin typeface="Arial"/>
                        <a:ea typeface="Arial"/>
                        <a:cs typeface="Arial"/>
                        <a:sym typeface="Arial"/>
                      </a:endParaRPr>
                    </a:p>
                  </a:txBody>
                  <a:tcPr marT="144000" marB="144000"/>
                </a:tc>
                <a:tc>
                  <a:txBody>
                    <a:bodyPr/>
                    <a:lstStyle/>
                    <a:p>
                      <a:pPr marL="0" marR="0" lvl="0" indent="0" algn="l" rtl="0">
                        <a:lnSpc>
                          <a:spcPct val="100000"/>
                        </a:lnSpc>
                        <a:spcBef>
                          <a:spcPts val="600"/>
                        </a:spcBef>
                        <a:spcAft>
                          <a:spcPts val="600"/>
                        </a:spcAft>
                        <a:buClr>
                          <a:srgbClr val="000000"/>
                        </a:buClr>
                        <a:buSzPts val="2000"/>
                        <a:buFont typeface="Arial"/>
                        <a:buNone/>
                      </a:pPr>
                      <a:r>
                        <a:rPr lang="en-US" sz="2200" b="0" i="0" u="none" strike="noStrike" cap="none" dirty="0">
                          <a:solidFill>
                            <a:srgbClr val="000000"/>
                          </a:solidFill>
                          <a:latin typeface="Arial"/>
                          <a:ea typeface="Arial"/>
                          <a:cs typeface="Arial"/>
                          <a:sym typeface="Arial"/>
                        </a:rPr>
                        <a:t>May affect the way sensory information is taken in and stored when it is presented in inaccessible ways.</a:t>
                      </a:r>
                      <a:endParaRPr lang="en-US" sz="2200" b="0" i="0" u="none" strike="noStrike" cap="none" dirty="0">
                        <a:solidFill>
                          <a:schemeClr val="dk1"/>
                        </a:solidFill>
                        <a:latin typeface="Arial"/>
                        <a:ea typeface="Arial"/>
                        <a:cs typeface="Arial"/>
                        <a:sym typeface="Arial"/>
                      </a:endParaRPr>
                    </a:p>
                  </a:txBody>
                  <a:tcPr marT="144000" marB="144000"/>
                </a:tc>
                <a:extLst>
                  <a:ext uri="{0D108BD9-81ED-4DB2-BD59-A6C34878D82A}">
                    <a16:rowId xmlns:a16="http://schemas.microsoft.com/office/drawing/2014/main" val="2767254226"/>
                  </a:ext>
                </a:extLst>
              </a:tr>
              <a:tr h="760458">
                <a:tc>
                  <a:txBody>
                    <a:bodyPr/>
                    <a:lstStyle/>
                    <a:p>
                      <a:pPr marL="0" marR="0" lvl="0" indent="0" algn="l" rtl="0">
                        <a:lnSpc>
                          <a:spcPct val="100000"/>
                        </a:lnSpc>
                        <a:spcBef>
                          <a:spcPts val="600"/>
                        </a:spcBef>
                        <a:spcAft>
                          <a:spcPts val="600"/>
                        </a:spcAft>
                        <a:buClr>
                          <a:srgbClr val="000000"/>
                        </a:buClr>
                        <a:buSzPts val="2000"/>
                        <a:buFont typeface="Arial"/>
                        <a:buNone/>
                      </a:pPr>
                      <a:r>
                        <a:rPr lang="en-GB" sz="2200" b="1" i="0" u="none" strike="noStrike" cap="none" dirty="0">
                          <a:solidFill>
                            <a:srgbClr val="000000"/>
                          </a:solidFill>
                          <a:latin typeface="Arial"/>
                          <a:ea typeface="Arial"/>
                          <a:cs typeface="Arial"/>
                          <a:sym typeface="Arial"/>
                        </a:rPr>
                        <a:t>Psychosocial:</a:t>
                      </a:r>
                      <a:endParaRPr lang="en-GB" sz="2200" b="1" i="0" u="none" strike="noStrike" cap="none" dirty="0">
                        <a:solidFill>
                          <a:schemeClr val="dk1"/>
                        </a:solidFill>
                        <a:latin typeface="Arial"/>
                        <a:ea typeface="Arial"/>
                        <a:cs typeface="Arial"/>
                        <a:sym typeface="Arial"/>
                      </a:endParaRPr>
                    </a:p>
                  </a:txBody>
                  <a:tcPr marT="144000" marB="144000"/>
                </a:tc>
                <a:tc>
                  <a:txBody>
                    <a:bodyPr/>
                    <a:lstStyle/>
                    <a:p>
                      <a:pPr marL="0" marR="0" lvl="0" indent="0" algn="l" rtl="0">
                        <a:lnSpc>
                          <a:spcPct val="100000"/>
                        </a:lnSpc>
                        <a:spcBef>
                          <a:spcPts val="600"/>
                        </a:spcBef>
                        <a:spcAft>
                          <a:spcPts val="600"/>
                        </a:spcAft>
                        <a:buClr>
                          <a:srgbClr val="000000"/>
                        </a:buClr>
                        <a:buSzPts val="2000"/>
                        <a:buFont typeface="Arial"/>
                        <a:buNone/>
                      </a:pPr>
                      <a:r>
                        <a:rPr lang="en-US" sz="2200" b="0" i="0" u="none" strike="noStrike" cap="none" dirty="0">
                          <a:solidFill>
                            <a:srgbClr val="000000"/>
                          </a:solidFill>
                          <a:latin typeface="Arial"/>
                          <a:ea typeface="Arial"/>
                          <a:cs typeface="Arial"/>
                          <a:sym typeface="Arial"/>
                        </a:rPr>
                        <a:t>May affect the way a person thinks, feels, behaves and interacts with mainstream ‘norms’ which may not align.</a:t>
                      </a:r>
                      <a:endParaRPr lang="en-US" sz="2200" b="0" i="0" u="none" strike="noStrike" cap="none" dirty="0">
                        <a:solidFill>
                          <a:schemeClr val="dk1"/>
                        </a:solidFill>
                        <a:latin typeface="Arial"/>
                        <a:ea typeface="Arial"/>
                        <a:cs typeface="Arial"/>
                        <a:sym typeface="Arial"/>
                      </a:endParaRPr>
                    </a:p>
                  </a:txBody>
                  <a:tcPr marT="144000" marB="144000"/>
                </a:tc>
                <a:extLst>
                  <a:ext uri="{0D108BD9-81ED-4DB2-BD59-A6C34878D82A}">
                    <a16:rowId xmlns:a16="http://schemas.microsoft.com/office/drawing/2014/main" val="3745546956"/>
                  </a:ext>
                </a:extLst>
              </a:tr>
              <a:tr h="760458">
                <a:tc>
                  <a:txBody>
                    <a:bodyPr/>
                    <a:lstStyle/>
                    <a:p>
                      <a:pPr marL="0" marR="0" lvl="0" indent="0" algn="l" rtl="0">
                        <a:lnSpc>
                          <a:spcPct val="100000"/>
                        </a:lnSpc>
                        <a:spcBef>
                          <a:spcPts val="600"/>
                        </a:spcBef>
                        <a:spcAft>
                          <a:spcPts val="600"/>
                        </a:spcAft>
                        <a:buClr>
                          <a:srgbClr val="000000"/>
                        </a:buClr>
                        <a:buSzPts val="2000"/>
                        <a:buFont typeface="Arial"/>
                        <a:buNone/>
                      </a:pPr>
                      <a:r>
                        <a:rPr lang="en-GB" sz="2200" b="1" i="0" u="none" strike="noStrike" cap="none" dirty="0">
                          <a:solidFill>
                            <a:srgbClr val="000000"/>
                          </a:solidFill>
                          <a:latin typeface="Arial"/>
                          <a:ea typeface="Arial"/>
                          <a:cs typeface="Arial"/>
                          <a:sym typeface="Arial"/>
                        </a:rPr>
                        <a:t>Intellectual: </a:t>
                      </a:r>
                      <a:endParaRPr lang="en-GB" sz="2200" b="1" i="0" u="none" strike="noStrike" cap="none" dirty="0">
                        <a:solidFill>
                          <a:schemeClr val="dk1"/>
                        </a:solidFill>
                        <a:latin typeface="Arial"/>
                        <a:ea typeface="Arial"/>
                        <a:cs typeface="Arial"/>
                        <a:sym typeface="Arial"/>
                      </a:endParaRPr>
                    </a:p>
                  </a:txBody>
                  <a:tcPr marT="144000" marB="144000"/>
                </a:tc>
                <a:tc>
                  <a:txBody>
                    <a:bodyPr/>
                    <a:lstStyle/>
                    <a:p>
                      <a:pPr marL="0" marR="0" lvl="0" indent="0" algn="l" rtl="0">
                        <a:lnSpc>
                          <a:spcPct val="100000"/>
                        </a:lnSpc>
                        <a:spcBef>
                          <a:spcPts val="1200"/>
                        </a:spcBef>
                        <a:spcAft>
                          <a:spcPts val="1200"/>
                        </a:spcAft>
                        <a:buClr>
                          <a:srgbClr val="000000"/>
                        </a:buClr>
                        <a:buSzPts val="2000"/>
                        <a:buFont typeface="Arial"/>
                        <a:buNone/>
                      </a:pPr>
                      <a:r>
                        <a:rPr lang="en-US" sz="2200" b="0" i="0" u="none" strike="noStrike" cap="none" dirty="0">
                          <a:solidFill>
                            <a:srgbClr val="000000"/>
                          </a:solidFill>
                          <a:latin typeface="Arial"/>
                          <a:ea typeface="Arial"/>
                          <a:cs typeface="Arial"/>
                          <a:sym typeface="Arial"/>
                        </a:rPr>
                        <a:t>May limit a person’s ability to problem solve, process or retain information, learn or interact within particular contexts such as education and employment (for example) when the pace, standards and style of participating is prescribed and benchmarked.</a:t>
                      </a:r>
                      <a:endParaRPr lang="en-US" sz="2200" b="0" i="0" u="none" strike="noStrike" cap="none" dirty="0">
                        <a:solidFill>
                          <a:schemeClr val="dk1"/>
                        </a:solidFill>
                        <a:latin typeface="Arial"/>
                        <a:ea typeface="Arial"/>
                        <a:cs typeface="Arial"/>
                        <a:sym typeface="Arial"/>
                      </a:endParaRPr>
                    </a:p>
                  </a:txBody>
                  <a:tcPr marT="144000" marB="144000"/>
                </a:tc>
                <a:extLst>
                  <a:ext uri="{0D108BD9-81ED-4DB2-BD59-A6C34878D82A}">
                    <a16:rowId xmlns:a16="http://schemas.microsoft.com/office/drawing/2014/main" val="3957382359"/>
                  </a:ext>
                </a:extLst>
              </a:tr>
            </a:tbl>
          </a:graphicData>
        </a:graphic>
      </p:graphicFrame>
      <p:sp>
        <p:nvSpPr>
          <p:cNvPr id="4" name="Slide Number Placeholder 3">
            <a:extLst>
              <a:ext uri="{FF2B5EF4-FFF2-40B4-BE49-F238E27FC236}">
                <a16:creationId xmlns:a16="http://schemas.microsoft.com/office/drawing/2014/main" id="{11087333-95FD-0541-A1C6-A777E58A38A3}"/>
              </a:ext>
            </a:extLst>
          </p:cNvPr>
          <p:cNvSpPr>
            <a:spLocks noGrp="1"/>
          </p:cNvSpPr>
          <p:nvPr>
            <p:ph type="sldNum" sz="quarter" idx="12"/>
          </p:nvPr>
        </p:nvSpPr>
        <p:spPr/>
        <p:txBody>
          <a:bodyPr/>
          <a:lstStyle/>
          <a:p>
            <a:fld id="{FBC7A862-7147-4493-B488-4E46DC49905D}" type="slidenum">
              <a:rPr lang="de-DE" smtClean="0"/>
              <a:t>24</a:t>
            </a:fld>
            <a:endParaRPr lang="de-DE"/>
          </a:p>
        </p:txBody>
      </p:sp>
    </p:spTree>
    <p:extLst>
      <p:ext uri="{BB962C8B-B14F-4D97-AF65-F5344CB8AC3E}">
        <p14:creationId xmlns:p14="http://schemas.microsoft.com/office/powerpoint/2010/main" val="2101982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90CD7-7AFB-12AE-E38D-EAF228A3B368}"/>
              </a:ext>
            </a:extLst>
          </p:cNvPr>
          <p:cNvSpPr>
            <a:spLocks noGrp="1"/>
          </p:cNvSpPr>
          <p:nvPr>
            <p:ph type="title"/>
          </p:nvPr>
        </p:nvSpPr>
        <p:spPr/>
        <p:txBody>
          <a:bodyPr/>
          <a:lstStyle/>
          <a:p>
            <a:r>
              <a:rPr lang="de-DE" dirty="0"/>
              <a:t>Group discussion: (non-) visible impairments</a:t>
            </a:r>
          </a:p>
        </p:txBody>
      </p:sp>
      <p:pic>
        <p:nvPicPr>
          <p:cNvPr id="8" name="Content Placeholder 7" descr="Picture of a diverse group of people standing in front of a wall looking into the camer. Persons with different gender, age, size, skin colour, with and without disabilities are visible.">
            <a:extLst>
              <a:ext uri="{FF2B5EF4-FFF2-40B4-BE49-F238E27FC236}">
                <a16:creationId xmlns:a16="http://schemas.microsoft.com/office/drawing/2014/main" id="{C388528F-4088-0538-E80F-993AFC5C4F0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365125"/>
            <a:ext cx="10820400" cy="4436364"/>
          </a:xfrm>
          <a:prstGeom prst="rect">
            <a:avLst/>
          </a:prstGeom>
        </p:spPr>
      </p:pic>
      <p:pic>
        <p:nvPicPr>
          <p:cNvPr id="10" name="Picture 9">
            <a:extLst>
              <a:ext uri="{FF2B5EF4-FFF2-40B4-BE49-F238E27FC236}">
                <a16:creationId xmlns:a16="http://schemas.microsoft.com/office/drawing/2014/main" id="{CCBBA03D-D326-BAE0-E7E7-D3A7F30192F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5052060"/>
            <a:ext cx="1676400" cy="1669415"/>
          </a:xfrm>
          <a:prstGeom prst="rect">
            <a:avLst/>
          </a:prstGeom>
        </p:spPr>
      </p:pic>
      <p:sp>
        <p:nvSpPr>
          <p:cNvPr id="11" name="TextBox 10">
            <a:extLst>
              <a:ext uri="{FF2B5EF4-FFF2-40B4-BE49-F238E27FC236}">
                <a16:creationId xmlns:a16="http://schemas.microsoft.com/office/drawing/2014/main" id="{2457E14A-3652-9599-78DC-894E78048F69}"/>
              </a:ext>
            </a:extLst>
          </p:cNvPr>
          <p:cNvSpPr txBox="1"/>
          <p:nvPr/>
        </p:nvSpPr>
        <p:spPr>
          <a:xfrm>
            <a:off x="2895600" y="5052060"/>
            <a:ext cx="8623300" cy="1652760"/>
          </a:xfrm>
          <a:prstGeom prst="rect">
            <a:avLst/>
          </a:prstGeom>
          <a:noFill/>
        </p:spPr>
        <p:txBody>
          <a:bodyPr wrap="square" rtlCol="0">
            <a:spAutoFit/>
          </a:bodyPr>
          <a:lstStyle/>
          <a:p>
            <a:pPr lvl="0">
              <a:lnSpc>
                <a:spcPct val="90000"/>
              </a:lnSpc>
              <a:spcAft>
                <a:spcPts val="1200"/>
              </a:spcAft>
              <a:buSzPts val="2000"/>
            </a:pPr>
            <a:r>
              <a:rPr lang="en-US" sz="2400" b="1" dirty="0"/>
              <a:t>Group 1: </a:t>
            </a:r>
            <a:r>
              <a:rPr lang="en-US" sz="2400" dirty="0"/>
              <a:t>Can you count how many people with a disability are in this picture?</a:t>
            </a:r>
          </a:p>
          <a:p>
            <a:pPr lvl="0">
              <a:lnSpc>
                <a:spcPct val="90000"/>
              </a:lnSpc>
              <a:spcBef>
                <a:spcPts val="600"/>
              </a:spcBef>
              <a:buSzPts val="2000"/>
            </a:pPr>
            <a:r>
              <a:rPr lang="en-US" sz="2400" b="1" dirty="0"/>
              <a:t>Group 2: </a:t>
            </a:r>
            <a:r>
              <a:rPr lang="en-US" sz="2400" dirty="0"/>
              <a:t>Do the MS Teams Poll Quiz : Self-Reflection on Disability &amp; Impairment</a:t>
            </a:r>
          </a:p>
        </p:txBody>
      </p:sp>
      <p:sp>
        <p:nvSpPr>
          <p:cNvPr id="4" name="Slide Number Placeholder 3">
            <a:extLst>
              <a:ext uri="{FF2B5EF4-FFF2-40B4-BE49-F238E27FC236}">
                <a16:creationId xmlns:a16="http://schemas.microsoft.com/office/drawing/2014/main" id="{036E79F4-A92D-393A-5978-51804318F886}"/>
              </a:ext>
            </a:extLst>
          </p:cNvPr>
          <p:cNvSpPr>
            <a:spLocks noGrp="1"/>
          </p:cNvSpPr>
          <p:nvPr>
            <p:ph type="sldNum" sz="quarter" idx="12"/>
          </p:nvPr>
        </p:nvSpPr>
        <p:spPr/>
        <p:txBody>
          <a:bodyPr/>
          <a:lstStyle/>
          <a:p>
            <a:fld id="{FBC7A862-7147-4493-B488-4E46DC49905D}" type="slidenum">
              <a:rPr lang="de-DE" smtClean="0"/>
              <a:t>25</a:t>
            </a:fld>
            <a:endParaRPr lang="de-DE"/>
          </a:p>
        </p:txBody>
      </p:sp>
    </p:spTree>
    <p:extLst>
      <p:ext uri="{BB962C8B-B14F-4D97-AF65-F5344CB8AC3E}">
        <p14:creationId xmlns:p14="http://schemas.microsoft.com/office/powerpoint/2010/main" val="24945077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005D808-4064-A439-DDAC-AA7F85EA87F9}"/>
              </a:ext>
            </a:extLst>
          </p:cNvPr>
          <p:cNvSpPr>
            <a:spLocks noGrp="1"/>
          </p:cNvSpPr>
          <p:nvPr>
            <p:ph type="ctrTitle"/>
          </p:nvPr>
        </p:nvSpPr>
        <p:spPr>
          <a:xfrm>
            <a:off x="1143000" y="136525"/>
            <a:ext cx="9144000" cy="776435"/>
          </a:xfrm>
        </p:spPr>
        <p:txBody>
          <a:bodyPr>
            <a:normAutofit/>
          </a:bodyPr>
          <a:lstStyle/>
          <a:p>
            <a:r>
              <a:rPr lang="en-GB" sz="3600" dirty="0">
                <a:solidFill>
                  <a:srgbClr val="000000"/>
                </a:solidFill>
                <a:latin typeface="Arial"/>
                <a:ea typeface="Arial"/>
                <a:cs typeface="Arial"/>
                <a:sym typeface="Arial"/>
              </a:rPr>
              <a:t>Perceiving Disability</a:t>
            </a:r>
            <a:endParaRPr lang="de-DE" sz="3600" dirty="0"/>
          </a:p>
        </p:txBody>
      </p:sp>
      <p:sp>
        <p:nvSpPr>
          <p:cNvPr id="6" name="Subtitle 5">
            <a:extLst>
              <a:ext uri="{FF2B5EF4-FFF2-40B4-BE49-F238E27FC236}">
                <a16:creationId xmlns:a16="http://schemas.microsoft.com/office/drawing/2014/main" id="{602F42A2-0906-BD2F-A604-E4525E1926F8}"/>
              </a:ext>
            </a:extLst>
          </p:cNvPr>
          <p:cNvSpPr>
            <a:spLocks noGrp="1"/>
          </p:cNvSpPr>
          <p:nvPr>
            <p:ph type="subTitle" idx="1"/>
          </p:nvPr>
        </p:nvSpPr>
        <p:spPr>
          <a:xfrm>
            <a:off x="1524000" y="5398867"/>
            <a:ext cx="9144000" cy="582833"/>
          </a:xfrm>
          <a:solidFill>
            <a:srgbClr val="0077C9"/>
          </a:solidFill>
        </p:spPr>
        <p:txBody>
          <a:bodyPr/>
          <a:lstStyle/>
          <a:p>
            <a:pPr lvl="0">
              <a:lnSpc>
                <a:spcPct val="100000"/>
              </a:lnSpc>
              <a:spcBef>
                <a:spcPts val="0"/>
              </a:spcBef>
              <a:buClr>
                <a:srgbClr val="000000"/>
              </a:buClr>
              <a:buSzPts val="2800"/>
            </a:pPr>
            <a:r>
              <a:rPr lang="en-US" b="1" dirty="0">
                <a:solidFill>
                  <a:schemeClr val="lt1"/>
                </a:solidFill>
                <a:latin typeface="Arial"/>
                <a:ea typeface="Arial"/>
                <a:cs typeface="Arial"/>
                <a:sym typeface="Arial"/>
              </a:rPr>
              <a:t>How we perceive it is how we approach it.</a:t>
            </a:r>
          </a:p>
        </p:txBody>
      </p:sp>
      <p:sp>
        <p:nvSpPr>
          <p:cNvPr id="8" name="TextBox 7">
            <a:extLst>
              <a:ext uri="{FF2B5EF4-FFF2-40B4-BE49-F238E27FC236}">
                <a16:creationId xmlns:a16="http://schemas.microsoft.com/office/drawing/2014/main" id="{7F7C02D5-AABE-0356-680E-560D62881B3A}"/>
              </a:ext>
            </a:extLst>
          </p:cNvPr>
          <p:cNvSpPr txBox="1"/>
          <p:nvPr/>
        </p:nvSpPr>
        <p:spPr>
          <a:xfrm>
            <a:off x="1524000" y="6015692"/>
            <a:ext cx="9144000" cy="523220"/>
          </a:xfrm>
          <a:prstGeom prst="rect">
            <a:avLst/>
          </a:prstGeom>
          <a:noFill/>
        </p:spPr>
        <p:txBody>
          <a:bodyPr wrap="square" rtlCol="0">
            <a:spAutoFit/>
          </a:bodyPr>
          <a:lstStyle/>
          <a:p>
            <a:pPr algn="ctr"/>
            <a:r>
              <a:rPr lang="de-DE" sz="2800" b="1" dirty="0"/>
              <a:t>Consider the context.</a:t>
            </a:r>
          </a:p>
        </p:txBody>
      </p:sp>
      <p:sp>
        <p:nvSpPr>
          <p:cNvPr id="10" name="Google Shape;1142;p14">
            <a:extLst>
              <a:ext uri="{FF2B5EF4-FFF2-40B4-BE49-F238E27FC236}">
                <a16:creationId xmlns:a16="http://schemas.microsoft.com/office/drawing/2014/main" id="{9324FEEE-56BD-EC29-B883-A01BBD7C786E}"/>
              </a:ext>
              <a:ext uri="{C183D7F6-B498-43B3-948B-1728B52AA6E4}">
                <adec:decorative xmlns:adec="http://schemas.microsoft.com/office/drawing/2017/decorative" val="1"/>
              </a:ext>
            </a:extLst>
          </p:cNvPr>
          <p:cNvSpPr/>
          <p:nvPr/>
        </p:nvSpPr>
        <p:spPr>
          <a:xfrm>
            <a:off x="3624744" y="2861246"/>
            <a:ext cx="1727292" cy="1495547"/>
          </a:xfrm>
          <a:custGeom>
            <a:avLst/>
            <a:gdLst/>
            <a:ahLst/>
            <a:cxnLst/>
            <a:rect l="l" t="t" r="r" b="b"/>
            <a:pathLst>
              <a:path w="4189612" h="3627505" extrusionOk="0">
                <a:moveTo>
                  <a:pt x="0" y="0"/>
                </a:moveTo>
                <a:lnTo>
                  <a:pt x="4189611" y="0"/>
                </a:lnTo>
                <a:lnTo>
                  <a:pt x="4189611" y="3627505"/>
                </a:lnTo>
                <a:lnTo>
                  <a:pt x="0" y="3627505"/>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TextBox 16">
            <a:extLst>
              <a:ext uri="{FF2B5EF4-FFF2-40B4-BE49-F238E27FC236}">
                <a16:creationId xmlns:a16="http://schemas.microsoft.com/office/drawing/2014/main" id="{1E943E7F-19CD-3B32-DFEB-B67DC3059D34}"/>
              </a:ext>
            </a:extLst>
          </p:cNvPr>
          <p:cNvSpPr txBox="1"/>
          <p:nvPr/>
        </p:nvSpPr>
        <p:spPr>
          <a:xfrm>
            <a:off x="645266" y="2958142"/>
            <a:ext cx="2253160" cy="1477328"/>
          </a:xfrm>
          <a:prstGeom prst="rect">
            <a:avLst/>
          </a:prstGeom>
          <a:noFill/>
        </p:spPr>
        <p:txBody>
          <a:bodyPr wrap="square" rtlCol="0">
            <a:spAutoFit/>
          </a:bodyPr>
          <a:lstStyle/>
          <a:p>
            <a:pPr lvl="0" algn="ctr">
              <a:buSzPts val="1800"/>
            </a:pPr>
            <a:r>
              <a:rPr lang="en-US" sz="1800" b="1" u="sng" dirty="0"/>
              <a:t>Medical Model</a:t>
            </a:r>
            <a:endParaRPr lang="en-US" sz="1800" u="sng" dirty="0"/>
          </a:p>
          <a:p>
            <a:pPr lvl="0" algn="ctr">
              <a:buSzPts val="1800"/>
            </a:pPr>
            <a:r>
              <a:rPr lang="en-US" sz="1800" dirty="0"/>
              <a:t>Individual problem</a:t>
            </a:r>
          </a:p>
          <a:p>
            <a:pPr lvl="0" algn="ctr">
              <a:buSzPts val="1800"/>
            </a:pPr>
            <a:r>
              <a:rPr lang="en-US" sz="1800" dirty="0"/>
              <a:t>Needs to be cured</a:t>
            </a:r>
          </a:p>
          <a:p>
            <a:pPr lvl="0" algn="ctr">
              <a:buSzPts val="1800"/>
            </a:pPr>
            <a:r>
              <a:rPr lang="en-US" sz="1800" dirty="0"/>
              <a:t>Must be diagnosed</a:t>
            </a:r>
          </a:p>
          <a:p>
            <a:pPr lvl="0" algn="ctr">
              <a:buSzPts val="1800"/>
            </a:pPr>
            <a:r>
              <a:rPr lang="en-US" sz="1800" dirty="0"/>
              <a:t>‘Medical treatment’.</a:t>
            </a:r>
          </a:p>
        </p:txBody>
      </p:sp>
      <p:sp>
        <p:nvSpPr>
          <p:cNvPr id="12" name="Google Shape;1143;p14">
            <a:extLst>
              <a:ext uri="{FF2B5EF4-FFF2-40B4-BE49-F238E27FC236}">
                <a16:creationId xmlns:a16="http://schemas.microsoft.com/office/drawing/2014/main" id="{71D4DE35-1A0C-8FB2-C27D-3BA9E75EAAFE}"/>
              </a:ext>
              <a:ext uri="{C183D7F6-B498-43B3-948B-1728B52AA6E4}">
                <adec:decorative xmlns:adec="http://schemas.microsoft.com/office/drawing/2017/decorative" val="1"/>
              </a:ext>
            </a:extLst>
          </p:cNvPr>
          <p:cNvSpPr/>
          <p:nvPr/>
        </p:nvSpPr>
        <p:spPr>
          <a:xfrm>
            <a:off x="6897185" y="1309017"/>
            <a:ext cx="1582234" cy="1516966"/>
          </a:xfrm>
          <a:custGeom>
            <a:avLst/>
            <a:gdLst/>
            <a:ahLst/>
            <a:cxnLst/>
            <a:rect l="l" t="t" r="r" b="b"/>
            <a:pathLst>
              <a:path w="4030130" h="3863887" extrusionOk="0">
                <a:moveTo>
                  <a:pt x="0" y="0"/>
                </a:moveTo>
                <a:lnTo>
                  <a:pt x="4030131" y="0"/>
                </a:lnTo>
                <a:lnTo>
                  <a:pt x="4030131" y="3863887"/>
                </a:lnTo>
                <a:lnTo>
                  <a:pt x="0" y="3863887"/>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TextBox 18">
            <a:extLst>
              <a:ext uri="{FF2B5EF4-FFF2-40B4-BE49-F238E27FC236}">
                <a16:creationId xmlns:a16="http://schemas.microsoft.com/office/drawing/2014/main" id="{0CA98C09-1F6A-66AF-51E1-DD6891D1916C}"/>
              </a:ext>
            </a:extLst>
          </p:cNvPr>
          <p:cNvSpPr txBox="1"/>
          <p:nvPr/>
        </p:nvSpPr>
        <p:spPr>
          <a:xfrm>
            <a:off x="3409784" y="1309017"/>
            <a:ext cx="2305216" cy="1477328"/>
          </a:xfrm>
          <a:prstGeom prst="rect">
            <a:avLst/>
          </a:prstGeom>
          <a:noFill/>
        </p:spPr>
        <p:txBody>
          <a:bodyPr wrap="square" rtlCol="0">
            <a:spAutoFit/>
          </a:bodyPr>
          <a:lstStyle/>
          <a:p>
            <a:pPr lvl="0" algn="ctr">
              <a:buSzPts val="1800"/>
            </a:pPr>
            <a:r>
              <a:rPr lang="en-US" sz="1800" b="1" u="sng" dirty="0"/>
              <a:t>Charity Model </a:t>
            </a:r>
            <a:endParaRPr lang="en-US" u="sng" dirty="0"/>
          </a:p>
          <a:p>
            <a:pPr lvl="0" algn="ctr">
              <a:buSzPts val="1800"/>
            </a:pPr>
            <a:r>
              <a:rPr lang="en-US" sz="1800" dirty="0"/>
              <a:t>Welfare based</a:t>
            </a:r>
            <a:endParaRPr lang="en-US" dirty="0"/>
          </a:p>
          <a:p>
            <a:pPr lvl="0" algn="ctr">
              <a:buSzPts val="1800"/>
            </a:pPr>
            <a:r>
              <a:rPr lang="en-US" sz="1800" dirty="0"/>
              <a:t>Vulnerable/tragic</a:t>
            </a:r>
            <a:endParaRPr lang="en-US" dirty="0"/>
          </a:p>
          <a:p>
            <a:pPr lvl="0" algn="ctr">
              <a:buSzPts val="1800"/>
            </a:pPr>
            <a:r>
              <a:rPr lang="en-US" sz="1800" dirty="0"/>
              <a:t>Need to be cared for</a:t>
            </a:r>
            <a:endParaRPr lang="en-US" dirty="0"/>
          </a:p>
          <a:p>
            <a:pPr lvl="0" algn="ctr">
              <a:buSzPts val="1800"/>
            </a:pPr>
            <a:r>
              <a:rPr lang="en-US" sz="1800" dirty="0"/>
              <a:t>‘Special treatment’.</a:t>
            </a:r>
          </a:p>
        </p:txBody>
      </p:sp>
      <p:sp>
        <p:nvSpPr>
          <p:cNvPr id="14" name="Google Shape;1144;p14">
            <a:extLst>
              <a:ext uri="{FF2B5EF4-FFF2-40B4-BE49-F238E27FC236}">
                <a16:creationId xmlns:a16="http://schemas.microsoft.com/office/drawing/2014/main" id="{8054CD65-262E-C0EB-855B-F85986989FAC}"/>
              </a:ext>
              <a:ext uri="{C183D7F6-B498-43B3-948B-1728B52AA6E4}">
                <adec:decorative xmlns:adec="http://schemas.microsoft.com/office/drawing/2017/decorative" val="1"/>
              </a:ext>
            </a:extLst>
          </p:cNvPr>
          <p:cNvSpPr/>
          <p:nvPr/>
        </p:nvSpPr>
        <p:spPr>
          <a:xfrm>
            <a:off x="9741795" y="2948324"/>
            <a:ext cx="1612005" cy="1231169"/>
          </a:xfrm>
          <a:custGeom>
            <a:avLst/>
            <a:gdLst/>
            <a:ahLst/>
            <a:cxnLst/>
            <a:rect l="l" t="t" r="r" b="b"/>
            <a:pathLst>
              <a:path w="4754740" h="3631433" extrusionOk="0">
                <a:moveTo>
                  <a:pt x="0" y="0"/>
                </a:moveTo>
                <a:lnTo>
                  <a:pt x="4754739" y="0"/>
                </a:lnTo>
                <a:lnTo>
                  <a:pt x="4754739" y="3631432"/>
                </a:lnTo>
                <a:lnTo>
                  <a:pt x="0" y="3631432"/>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TextBox 20">
            <a:extLst>
              <a:ext uri="{FF2B5EF4-FFF2-40B4-BE49-F238E27FC236}">
                <a16:creationId xmlns:a16="http://schemas.microsoft.com/office/drawing/2014/main" id="{B1D0A2E3-26E7-F258-7B59-AFF1419A2814}"/>
              </a:ext>
            </a:extLst>
          </p:cNvPr>
          <p:cNvSpPr txBox="1"/>
          <p:nvPr/>
        </p:nvSpPr>
        <p:spPr>
          <a:xfrm>
            <a:off x="6466699" y="2948324"/>
            <a:ext cx="2443206" cy="1477328"/>
          </a:xfrm>
          <a:prstGeom prst="rect">
            <a:avLst/>
          </a:prstGeom>
          <a:noFill/>
        </p:spPr>
        <p:txBody>
          <a:bodyPr wrap="square" rtlCol="0">
            <a:spAutoFit/>
          </a:bodyPr>
          <a:lstStyle/>
          <a:p>
            <a:pPr lvl="0" algn="ctr">
              <a:buSzPts val="1800"/>
            </a:pPr>
            <a:r>
              <a:rPr lang="en-US" sz="1800" b="1" u="sng" dirty="0"/>
              <a:t>Social Model</a:t>
            </a:r>
            <a:r>
              <a:rPr lang="en-US" sz="1800" b="1" dirty="0"/>
              <a:t> </a:t>
            </a:r>
            <a:endParaRPr lang="en-US" dirty="0"/>
          </a:p>
          <a:p>
            <a:pPr lvl="0" algn="ctr">
              <a:buSzPts val="1800"/>
            </a:pPr>
            <a:r>
              <a:rPr lang="en-US" sz="1800" dirty="0"/>
              <a:t>Society disables</a:t>
            </a:r>
            <a:endParaRPr lang="en-US" dirty="0"/>
          </a:p>
          <a:p>
            <a:pPr lvl="0" algn="ctr">
              <a:buSzPts val="1800"/>
            </a:pPr>
            <a:r>
              <a:rPr lang="en-US" sz="1800" dirty="0"/>
              <a:t>Barrier removal</a:t>
            </a:r>
            <a:endParaRPr lang="en-US" dirty="0"/>
          </a:p>
          <a:p>
            <a:pPr lvl="0" algn="ctr">
              <a:buSzPts val="1800"/>
            </a:pPr>
            <a:r>
              <a:rPr lang="en-US" sz="1800" dirty="0"/>
              <a:t>Inclusion</a:t>
            </a:r>
            <a:endParaRPr lang="en-US" dirty="0"/>
          </a:p>
          <a:p>
            <a:pPr lvl="0" algn="ctr">
              <a:buSzPts val="1800"/>
            </a:pPr>
            <a:r>
              <a:rPr lang="en-US" sz="1800" dirty="0"/>
              <a:t>‘</a:t>
            </a:r>
            <a:r>
              <a:rPr lang="en-US" sz="1800" dirty="0" err="1"/>
              <a:t>Equalising</a:t>
            </a:r>
            <a:r>
              <a:rPr lang="en-US" sz="1800" dirty="0"/>
              <a:t> treatment’.</a:t>
            </a:r>
          </a:p>
        </p:txBody>
      </p:sp>
      <p:pic>
        <p:nvPicPr>
          <p:cNvPr id="16" name="Google Shape;1145;p14">
            <a:extLst>
              <a:ext uri="{FF2B5EF4-FFF2-40B4-BE49-F238E27FC236}">
                <a16:creationId xmlns:a16="http://schemas.microsoft.com/office/drawing/2014/main" id="{60B9EB75-9832-5204-9780-1C681D12A5D6}"/>
              </a:ext>
              <a:ext uri="{C183D7F6-B498-43B3-948B-1728B52AA6E4}">
                <adec:decorative xmlns:adec="http://schemas.microsoft.com/office/drawing/2017/decorative" val="1"/>
              </a:ext>
            </a:extLst>
          </p:cNvPr>
          <p:cNvPicPr preferRelativeResize="0"/>
          <p:nvPr/>
        </p:nvPicPr>
        <p:blipFill rotWithShape="1">
          <a:blip r:embed="rId6">
            <a:alphaModFix/>
          </a:blip>
          <a:srcRect l="6128" t="3944" r="4895" b="11458"/>
          <a:stretch/>
        </p:blipFill>
        <p:spPr>
          <a:xfrm>
            <a:off x="1031900" y="1443276"/>
            <a:ext cx="1232959" cy="1166203"/>
          </a:xfrm>
          <a:prstGeom prst="rect">
            <a:avLst/>
          </a:prstGeom>
          <a:noFill/>
          <a:ln>
            <a:noFill/>
          </a:ln>
        </p:spPr>
      </p:pic>
      <p:sp>
        <p:nvSpPr>
          <p:cNvPr id="23" name="TextBox 22">
            <a:extLst>
              <a:ext uri="{FF2B5EF4-FFF2-40B4-BE49-F238E27FC236}">
                <a16:creationId xmlns:a16="http://schemas.microsoft.com/office/drawing/2014/main" id="{F5D1B338-C86A-DDFD-F0A5-EC3C007E8891}"/>
              </a:ext>
            </a:extLst>
          </p:cNvPr>
          <p:cNvSpPr txBox="1"/>
          <p:nvPr/>
        </p:nvSpPr>
        <p:spPr>
          <a:xfrm>
            <a:off x="9257199" y="1112125"/>
            <a:ext cx="2443206" cy="1754326"/>
          </a:xfrm>
          <a:prstGeom prst="rect">
            <a:avLst/>
          </a:prstGeom>
          <a:noFill/>
        </p:spPr>
        <p:txBody>
          <a:bodyPr wrap="square" rtlCol="0">
            <a:spAutoFit/>
          </a:bodyPr>
          <a:lstStyle/>
          <a:p>
            <a:pPr lvl="0" algn="ctr">
              <a:buSzPts val="1800"/>
            </a:pPr>
            <a:r>
              <a:rPr lang="en-US" sz="1800" b="1" u="sng" dirty="0"/>
              <a:t>Human Rights Model</a:t>
            </a:r>
            <a:endParaRPr lang="en-US" u="sng" dirty="0"/>
          </a:p>
          <a:p>
            <a:pPr lvl="0" algn="ctr">
              <a:buSzPts val="1800"/>
            </a:pPr>
            <a:r>
              <a:rPr lang="en-US" sz="1800" dirty="0"/>
              <a:t>Equal rights citizens</a:t>
            </a:r>
            <a:endParaRPr lang="en-US" dirty="0"/>
          </a:p>
          <a:p>
            <a:pPr lvl="0" algn="ctr">
              <a:buSzPts val="1800"/>
            </a:pPr>
            <a:r>
              <a:rPr lang="en-US" sz="1800" dirty="0"/>
              <a:t>Right to dignity</a:t>
            </a:r>
            <a:endParaRPr lang="en-US" dirty="0"/>
          </a:p>
          <a:p>
            <a:pPr lvl="0" algn="ctr">
              <a:buSzPts val="1800"/>
            </a:pPr>
            <a:r>
              <a:rPr lang="en-US" sz="1800" dirty="0"/>
              <a:t>Protected against discrimination.</a:t>
            </a:r>
            <a:endParaRPr lang="en-US" dirty="0"/>
          </a:p>
        </p:txBody>
      </p:sp>
      <p:sp>
        <p:nvSpPr>
          <p:cNvPr id="4" name="Slide Number Placeholder 3">
            <a:extLst>
              <a:ext uri="{FF2B5EF4-FFF2-40B4-BE49-F238E27FC236}">
                <a16:creationId xmlns:a16="http://schemas.microsoft.com/office/drawing/2014/main" id="{2CEF28F7-03A0-4BB3-4308-0AB25DBD223C}"/>
              </a:ext>
            </a:extLst>
          </p:cNvPr>
          <p:cNvSpPr>
            <a:spLocks noGrp="1"/>
          </p:cNvSpPr>
          <p:nvPr>
            <p:ph type="sldNum" sz="quarter" idx="12"/>
          </p:nvPr>
        </p:nvSpPr>
        <p:spPr/>
        <p:txBody>
          <a:bodyPr/>
          <a:lstStyle/>
          <a:p>
            <a:fld id="{FBC7A862-7147-4493-B488-4E46DC49905D}" type="slidenum">
              <a:rPr lang="de-DE" smtClean="0"/>
              <a:t>26</a:t>
            </a:fld>
            <a:endParaRPr lang="de-DE"/>
          </a:p>
        </p:txBody>
      </p:sp>
    </p:spTree>
    <p:extLst>
      <p:ext uri="{BB962C8B-B14F-4D97-AF65-F5344CB8AC3E}">
        <p14:creationId xmlns:p14="http://schemas.microsoft.com/office/powerpoint/2010/main" val="23975599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B173A-C2B0-3189-EBC0-4E008B0FFD0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F524E83-2713-EC29-E645-D8D36367CB88}"/>
              </a:ext>
            </a:extLst>
          </p:cNvPr>
          <p:cNvSpPr>
            <a:spLocks noGrp="1"/>
          </p:cNvSpPr>
          <p:nvPr>
            <p:ph type="title"/>
          </p:nvPr>
        </p:nvSpPr>
        <p:spPr/>
        <p:txBody>
          <a:bodyPr/>
          <a:lstStyle/>
          <a:p>
            <a:r>
              <a:rPr lang="de-DE" dirty="0"/>
              <a:t>Key Learnings (1)</a:t>
            </a:r>
          </a:p>
        </p:txBody>
      </p:sp>
      <p:sp>
        <p:nvSpPr>
          <p:cNvPr id="6" name="Content Placeholder 5">
            <a:extLst>
              <a:ext uri="{FF2B5EF4-FFF2-40B4-BE49-F238E27FC236}">
                <a16:creationId xmlns:a16="http://schemas.microsoft.com/office/drawing/2014/main" id="{B5F7FBDB-6403-B1AC-A56C-73898ADE6429}"/>
              </a:ext>
            </a:extLst>
          </p:cNvPr>
          <p:cNvSpPr>
            <a:spLocks noGrp="1"/>
          </p:cNvSpPr>
          <p:nvPr>
            <p:ph idx="1"/>
          </p:nvPr>
        </p:nvSpPr>
        <p:spPr>
          <a:xfrm>
            <a:off x="838200" y="1578634"/>
            <a:ext cx="7168116" cy="4598329"/>
          </a:xfrm>
        </p:spPr>
        <p:txBody>
          <a:bodyPr>
            <a:normAutofit/>
          </a:bodyPr>
          <a:lstStyle/>
          <a:p>
            <a:pPr marL="542925" lvl="0" indent="-471616">
              <a:spcBef>
                <a:spcPts val="0"/>
              </a:spcBef>
              <a:buClr>
                <a:srgbClr val="000000"/>
              </a:buClr>
              <a:buSzPts val="3027"/>
              <a:buFont typeface="Arial"/>
              <a:buChar char="●"/>
            </a:pPr>
            <a:r>
              <a:rPr lang="en-US" dirty="0">
                <a:solidFill>
                  <a:srgbClr val="000000"/>
                </a:solidFill>
                <a:latin typeface="Arial"/>
                <a:ea typeface="Arial"/>
                <a:cs typeface="Arial"/>
                <a:sym typeface="Arial"/>
              </a:rPr>
              <a:t>Not all disabilities are obvious</a:t>
            </a:r>
          </a:p>
          <a:p>
            <a:pPr marL="542925" lvl="0" indent="-471616">
              <a:buClr>
                <a:srgbClr val="000000"/>
              </a:buClr>
              <a:buSzPts val="3027"/>
              <a:buFont typeface="Arial"/>
              <a:buChar char="●"/>
            </a:pPr>
            <a:r>
              <a:rPr lang="en-US" dirty="0">
                <a:solidFill>
                  <a:srgbClr val="000000"/>
                </a:solidFill>
                <a:latin typeface="Arial"/>
                <a:ea typeface="Arial"/>
                <a:cs typeface="Arial"/>
                <a:sym typeface="Arial"/>
              </a:rPr>
              <a:t>Persons with disabilities are disabled by barriers</a:t>
            </a:r>
          </a:p>
          <a:p>
            <a:pPr marL="542925" lvl="0" indent="-471616">
              <a:buClr>
                <a:srgbClr val="000000"/>
              </a:buClr>
              <a:buSzPts val="3027"/>
              <a:buFont typeface="Arial"/>
              <a:buChar char="●"/>
            </a:pPr>
            <a:r>
              <a:rPr lang="en-US" dirty="0">
                <a:solidFill>
                  <a:srgbClr val="000000"/>
                </a:solidFill>
                <a:latin typeface="Arial"/>
                <a:ea typeface="Arial"/>
                <a:cs typeface="Arial"/>
                <a:sym typeface="Arial"/>
              </a:rPr>
              <a:t>A person can have an impairment, but not be a person with a disability</a:t>
            </a:r>
          </a:p>
          <a:p>
            <a:pPr marL="542925" lvl="0" indent="-471616">
              <a:buClr>
                <a:srgbClr val="000000"/>
              </a:buClr>
              <a:buSzPts val="3027"/>
              <a:buFont typeface="Arial"/>
              <a:buChar char="●"/>
            </a:pPr>
            <a:r>
              <a:rPr lang="en-US" dirty="0" err="1">
                <a:solidFill>
                  <a:srgbClr val="000000"/>
                </a:solidFill>
                <a:latin typeface="Arial"/>
                <a:ea typeface="Arial"/>
                <a:cs typeface="Arial"/>
                <a:sym typeface="Arial"/>
              </a:rPr>
              <a:t>Recognise</a:t>
            </a:r>
            <a:r>
              <a:rPr lang="en-US" dirty="0">
                <a:solidFill>
                  <a:srgbClr val="000000"/>
                </a:solidFill>
                <a:latin typeface="Arial"/>
                <a:ea typeface="Arial"/>
                <a:cs typeface="Arial"/>
                <a:sym typeface="Arial"/>
              </a:rPr>
              <a:t> the model you are using to understand a person’s disability</a:t>
            </a:r>
          </a:p>
          <a:p>
            <a:pPr marL="542925" lvl="0" indent="-471616">
              <a:buClr>
                <a:srgbClr val="000000"/>
              </a:buClr>
              <a:buSzPts val="3027"/>
              <a:buFont typeface="Arial"/>
              <a:buChar char="●"/>
            </a:pPr>
            <a:r>
              <a:rPr lang="en-US" dirty="0">
                <a:solidFill>
                  <a:srgbClr val="000000"/>
                </a:solidFill>
                <a:latin typeface="Arial"/>
                <a:ea typeface="Arial"/>
                <a:cs typeface="Arial"/>
                <a:sym typeface="Arial"/>
              </a:rPr>
              <a:t>Use respectful language appropriate to the context</a:t>
            </a:r>
          </a:p>
        </p:txBody>
      </p:sp>
      <p:pic>
        <p:nvPicPr>
          <p:cNvPr id="8" name="Picture 7">
            <a:extLst>
              <a:ext uri="{FF2B5EF4-FFF2-40B4-BE49-F238E27FC236}">
                <a16:creationId xmlns:a16="http://schemas.microsoft.com/office/drawing/2014/main" id="{3573A567-EEE3-0302-4F17-7C86105DAF4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0561" y="1773365"/>
            <a:ext cx="2513239" cy="3311269"/>
          </a:xfrm>
          <a:prstGeom prst="rect">
            <a:avLst/>
          </a:prstGeom>
        </p:spPr>
      </p:pic>
      <p:sp>
        <p:nvSpPr>
          <p:cNvPr id="4" name="Slide Number Placeholder 3">
            <a:extLst>
              <a:ext uri="{FF2B5EF4-FFF2-40B4-BE49-F238E27FC236}">
                <a16:creationId xmlns:a16="http://schemas.microsoft.com/office/drawing/2014/main" id="{DC2D07B4-1095-3CC1-35D3-4A5CF5F01353}"/>
              </a:ext>
            </a:extLst>
          </p:cNvPr>
          <p:cNvSpPr>
            <a:spLocks noGrp="1"/>
          </p:cNvSpPr>
          <p:nvPr>
            <p:ph type="sldNum" sz="quarter" idx="12"/>
          </p:nvPr>
        </p:nvSpPr>
        <p:spPr/>
        <p:txBody>
          <a:bodyPr/>
          <a:lstStyle/>
          <a:p>
            <a:fld id="{FBC7A862-7147-4493-B488-4E46DC49905D}" type="slidenum">
              <a:rPr lang="de-DE" smtClean="0"/>
              <a:pPr/>
              <a:t>27</a:t>
            </a:fld>
            <a:endParaRPr lang="de-DE" dirty="0"/>
          </a:p>
        </p:txBody>
      </p:sp>
    </p:spTree>
    <p:extLst>
      <p:ext uri="{BB962C8B-B14F-4D97-AF65-F5344CB8AC3E}">
        <p14:creationId xmlns:p14="http://schemas.microsoft.com/office/powerpoint/2010/main" val="1037574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1913F8-7B47-993B-58BE-4B597DC72A09}"/>
              </a:ext>
            </a:extLst>
          </p:cNvPr>
          <p:cNvSpPr>
            <a:spLocks noGrp="1"/>
          </p:cNvSpPr>
          <p:nvPr>
            <p:ph type="ctrTitle"/>
          </p:nvPr>
        </p:nvSpPr>
        <p:spPr>
          <a:xfrm>
            <a:off x="1524000" y="3286677"/>
            <a:ext cx="9144000" cy="914401"/>
          </a:xfrm>
        </p:spPr>
        <p:txBody>
          <a:bodyPr/>
          <a:lstStyle/>
          <a:p>
            <a:r>
              <a:rPr lang="de-DE" dirty="0"/>
              <a:t>Coffee break.</a:t>
            </a:r>
          </a:p>
        </p:txBody>
      </p:sp>
      <p:sp>
        <p:nvSpPr>
          <p:cNvPr id="4" name="Slide Number Placeholder 3">
            <a:extLst>
              <a:ext uri="{FF2B5EF4-FFF2-40B4-BE49-F238E27FC236}">
                <a16:creationId xmlns:a16="http://schemas.microsoft.com/office/drawing/2014/main" id="{722B8FC0-D45B-7C2E-3857-BB1CEC7202FB}"/>
              </a:ext>
            </a:extLst>
          </p:cNvPr>
          <p:cNvSpPr>
            <a:spLocks noGrp="1"/>
          </p:cNvSpPr>
          <p:nvPr>
            <p:ph type="sldNum" sz="quarter" idx="12"/>
          </p:nvPr>
        </p:nvSpPr>
        <p:spPr/>
        <p:txBody>
          <a:bodyPr/>
          <a:lstStyle/>
          <a:p>
            <a:fld id="{FBC7A862-7147-4493-B488-4E46DC49905D}" type="slidenum">
              <a:rPr lang="de-DE" smtClean="0"/>
              <a:t>28</a:t>
            </a:fld>
            <a:endParaRPr lang="de-DE"/>
          </a:p>
        </p:txBody>
      </p:sp>
      <p:pic>
        <p:nvPicPr>
          <p:cNvPr id="8" name="Graphic 7">
            <a:extLst>
              <a:ext uri="{FF2B5EF4-FFF2-40B4-BE49-F238E27FC236}">
                <a16:creationId xmlns:a16="http://schemas.microsoft.com/office/drawing/2014/main" id="{984B4EDC-65E9-B928-224D-72F352483EB6}"/>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279065" y="1121179"/>
            <a:ext cx="2165498" cy="2165498"/>
          </a:xfrm>
          <a:prstGeom prst="rect">
            <a:avLst/>
          </a:prstGeom>
        </p:spPr>
      </p:pic>
    </p:spTree>
    <p:extLst>
      <p:ext uri="{BB962C8B-B14F-4D97-AF65-F5344CB8AC3E}">
        <p14:creationId xmlns:p14="http://schemas.microsoft.com/office/powerpoint/2010/main" val="3641168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52275-2A2E-7FBB-EA51-8D8E93B6013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DF79589-15DB-60B4-A358-F9D146BB422B}"/>
              </a:ext>
            </a:extLst>
          </p:cNvPr>
          <p:cNvSpPr>
            <a:spLocks noGrp="1"/>
          </p:cNvSpPr>
          <p:nvPr>
            <p:ph type="ctrTitle"/>
          </p:nvPr>
        </p:nvSpPr>
        <p:spPr>
          <a:xfrm>
            <a:off x="1524000" y="5378600"/>
            <a:ext cx="9144000" cy="977750"/>
          </a:xfrm>
        </p:spPr>
        <p:txBody>
          <a:bodyPr/>
          <a:lstStyle/>
          <a:p>
            <a:r>
              <a:rPr lang="de-DE" dirty="0"/>
              <a:t>Barriers</a:t>
            </a:r>
          </a:p>
        </p:txBody>
      </p:sp>
      <p:pic>
        <p:nvPicPr>
          <p:cNvPr id="9" name="Picture 8" descr="Wheelchair user with his hands out either side, at the base of a large outdoor light of stairs.">
            <a:extLst>
              <a:ext uri="{FF2B5EF4-FFF2-40B4-BE49-F238E27FC236}">
                <a16:creationId xmlns:a16="http://schemas.microsoft.com/office/drawing/2014/main" id="{0E0328C5-173F-0C43-CD77-E4250C7150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815" y="2693321"/>
            <a:ext cx="1978429" cy="1450571"/>
          </a:xfrm>
          <a:prstGeom prst="rect">
            <a:avLst/>
          </a:prstGeom>
        </p:spPr>
      </p:pic>
      <p:sp>
        <p:nvSpPr>
          <p:cNvPr id="13" name="TextBox 12">
            <a:extLst>
              <a:ext uri="{FF2B5EF4-FFF2-40B4-BE49-F238E27FC236}">
                <a16:creationId xmlns:a16="http://schemas.microsoft.com/office/drawing/2014/main" id="{3A5E1294-7704-5AE1-F06D-48E111CA84D4}"/>
              </a:ext>
            </a:extLst>
          </p:cNvPr>
          <p:cNvSpPr txBox="1"/>
          <p:nvPr/>
        </p:nvSpPr>
        <p:spPr>
          <a:xfrm>
            <a:off x="2743201" y="2910777"/>
            <a:ext cx="1520456" cy="707886"/>
          </a:xfrm>
          <a:prstGeom prst="rect">
            <a:avLst/>
          </a:prstGeom>
          <a:noFill/>
        </p:spPr>
        <p:txBody>
          <a:bodyPr wrap="square" rtlCol="0">
            <a:spAutoFit/>
          </a:bodyPr>
          <a:lstStyle/>
          <a:p>
            <a:pPr lvl="0">
              <a:buSzPts val="2400"/>
            </a:pPr>
            <a:r>
              <a:rPr lang="en-GB" sz="2000" b="1" dirty="0"/>
              <a:t>Types of Barriers</a:t>
            </a:r>
          </a:p>
        </p:txBody>
      </p:sp>
      <p:pic>
        <p:nvPicPr>
          <p:cNvPr id="14" name="Picture 13" descr="Businessman in a suit with his hands over his ears. Individuals talking in the background">
            <a:extLst>
              <a:ext uri="{FF2B5EF4-FFF2-40B4-BE49-F238E27FC236}">
                <a16:creationId xmlns:a16="http://schemas.microsoft.com/office/drawing/2014/main" id="{249B5707-805A-35F5-3276-80FFDADB93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8505" y="2703714"/>
            <a:ext cx="1740686" cy="1450572"/>
          </a:xfrm>
          <a:prstGeom prst="rect">
            <a:avLst/>
          </a:prstGeom>
        </p:spPr>
      </p:pic>
      <p:sp>
        <p:nvSpPr>
          <p:cNvPr id="15" name="TextBox 14">
            <a:extLst>
              <a:ext uri="{FF2B5EF4-FFF2-40B4-BE49-F238E27FC236}">
                <a16:creationId xmlns:a16="http://schemas.microsoft.com/office/drawing/2014/main" id="{0F94E6D2-259F-79B0-827D-742A3B5CADB8}"/>
              </a:ext>
            </a:extLst>
          </p:cNvPr>
          <p:cNvSpPr txBox="1"/>
          <p:nvPr/>
        </p:nvSpPr>
        <p:spPr>
          <a:xfrm>
            <a:off x="6336299" y="2910776"/>
            <a:ext cx="1520456" cy="707886"/>
          </a:xfrm>
          <a:prstGeom prst="rect">
            <a:avLst/>
          </a:prstGeom>
          <a:noFill/>
        </p:spPr>
        <p:txBody>
          <a:bodyPr wrap="square" rtlCol="0">
            <a:spAutoFit/>
          </a:bodyPr>
          <a:lstStyle/>
          <a:p>
            <a:pPr lvl="0">
              <a:buSzPts val="2400"/>
            </a:pPr>
            <a:r>
              <a:rPr lang="en-GB" sz="2000" b="1" dirty="0"/>
              <a:t>Impact of Barriers</a:t>
            </a:r>
          </a:p>
        </p:txBody>
      </p:sp>
      <p:pic>
        <p:nvPicPr>
          <p:cNvPr id="6" name="Picture 5" descr="The Multifunctional Office Pod.">
            <a:extLst>
              <a:ext uri="{FF2B5EF4-FFF2-40B4-BE49-F238E27FC236}">
                <a16:creationId xmlns:a16="http://schemas.microsoft.com/office/drawing/2014/main" id="{C3DB64EF-4641-996A-C658-D649024DC0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47452" y="2672539"/>
            <a:ext cx="1471353" cy="1471353"/>
          </a:xfrm>
          <a:prstGeom prst="rect">
            <a:avLst/>
          </a:prstGeom>
        </p:spPr>
      </p:pic>
      <p:sp>
        <p:nvSpPr>
          <p:cNvPr id="17" name="TextBox 16">
            <a:extLst>
              <a:ext uri="{FF2B5EF4-FFF2-40B4-BE49-F238E27FC236}">
                <a16:creationId xmlns:a16="http://schemas.microsoft.com/office/drawing/2014/main" id="{B815D9CC-63BB-A0FB-4C9E-C6F0E021035F}"/>
              </a:ext>
            </a:extLst>
          </p:cNvPr>
          <p:cNvSpPr txBox="1"/>
          <p:nvPr/>
        </p:nvSpPr>
        <p:spPr>
          <a:xfrm>
            <a:off x="9929396" y="2910776"/>
            <a:ext cx="1737360" cy="707886"/>
          </a:xfrm>
          <a:prstGeom prst="rect">
            <a:avLst/>
          </a:prstGeom>
          <a:noFill/>
        </p:spPr>
        <p:txBody>
          <a:bodyPr wrap="square" rtlCol="0">
            <a:spAutoFit/>
          </a:bodyPr>
          <a:lstStyle/>
          <a:p>
            <a:pPr lvl="0">
              <a:buSzPts val="2400"/>
            </a:pPr>
            <a:r>
              <a:rPr lang="en-GB" sz="2000" b="1" dirty="0"/>
              <a:t>Barriers &amp; Enablers</a:t>
            </a:r>
          </a:p>
        </p:txBody>
      </p:sp>
      <p:sp>
        <p:nvSpPr>
          <p:cNvPr id="4" name="Slide Number Placeholder 3">
            <a:extLst>
              <a:ext uri="{FF2B5EF4-FFF2-40B4-BE49-F238E27FC236}">
                <a16:creationId xmlns:a16="http://schemas.microsoft.com/office/drawing/2014/main" id="{3DC1AD41-7656-760A-6023-A8396123EF9F}"/>
              </a:ext>
            </a:extLst>
          </p:cNvPr>
          <p:cNvSpPr>
            <a:spLocks noGrp="1"/>
          </p:cNvSpPr>
          <p:nvPr>
            <p:ph type="sldNum" sz="quarter" idx="12"/>
          </p:nvPr>
        </p:nvSpPr>
        <p:spPr/>
        <p:txBody>
          <a:bodyPr/>
          <a:lstStyle/>
          <a:p>
            <a:fld id="{FBC7A862-7147-4493-B488-4E46DC49905D}" type="slidenum">
              <a:rPr lang="de-DE" smtClean="0"/>
              <a:t>29</a:t>
            </a:fld>
            <a:endParaRPr lang="de-DE"/>
          </a:p>
        </p:txBody>
      </p:sp>
    </p:spTree>
    <p:extLst>
      <p:ext uri="{BB962C8B-B14F-4D97-AF65-F5344CB8AC3E}">
        <p14:creationId xmlns:p14="http://schemas.microsoft.com/office/powerpoint/2010/main" val="1506488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E84EC-C8B2-2E4B-1880-81981B251989}"/>
              </a:ext>
            </a:extLst>
          </p:cNvPr>
          <p:cNvSpPr>
            <a:spLocks noGrp="1"/>
          </p:cNvSpPr>
          <p:nvPr>
            <p:ph type="title"/>
          </p:nvPr>
        </p:nvSpPr>
        <p:spPr>
          <a:xfrm>
            <a:off x="839788" y="457200"/>
            <a:ext cx="5256212" cy="1085850"/>
          </a:xfrm>
          <a:solidFill>
            <a:srgbClr val="0070C0"/>
          </a:solidFill>
        </p:spPr>
        <p:txBody>
          <a:bodyPr anchor="ctr">
            <a:normAutofit/>
          </a:bodyPr>
          <a:lstStyle/>
          <a:p>
            <a:r>
              <a:rPr lang="de-DE" sz="2800" dirty="0">
                <a:solidFill>
                  <a:schemeClr val="bg1"/>
                </a:solidFill>
              </a:rPr>
              <a:t>In collaboration with:</a:t>
            </a:r>
          </a:p>
        </p:txBody>
      </p:sp>
      <p:pic>
        <p:nvPicPr>
          <p:cNvPr id="7" name="Google Shape;907;g3b89cd4c576_2_135" descr="Action Against Hunger logo">
            <a:extLst>
              <a:ext uri="{FF2B5EF4-FFF2-40B4-BE49-F238E27FC236}">
                <a16:creationId xmlns:a16="http://schemas.microsoft.com/office/drawing/2014/main" id="{CA46E1B1-273D-522F-9785-A07DD54FA392}"/>
              </a:ext>
            </a:extLst>
          </p:cNvPr>
          <p:cNvPicPr preferRelativeResize="0"/>
          <p:nvPr/>
        </p:nvPicPr>
        <p:blipFill rotWithShape="1">
          <a:blip r:embed="rId3">
            <a:alphaModFix/>
          </a:blip>
          <a:srcRect/>
          <a:stretch/>
        </p:blipFill>
        <p:spPr>
          <a:xfrm>
            <a:off x="966398" y="1800953"/>
            <a:ext cx="1472001" cy="920419"/>
          </a:xfrm>
          <a:prstGeom prst="rect">
            <a:avLst/>
          </a:prstGeom>
          <a:noFill/>
          <a:ln>
            <a:noFill/>
          </a:ln>
        </p:spPr>
      </p:pic>
      <p:pic>
        <p:nvPicPr>
          <p:cNvPr id="17" name="Picture 16" descr="African Disabiltiy Forum logo.">
            <a:extLst>
              <a:ext uri="{FF2B5EF4-FFF2-40B4-BE49-F238E27FC236}">
                <a16:creationId xmlns:a16="http://schemas.microsoft.com/office/drawing/2014/main" id="{118150A7-C132-1D24-0C62-2F37DABB8E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667" y="1834929"/>
            <a:ext cx="1768872" cy="914618"/>
          </a:xfrm>
          <a:prstGeom prst="rect">
            <a:avLst/>
          </a:prstGeom>
        </p:spPr>
      </p:pic>
      <p:pic>
        <p:nvPicPr>
          <p:cNvPr id="19" name="Google Shape;908;g3b89cd4c576_2_135" descr="Global Food Security Cluster Logo.">
            <a:extLst>
              <a:ext uri="{FF2B5EF4-FFF2-40B4-BE49-F238E27FC236}">
                <a16:creationId xmlns:a16="http://schemas.microsoft.com/office/drawing/2014/main" id="{F84A61E6-AC55-3EFD-38AC-758683652B42}"/>
              </a:ext>
            </a:extLst>
          </p:cNvPr>
          <p:cNvPicPr preferRelativeResize="0"/>
          <p:nvPr/>
        </p:nvPicPr>
        <p:blipFill rotWithShape="1">
          <a:blip r:embed="rId5">
            <a:alphaModFix/>
          </a:blip>
          <a:srcRect/>
          <a:stretch/>
        </p:blipFill>
        <p:spPr>
          <a:xfrm>
            <a:off x="966399" y="2897090"/>
            <a:ext cx="1472000" cy="966330"/>
          </a:xfrm>
          <a:prstGeom prst="rect">
            <a:avLst/>
          </a:prstGeom>
          <a:noFill/>
          <a:ln>
            <a:noFill/>
          </a:ln>
        </p:spPr>
      </p:pic>
      <p:pic>
        <p:nvPicPr>
          <p:cNvPr id="9" name="Picture 8" descr="Handicap International / Humanity &amp; Inclusion logo.">
            <a:extLst>
              <a:ext uri="{FF2B5EF4-FFF2-40B4-BE49-F238E27FC236}">
                <a16:creationId xmlns:a16="http://schemas.microsoft.com/office/drawing/2014/main" id="{221E05F6-D89A-199D-265E-796CDD9A5A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3667" y="2930006"/>
            <a:ext cx="1768872" cy="997987"/>
          </a:xfrm>
          <a:prstGeom prst="rect">
            <a:avLst/>
          </a:prstGeom>
        </p:spPr>
      </p:pic>
      <p:pic>
        <p:nvPicPr>
          <p:cNvPr id="11" name="Picture 10" descr="Malteser International logo.">
            <a:extLst>
              <a:ext uri="{FF2B5EF4-FFF2-40B4-BE49-F238E27FC236}">
                <a16:creationId xmlns:a16="http://schemas.microsoft.com/office/drawing/2014/main" id="{7559BA6B-591E-F73E-358D-9D886DAEB8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6398" y="4241191"/>
            <a:ext cx="2072077" cy="663064"/>
          </a:xfrm>
          <a:prstGeom prst="rect">
            <a:avLst/>
          </a:prstGeom>
        </p:spPr>
      </p:pic>
      <p:pic>
        <p:nvPicPr>
          <p:cNvPr id="13" name="Google Shape;906;g3b89cd4c576_2_135" descr="Welthungerhilfe Logo">
            <a:extLst>
              <a:ext uri="{FF2B5EF4-FFF2-40B4-BE49-F238E27FC236}">
                <a16:creationId xmlns:a16="http://schemas.microsoft.com/office/drawing/2014/main" id="{F5A4F95C-9434-6D77-2E33-091C3D518A96}"/>
              </a:ext>
            </a:extLst>
          </p:cNvPr>
          <p:cNvPicPr preferRelativeResize="0"/>
          <p:nvPr/>
        </p:nvPicPr>
        <p:blipFill rotWithShape="1">
          <a:blip r:embed="rId8">
            <a:alphaModFix/>
          </a:blip>
          <a:srcRect t="23536" b="24343"/>
          <a:stretch/>
        </p:blipFill>
        <p:spPr>
          <a:xfrm>
            <a:off x="3373667" y="4158551"/>
            <a:ext cx="1455508" cy="880062"/>
          </a:xfrm>
          <a:prstGeom prst="rect">
            <a:avLst/>
          </a:prstGeom>
          <a:noFill/>
          <a:ln>
            <a:noFill/>
          </a:ln>
        </p:spPr>
      </p:pic>
      <p:pic>
        <p:nvPicPr>
          <p:cNvPr id="21" name="Picture 20" descr="World Food Programme logo.">
            <a:extLst>
              <a:ext uri="{FF2B5EF4-FFF2-40B4-BE49-F238E27FC236}">
                <a16:creationId xmlns:a16="http://schemas.microsoft.com/office/drawing/2014/main" id="{BEB0B089-3AEE-D636-731C-C1F65440190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0708" y="5086238"/>
            <a:ext cx="1027010" cy="1562236"/>
          </a:xfrm>
          <a:prstGeom prst="rect">
            <a:avLst/>
          </a:prstGeom>
        </p:spPr>
      </p:pic>
      <p:sp>
        <p:nvSpPr>
          <p:cNvPr id="3" name="Content Placeholder 2">
            <a:extLst>
              <a:ext uri="{FF2B5EF4-FFF2-40B4-BE49-F238E27FC236}">
                <a16:creationId xmlns:a16="http://schemas.microsoft.com/office/drawing/2014/main" id="{05655C41-0321-F8D6-C399-7E2C6A0D2AEB}"/>
              </a:ext>
            </a:extLst>
          </p:cNvPr>
          <p:cNvSpPr>
            <a:spLocks noGrp="1"/>
          </p:cNvSpPr>
          <p:nvPr>
            <p:ph idx="1"/>
          </p:nvPr>
        </p:nvSpPr>
        <p:spPr>
          <a:xfrm>
            <a:off x="6286500" y="457200"/>
            <a:ext cx="5068888" cy="5899149"/>
          </a:xfrm>
          <a:solidFill>
            <a:srgbClr val="0070C0"/>
          </a:solidFill>
        </p:spPr>
        <p:txBody>
          <a:bodyPr rIns="540000" anchor="ctr">
            <a:normAutofit/>
          </a:bodyPr>
          <a:lstStyle/>
          <a:p>
            <a:pPr marL="400050" lvl="0" indent="-342900">
              <a:lnSpc>
                <a:spcPct val="115000"/>
              </a:lnSpc>
              <a:spcBef>
                <a:spcPts val="0"/>
              </a:spcBef>
              <a:spcAft>
                <a:spcPts val="1200"/>
              </a:spcAft>
              <a:buClr>
                <a:schemeClr val="lt1"/>
              </a:buClr>
              <a:buSzPts val="2400"/>
              <a:buFont typeface="Arial"/>
              <a:buChar char="•"/>
              <a:tabLst>
                <a:tab pos="4489450" algn="l"/>
              </a:tabLst>
            </a:pPr>
            <a:r>
              <a:rPr lang="en-US" sz="2000" dirty="0">
                <a:solidFill>
                  <a:schemeClr val="lt1"/>
                </a:solidFill>
                <a:sym typeface="Arial"/>
              </a:rPr>
              <a:t>An inter-agency initiative to build practical capacity for disability-inclusive humanitarian Food Security programming in-line with the IASC Guidelines on Inclusion of Persons with Disabilities in Humanitarian Action.</a:t>
            </a:r>
            <a:endParaRPr lang="en-US" sz="2000" dirty="0">
              <a:solidFill>
                <a:schemeClr val="dk1"/>
              </a:solidFill>
              <a:sym typeface="Arial"/>
            </a:endParaRPr>
          </a:p>
          <a:p>
            <a:pPr marL="400050" indent="-342900">
              <a:lnSpc>
                <a:spcPct val="115000"/>
              </a:lnSpc>
              <a:spcBef>
                <a:spcPts val="0"/>
              </a:spcBef>
              <a:spcAft>
                <a:spcPts val="1200"/>
              </a:spcAft>
              <a:buClr>
                <a:schemeClr val="lt1"/>
              </a:buClr>
              <a:buSzPts val="2400"/>
              <a:buFont typeface="Arial"/>
              <a:buChar char="•"/>
            </a:pPr>
            <a:r>
              <a:rPr lang="en-US" sz="2000" dirty="0">
                <a:solidFill>
                  <a:schemeClr val="lt1"/>
                </a:solidFill>
                <a:sym typeface="Arial"/>
              </a:rPr>
              <a:t>Aligned with and expanding on the DRG </a:t>
            </a:r>
            <a:r>
              <a:rPr lang="en-US" sz="2000" dirty="0">
                <a:solidFill>
                  <a:schemeClr val="lt1"/>
                </a:solidFill>
              </a:rPr>
              <a:t>training package</a:t>
            </a:r>
            <a:r>
              <a:rPr lang="en-US" sz="2000" dirty="0">
                <a:solidFill>
                  <a:schemeClr val="lt1"/>
                </a:solidFill>
                <a:sym typeface="Arial"/>
              </a:rPr>
              <a:t> “</a:t>
            </a:r>
            <a:r>
              <a:rPr lang="en-US" sz="2000" dirty="0">
                <a:solidFill>
                  <a:schemeClr val="bg1"/>
                </a:solidFill>
                <a:sym typeface="Arial"/>
                <a:hlinkClick r:id="rId10" tooltip="External link for download of DRG Package on DRG website.">
                  <a:extLst>
                    <a:ext uri="{A12FA001-AC4F-418D-AE19-62706E023703}">
                      <ahyp:hlinkClr xmlns:ahyp="http://schemas.microsoft.com/office/drawing/2018/hyperlinkcolor" val="tx"/>
                    </a:ext>
                  </a:extLst>
                </a:hlinkClick>
              </a:rPr>
              <a:t>Introduction to Inclusive Humanitarian Action</a:t>
            </a:r>
            <a:r>
              <a:rPr lang="en-US" sz="2000" dirty="0">
                <a:solidFill>
                  <a:schemeClr val="lt1"/>
                </a:solidFill>
                <a:sym typeface="Arial"/>
              </a:rPr>
              <a:t>”</a:t>
            </a:r>
            <a:r>
              <a:rPr lang="en-US" sz="2000" dirty="0">
                <a:solidFill>
                  <a:schemeClr val="lt1"/>
                </a:solidFill>
              </a:rPr>
              <a:t> </a:t>
            </a:r>
          </a:p>
          <a:p>
            <a:pPr marL="400050" lvl="0" indent="-368300">
              <a:lnSpc>
                <a:spcPct val="115000"/>
              </a:lnSpc>
              <a:spcBef>
                <a:spcPts val="0"/>
              </a:spcBef>
              <a:spcAft>
                <a:spcPts val="1200"/>
              </a:spcAft>
              <a:buClr>
                <a:schemeClr val="lt1"/>
              </a:buClr>
              <a:buSzPts val="2800"/>
              <a:buFont typeface="Arial"/>
              <a:buChar char="•"/>
              <a:tabLst>
                <a:tab pos="4932363" algn="l"/>
              </a:tabLst>
            </a:pPr>
            <a:r>
              <a:rPr lang="en-US" sz="2000" dirty="0">
                <a:solidFill>
                  <a:schemeClr val="lt1"/>
                </a:solidFill>
                <a:sym typeface="Arial"/>
              </a:rPr>
              <a:t>This package was piloted at</a:t>
            </a:r>
            <a:r>
              <a:rPr lang="en-US" sz="2000" dirty="0">
                <a:solidFill>
                  <a:schemeClr val="lt1"/>
                </a:solidFill>
              </a:rPr>
              <a:t> a</a:t>
            </a:r>
            <a:r>
              <a:rPr lang="en-US" sz="2000" dirty="0">
                <a:solidFill>
                  <a:schemeClr val="lt1"/>
                </a:solidFill>
                <a:sym typeface="Arial"/>
              </a:rPr>
              <a:t> workshop in Uganda in 2026 prior to publication.</a:t>
            </a:r>
            <a:endParaRPr lang="de-DE" sz="2000" dirty="0">
              <a:solidFill>
                <a:schemeClr val="bg1"/>
              </a:solidFill>
            </a:endParaRPr>
          </a:p>
        </p:txBody>
      </p:sp>
      <p:sp>
        <p:nvSpPr>
          <p:cNvPr id="5" name="Slide Number Placeholder 4">
            <a:extLst>
              <a:ext uri="{FF2B5EF4-FFF2-40B4-BE49-F238E27FC236}">
                <a16:creationId xmlns:a16="http://schemas.microsoft.com/office/drawing/2014/main" id="{01BAF5A9-9102-F357-CD24-349319AC32A4}"/>
              </a:ext>
            </a:extLst>
          </p:cNvPr>
          <p:cNvSpPr>
            <a:spLocks noGrp="1"/>
          </p:cNvSpPr>
          <p:nvPr>
            <p:ph type="sldNum" sz="quarter" idx="12"/>
          </p:nvPr>
        </p:nvSpPr>
        <p:spPr/>
        <p:txBody>
          <a:bodyPr/>
          <a:lstStyle/>
          <a:p>
            <a:fld id="{FBC7A862-7147-4493-B488-4E46DC49905D}" type="slidenum">
              <a:rPr lang="de-DE" smtClean="0"/>
              <a:t>3</a:t>
            </a:fld>
            <a:endParaRPr lang="de-DE"/>
          </a:p>
        </p:txBody>
      </p:sp>
    </p:spTree>
    <p:extLst>
      <p:ext uri="{BB962C8B-B14F-4D97-AF65-F5344CB8AC3E}">
        <p14:creationId xmlns:p14="http://schemas.microsoft.com/office/powerpoint/2010/main" val="23983352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AEE9DF-2E8C-0DFF-C611-5AB526400A80}"/>
              </a:ext>
            </a:extLst>
          </p:cNvPr>
          <p:cNvSpPr>
            <a:spLocks noGrp="1"/>
          </p:cNvSpPr>
          <p:nvPr>
            <p:ph type="title"/>
          </p:nvPr>
        </p:nvSpPr>
        <p:spPr>
          <a:xfrm>
            <a:off x="838200" y="136525"/>
            <a:ext cx="10515600" cy="650875"/>
          </a:xfrm>
          <a:solidFill>
            <a:srgbClr val="0077C9"/>
          </a:solidFill>
        </p:spPr>
        <p:txBody>
          <a:bodyPr/>
          <a:lstStyle/>
          <a:p>
            <a:r>
              <a:rPr lang="en-GB" dirty="0">
                <a:solidFill>
                  <a:schemeClr val="bg1"/>
                </a:solidFill>
                <a:latin typeface="Arial"/>
                <a:ea typeface="Arial"/>
                <a:cs typeface="Arial"/>
                <a:sym typeface="Arial"/>
              </a:rPr>
              <a:t>Types of barriers</a:t>
            </a:r>
            <a:endParaRPr lang="de-DE" dirty="0">
              <a:solidFill>
                <a:schemeClr val="bg1"/>
              </a:solidFill>
            </a:endParaRPr>
          </a:p>
        </p:txBody>
      </p:sp>
      <p:pic>
        <p:nvPicPr>
          <p:cNvPr id="8" name="Content Placeholder 7" descr="4 graphics symbolizing the 4 categories of barries: from top to bottom institutional, attitudinal, physical and commonucation barriers.">
            <a:extLst>
              <a:ext uri="{FF2B5EF4-FFF2-40B4-BE49-F238E27FC236}">
                <a16:creationId xmlns:a16="http://schemas.microsoft.com/office/drawing/2014/main" id="{F5FF61C0-E2A2-FDC2-8429-82182649BB1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8944" y="1071801"/>
            <a:ext cx="1984304" cy="5462349"/>
          </a:xfrm>
          <a:prstGeom prst="rect">
            <a:avLst/>
          </a:prstGeom>
        </p:spPr>
      </p:pic>
      <p:sp>
        <p:nvSpPr>
          <p:cNvPr id="9" name="TextBox 8">
            <a:extLst>
              <a:ext uri="{FF2B5EF4-FFF2-40B4-BE49-F238E27FC236}">
                <a16:creationId xmlns:a16="http://schemas.microsoft.com/office/drawing/2014/main" id="{CF3BC318-F40D-0D70-683F-DBC0E558AA34}"/>
              </a:ext>
            </a:extLst>
          </p:cNvPr>
          <p:cNvSpPr txBox="1"/>
          <p:nvPr/>
        </p:nvSpPr>
        <p:spPr>
          <a:xfrm>
            <a:off x="2755900" y="965677"/>
            <a:ext cx="8597900" cy="5786199"/>
          </a:xfrm>
          <a:prstGeom prst="rect">
            <a:avLst/>
          </a:prstGeom>
          <a:noFill/>
        </p:spPr>
        <p:txBody>
          <a:bodyPr wrap="square" rtlCol="0">
            <a:spAutoFit/>
          </a:bodyPr>
          <a:lstStyle/>
          <a:p>
            <a:pPr lvl="0">
              <a:buSzPts val="2400"/>
            </a:pPr>
            <a:r>
              <a:rPr lang="en-US" sz="2000" b="1" dirty="0"/>
              <a:t>Institutional Barriers:</a:t>
            </a:r>
            <a:endParaRPr lang="en-US" sz="2000" dirty="0"/>
          </a:p>
          <a:p>
            <a:pPr lvl="0">
              <a:buSzPts val="1800"/>
            </a:pPr>
            <a:r>
              <a:rPr lang="en-US" sz="2000" dirty="0"/>
              <a:t>Discriminative policies/ legal frameworks;</a:t>
            </a:r>
          </a:p>
          <a:p>
            <a:pPr lvl="0">
              <a:buSzPts val="1800"/>
            </a:pPr>
            <a:r>
              <a:rPr lang="en-US" sz="2000" dirty="0"/>
              <a:t>Institutional practices;</a:t>
            </a:r>
          </a:p>
          <a:p>
            <a:pPr lvl="0">
              <a:buSzPts val="1800"/>
            </a:pPr>
            <a:r>
              <a:rPr lang="en-US" sz="2000" dirty="0"/>
              <a:t>Prioritization, targeting, human and financial resources.</a:t>
            </a:r>
          </a:p>
          <a:p>
            <a:pPr lvl="0">
              <a:spcBef>
                <a:spcPts val="1200"/>
              </a:spcBef>
              <a:buSzPts val="2400"/>
            </a:pPr>
            <a:r>
              <a:rPr lang="en-US" sz="2000" b="1" dirty="0"/>
              <a:t>Attitudinal Barriers:</a:t>
            </a:r>
            <a:endParaRPr lang="en-US" sz="2000" dirty="0"/>
          </a:p>
          <a:p>
            <a:pPr lvl="0">
              <a:buSzPts val="1800"/>
            </a:pPr>
            <a:r>
              <a:rPr lang="en-US" sz="2000" dirty="0"/>
              <a:t>Misperceptions about requirements, capacities and rights;</a:t>
            </a:r>
          </a:p>
          <a:p>
            <a:pPr lvl="0">
              <a:buSzPts val="1800"/>
            </a:pPr>
            <a:r>
              <a:rPr lang="en-US" sz="2000" dirty="0"/>
              <a:t>Stigma, prejudices, pity;</a:t>
            </a:r>
          </a:p>
          <a:p>
            <a:pPr lvl="0">
              <a:buSzPts val="1800"/>
            </a:pPr>
            <a:r>
              <a:rPr lang="en-US" sz="2000" dirty="0"/>
              <a:t>Cultural and social habits, charity.</a:t>
            </a:r>
          </a:p>
          <a:p>
            <a:pPr lvl="0">
              <a:spcBef>
                <a:spcPts val="1200"/>
              </a:spcBef>
              <a:buSzPts val="2400"/>
            </a:pPr>
            <a:r>
              <a:rPr lang="en-US" sz="2000" b="1" dirty="0"/>
              <a:t>Environmental Barriers:</a:t>
            </a:r>
            <a:endParaRPr lang="en-US" sz="2000" dirty="0"/>
          </a:p>
          <a:p>
            <a:pPr lvl="0">
              <a:buSzPts val="1800"/>
            </a:pPr>
            <a:r>
              <a:rPr lang="en-US" sz="2000" dirty="0"/>
              <a:t>Distance to services, lack of mobile services and accessible transportation;</a:t>
            </a:r>
          </a:p>
          <a:p>
            <a:pPr lvl="0">
              <a:buSzPts val="1800"/>
            </a:pPr>
            <a:r>
              <a:rPr lang="en-US" sz="2000" dirty="0"/>
              <a:t>Lack of ramps, handrails, tactile strips, lightening, assistive devices or support;</a:t>
            </a:r>
          </a:p>
          <a:p>
            <a:pPr lvl="0">
              <a:buSzPts val="1800"/>
            </a:pPr>
            <a:r>
              <a:rPr lang="en-US" sz="2000" dirty="0"/>
              <a:t>Obstacles and flexibility in use.</a:t>
            </a:r>
          </a:p>
          <a:p>
            <a:pPr lvl="0">
              <a:spcBef>
                <a:spcPts val="1200"/>
              </a:spcBef>
              <a:buSzPts val="2400"/>
            </a:pPr>
            <a:r>
              <a:rPr lang="en-US" sz="2000" b="1" dirty="0"/>
              <a:t>Communication Barriers:</a:t>
            </a:r>
            <a:endParaRPr lang="en-US" sz="2000" dirty="0"/>
          </a:p>
          <a:p>
            <a:pPr lvl="0">
              <a:buSzPts val="1800"/>
            </a:pPr>
            <a:r>
              <a:rPr lang="en-US" sz="2000" dirty="0"/>
              <a:t>Absence of braille easy language, sign language interpreters;</a:t>
            </a:r>
          </a:p>
          <a:p>
            <a:pPr lvl="0">
              <a:buSzPts val="1800"/>
            </a:pPr>
            <a:r>
              <a:rPr lang="en-US" sz="2000" dirty="0"/>
              <a:t>Absence of multiple formats (audio + visual);</a:t>
            </a:r>
          </a:p>
          <a:p>
            <a:pPr lvl="0">
              <a:buSzPts val="1800"/>
            </a:pPr>
            <a:r>
              <a:rPr lang="en-US" sz="2000" dirty="0"/>
              <a:t>Lack of inclusive communication techniques.</a:t>
            </a:r>
          </a:p>
        </p:txBody>
      </p:sp>
      <p:sp>
        <p:nvSpPr>
          <p:cNvPr id="4" name="Slide Number Placeholder 3">
            <a:extLst>
              <a:ext uri="{FF2B5EF4-FFF2-40B4-BE49-F238E27FC236}">
                <a16:creationId xmlns:a16="http://schemas.microsoft.com/office/drawing/2014/main" id="{1670A418-B984-F25C-850C-C13CED69BBC2}"/>
              </a:ext>
            </a:extLst>
          </p:cNvPr>
          <p:cNvSpPr>
            <a:spLocks noGrp="1"/>
          </p:cNvSpPr>
          <p:nvPr>
            <p:ph type="sldNum" sz="quarter" idx="12"/>
          </p:nvPr>
        </p:nvSpPr>
        <p:spPr/>
        <p:txBody>
          <a:bodyPr/>
          <a:lstStyle/>
          <a:p>
            <a:fld id="{FBC7A862-7147-4493-B488-4E46DC49905D}" type="slidenum">
              <a:rPr lang="de-DE" smtClean="0"/>
              <a:pPr/>
              <a:t>30</a:t>
            </a:fld>
            <a:endParaRPr lang="de-DE" dirty="0"/>
          </a:p>
        </p:txBody>
      </p:sp>
    </p:spTree>
    <p:extLst>
      <p:ext uri="{BB962C8B-B14F-4D97-AF65-F5344CB8AC3E}">
        <p14:creationId xmlns:p14="http://schemas.microsoft.com/office/powerpoint/2010/main" val="42059216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1DBFA-3B64-D0D6-F039-CEC2B9B304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7E490FA-4382-BDCA-4248-229857B1A6C2}"/>
              </a:ext>
            </a:extLst>
          </p:cNvPr>
          <p:cNvSpPr>
            <a:spLocks noGrp="1"/>
          </p:cNvSpPr>
          <p:nvPr>
            <p:ph type="title"/>
          </p:nvPr>
        </p:nvSpPr>
        <p:spPr>
          <a:xfrm>
            <a:off x="838200" y="136525"/>
            <a:ext cx="10515600" cy="650875"/>
          </a:xfrm>
          <a:solidFill>
            <a:srgbClr val="0077C9"/>
          </a:solidFill>
        </p:spPr>
        <p:txBody>
          <a:bodyPr/>
          <a:lstStyle/>
          <a:p>
            <a:r>
              <a:rPr lang="en-GB" dirty="0">
                <a:solidFill>
                  <a:schemeClr val="bg1"/>
                </a:solidFill>
                <a:latin typeface="Arial"/>
                <a:ea typeface="Arial"/>
                <a:cs typeface="Arial"/>
                <a:sym typeface="Arial"/>
              </a:rPr>
              <a:t>Barriers and Enablers</a:t>
            </a:r>
            <a:endParaRPr lang="de-DE" dirty="0">
              <a:solidFill>
                <a:schemeClr val="bg1"/>
              </a:solidFill>
            </a:endParaRPr>
          </a:p>
        </p:txBody>
      </p:sp>
      <p:sp>
        <p:nvSpPr>
          <p:cNvPr id="3" name="Content Placeholder 2">
            <a:extLst>
              <a:ext uri="{FF2B5EF4-FFF2-40B4-BE49-F238E27FC236}">
                <a16:creationId xmlns:a16="http://schemas.microsoft.com/office/drawing/2014/main" id="{DC036BBB-E6FF-E43A-2030-2C4B5DD81495}"/>
              </a:ext>
            </a:extLst>
          </p:cNvPr>
          <p:cNvSpPr>
            <a:spLocks noGrp="1"/>
          </p:cNvSpPr>
          <p:nvPr>
            <p:ph idx="1"/>
          </p:nvPr>
        </p:nvSpPr>
        <p:spPr>
          <a:xfrm>
            <a:off x="838200" y="946151"/>
            <a:ext cx="10515600" cy="1231900"/>
          </a:xfrm>
        </p:spPr>
        <p:txBody>
          <a:bodyPr/>
          <a:lstStyle/>
          <a:p>
            <a:pPr marL="0" indent="0">
              <a:lnSpc>
                <a:spcPct val="100000"/>
              </a:lnSpc>
              <a:buNone/>
            </a:pPr>
            <a:r>
              <a:rPr lang="en-US" sz="2200" dirty="0">
                <a:solidFill>
                  <a:srgbClr val="000000"/>
                </a:solidFill>
                <a:latin typeface="Arial"/>
                <a:ea typeface="Arial"/>
                <a:cs typeface="Arial"/>
                <a:sym typeface="Arial"/>
              </a:rPr>
              <a:t>Disability can be understood as the relationship between a person’s impairment and their environment which presents either barriers or enablers which impact directly on experience of the humanitarian crisis: </a:t>
            </a:r>
          </a:p>
          <a:p>
            <a:pPr marL="0" indent="0">
              <a:buNone/>
            </a:pPr>
            <a:endParaRPr lang="de-DE" dirty="0"/>
          </a:p>
        </p:txBody>
      </p:sp>
      <p:pic>
        <p:nvPicPr>
          <p:cNvPr id="7" name="Picture 6" descr="Diagram from the IASC Guidelines on Inclusion displaying 2 equations in 2 rows for barriers and enablers to inclusion of persons with a disability in humanitarian action.&#10;Top-row: Persons with impairment plus barrier equals risk. Text next to the equation reads &quot;To reduce risks, you need to eliminate the barriers.&quot;&#10;Bottom row: Persons with impairment plus enabler equals resilience, safety, protection. The text next to the row reads: &quot;Resilience is improved when you identify and use enablers.&quot;">
            <a:extLst>
              <a:ext uri="{FF2B5EF4-FFF2-40B4-BE49-F238E27FC236}">
                <a16:creationId xmlns:a16="http://schemas.microsoft.com/office/drawing/2014/main" id="{7F13473B-5136-EF39-3979-66BABD1671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3850" y="2178051"/>
            <a:ext cx="9004300" cy="4475082"/>
          </a:xfrm>
          <a:prstGeom prst="rect">
            <a:avLst/>
          </a:prstGeom>
        </p:spPr>
      </p:pic>
      <p:sp>
        <p:nvSpPr>
          <p:cNvPr id="10" name="TextBox 9">
            <a:extLst>
              <a:ext uri="{FF2B5EF4-FFF2-40B4-BE49-F238E27FC236}">
                <a16:creationId xmlns:a16="http://schemas.microsoft.com/office/drawing/2014/main" id="{5528C95F-BB14-B23F-AE78-E5945818B63F}"/>
              </a:ext>
            </a:extLst>
          </p:cNvPr>
          <p:cNvSpPr txBox="1"/>
          <p:nvPr/>
        </p:nvSpPr>
        <p:spPr>
          <a:xfrm>
            <a:off x="8470900" y="6459865"/>
            <a:ext cx="2286000" cy="523220"/>
          </a:xfrm>
          <a:prstGeom prst="rect">
            <a:avLst/>
          </a:prstGeom>
          <a:noFill/>
        </p:spPr>
        <p:txBody>
          <a:bodyPr wrap="square" rtlCol="0">
            <a:spAutoFit/>
          </a:bodyPr>
          <a:lstStyle/>
          <a:p>
            <a:r>
              <a:rPr lang="de-DE" dirty="0"/>
              <a:t>Source: </a:t>
            </a:r>
            <a:r>
              <a:rPr lang="en-GB" dirty="0">
                <a:solidFill>
                  <a:schemeClr val="dk1"/>
                </a:solidFill>
              </a:rPr>
              <a:t>IASC GL 2019.</a:t>
            </a:r>
            <a:endParaRPr lang="en-GB" dirty="0"/>
          </a:p>
          <a:p>
            <a:endParaRPr lang="de-DE" dirty="0"/>
          </a:p>
        </p:txBody>
      </p:sp>
      <p:sp>
        <p:nvSpPr>
          <p:cNvPr id="4" name="Slide Number Placeholder 3">
            <a:extLst>
              <a:ext uri="{FF2B5EF4-FFF2-40B4-BE49-F238E27FC236}">
                <a16:creationId xmlns:a16="http://schemas.microsoft.com/office/drawing/2014/main" id="{339E305A-D03D-1A97-88F0-53EC31A45489}"/>
              </a:ext>
            </a:extLst>
          </p:cNvPr>
          <p:cNvSpPr>
            <a:spLocks noGrp="1"/>
          </p:cNvSpPr>
          <p:nvPr>
            <p:ph type="sldNum" sz="quarter" idx="12"/>
          </p:nvPr>
        </p:nvSpPr>
        <p:spPr/>
        <p:txBody>
          <a:bodyPr/>
          <a:lstStyle/>
          <a:p>
            <a:fld id="{FBC7A862-7147-4493-B488-4E46DC49905D}" type="slidenum">
              <a:rPr lang="de-DE" smtClean="0"/>
              <a:pPr/>
              <a:t>31</a:t>
            </a:fld>
            <a:endParaRPr lang="de-DE" dirty="0"/>
          </a:p>
        </p:txBody>
      </p:sp>
    </p:spTree>
    <p:extLst>
      <p:ext uri="{BB962C8B-B14F-4D97-AF65-F5344CB8AC3E}">
        <p14:creationId xmlns:p14="http://schemas.microsoft.com/office/powerpoint/2010/main" val="3648540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B3575-C757-D0BB-66A5-25D631F3C2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F9BA5A-8B95-0A26-267A-8AA7F6E429C5}"/>
              </a:ext>
            </a:extLst>
          </p:cNvPr>
          <p:cNvSpPr>
            <a:spLocks noGrp="1"/>
          </p:cNvSpPr>
          <p:nvPr>
            <p:ph type="title"/>
          </p:nvPr>
        </p:nvSpPr>
        <p:spPr>
          <a:xfrm>
            <a:off x="838200" y="214755"/>
            <a:ext cx="10515600" cy="1208604"/>
          </a:xfrm>
        </p:spPr>
        <p:txBody>
          <a:bodyPr>
            <a:normAutofit fontScale="90000"/>
          </a:bodyPr>
          <a:lstStyle/>
          <a:p>
            <a:pPr lvl="0">
              <a:lnSpc>
                <a:spcPct val="110000"/>
              </a:lnSpc>
              <a:spcBef>
                <a:spcPts val="0"/>
              </a:spcBef>
              <a:buClr>
                <a:schemeClr val="dk1"/>
              </a:buClr>
              <a:buSzPts val="2800"/>
            </a:pPr>
            <a:r>
              <a:rPr lang="en-US" dirty="0">
                <a:solidFill>
                  <a:srgbClr val="000000"/>
                </a:solidFill>
                <a:latin typeface="Arial"/>
                <a:ea typeface="Arial"/>
                <a:cs typeface="Arial"/>
                <a:sym typeface="Arial"/>
              </a:rPr>
              <a:t>Group work: Which barriers do you identify? </a:t>
            </a:r>
            <a:br>
              <a:rPr lang="en-US" dirty="0">
                <a:solidFill>
                  <a:srgbClr val="000000"/>
                </a:solidFill>
                <a:latin typeface="Arial"/>
                <a:ea typeface="Arial"/>
                <a:cs typeface="Arial"/>
                <a:sym typeface="Arial"/>
              </a:rPr>
            </a:br>
            <a:r>
              <a:rPr lang="en-US" dirty="0">
                <a:solidFill>
                  <a:srgbClr val="000000"/>
                </a:solidFill>
                <a:latin typeface="Arial"/>
                <a:ea typeface="Arial"/>
                <a:cs typeface="Arial"/>
                <a:sym typeface="Arial"/>
              </a:rPr>
              <a:t>(1/3)</a:t>
            </a:r>
            <a:endParaRPr lang="de-DE" dirty="0"/>
          </a:p>
        </p:txBody>
      </p:sp>
      <p:sp>
        <p:nvSpPr>
          <p:cNvPr id="3" name="Content Placeholder 2">
            <a:extLst>
              <a:ext uri="{FF2B5EF4-FFF2-40B4-BE49-F238E27FC236}">
                <a16:creationId xmlns:a16="http://schemas.microsoft.com/office/drawing/2014/main" id="{E572F38B-BE40-E436-8E6A-A131ED6B7C1A}"/>
              </a:ext>
            </a:extLst>
          </p:cNvPr>
          <p:cNvSpPr>
            <a:spLocks noGrp="1"/>
          </p:cNvSpPr>
          <p:nvPr>
            <p:ph idx="1"/>
          </p:nvPr>
        </p:nvSpPr>
        <p:spPr>
          <a:xfrm>
            <a:off x="838200" y="1778000"/>
            <a:ext cx="9422219" cy="4714874"/>
          </a:xfrm>
        </p:spPr>
        <p:txBody>
          <a:bodyPr>
            <a:normAutofit/>
          </a:bodyPr>
          <a:lstStyle/>
          <a:p>
            <a:pPr marL="355600" lvl="0" indent="-355600">
              <a:lnSpc>
                <a:spcPct val="100000"/>
              </a:lnSpc>
              <a:spcBef>
                <a:spcPts val="0"/>
              </a:spcBef>
              <a:spcAft>
                <a:spcPts val="1200"/>
              </a:spcAft>
              <a:buClr>
                <a:srgbClr val="000000"/>
              </a:buClr>
              <a:buSzPts val="3200"/>
            </a:pPr>
            <a:r>
              <a:rPr lang="en-US" dirty="0">
                <a:solidFill>
                  <a:srgbClr val="000000"/>
                </a:solidFill>
                <a:latin typeface="Arial"/>
                <a:ea typeface="Arial"/>
                <a:cs typeface="Arial"/>
                <a:sym typeface="Arial"/>
              </a:rPr>
              <a:t>Read your scenarios.</a:t>
            </a:r>
          </a:p>
          <a:p>
            <a:pPr marL="355600" lvl="0" indent="-355600">
              <a:lnSpc>
                <a:spcPct val="100000"/>
              </a:lnSpc>
              <a:spcBef>
                <a:spcPts val="0"/>
              </a:spcBef>
              <a:spcAft>
                <a:spcPts val="1200"/>
              </a:spcAft>
              <a:buClr>
                <a:srgbClr val="000000"/>
              </a:buClr>
              <a:buSzPts val="3200"/>
            </a:pPr>
            <a:r>
              <a:rPr lang="en-US" dirty="0">
                <a:solidFill>
                  <a:srgbClr val="000000"/>
                </a:solidFill>
                <a:latin typeface="Arial"/>
                <a:ea typeface="Arial"/>
                <a:cs typeface="Arial"/>
                <a:sym typeface="Arial"/>
              </a:rPr>
              <a:t>Identify all applicable barrier(s) that persons with disabilities might face.</a:t>
            </a:r>
          </a:p>
          <a:p>
            <a:pPr marL="355600" lvl="0" indent="-355600">
              <a:lnSpc>
                <a:spcPct val="100000"/>
              </a:lnSpc>
              <a:spcBef>
                <a:spcPts val="0"/>
              </a:spcBef>
              <a:spcAft>
                <a:spcPts val="1200"/>
              </a:spcAft>
              <a:buClr>
                <a:srgbClr val="000000"/>
              </a:buClr>
              <a:buSzPts val="3200"/>
            </a:pPr>
            <a:r>
              <a:rPr lang="en-US" dirty="0">
                <a:solidFill>
                  <a:srgbClr val="000000"/>
                </a:solidFill>
                <a:latin typeface="Arial"/>
                <a:ea typeface="Arial"/>
                <a:cs typeface="Arial"/>
                <a:sym typeface="Arial"/>
              </a:rPr>
              <a:t>Take 20 minutes to discuss and present.</a:t>
            </a:r>
          </a:p>
          <a:p>
            <a:pPr marL="355600" lvl="0" indent="-355600">
              <a:lnSpc>
                <a:spcPct val="100000"/>
              </a:lnSpc>
              <a:spcBef>
                <a:spcPts val="0"/>
              </a:spcBef>
              <a:spcAft>
                <a:spcPts val="1200"/>
              </a:spcAft>
              <a:buClr>
                <a:srgbClr val="000000"/>
              </a:buClr>
              <a:buSzPts val="3200"/>
            </a:pPr>
            <a:r>
              <a:rPr lang="en-US" dirty="0">
                <a:solidFill>
                  <a:srgbClr val="000000"/>
                </a:solidFill>
                <a:latin typeface="Arial"/>
                <a:ea typeface="Arial"/>
                <a:cs typeface="Arial"/>
                <a:sym typeface="Arial"/>
              </a:rPr>
              <a:t>Suggest practical actions or ‘enablers’ to remove barrier(s)</a:t>
            </a:r>
            <a:r>
              <a:rPr lang="en-US" dirty="0">
                <a:solidFill>
                  <a:schemeClr val="dk1"/>
                </a:solidFill>
                <a:latin typeface="Arial"/>
                <a:ea typeface="Arial"/>
                <a:cs typeface="Arial"/>
                <a:sym typeface="Arial"/>
              </a:rPr>
              <a:t>.</a:t>
            </a:r>
            <a:endParaRPr lang="en-US" sz="1200" dirty="0">
              <a:solidFill>
                <a:schemeClr val="dk1"/>
              </a:solidFill>
              <a:latin typeface="Arial"/>
              <a:ea typeface="Arial"/>
              <a:cs typeface="Arial"/>
              <a:sym typeface="Arial"/>
            </a:endParaRPr>
          </a:p>
        </p:txBody>
      </p:sp>
      <p:pic>
        <p:nvPicPr>
          <p:cNvPr id="6" name="Picture 5">
            <a:extLst>
              <a:ext uri="{FF2B5EF4-FFF2-40B4-BE49-F238E27FC236}">
                <a16:creationId xmlns:a16="http://schemas.microsoft.com/office/drawing/2014/main" id="{8EF77994-074F-DD68-8B27-A3C9B25EB59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0419" y="214754"/>
            <a:ext cx="1672070" cy="1665103"/>
          </a:xfrm>
          <a:prstGeom prst="rect">
            <a:avLst/>
          </a:prstGeom>
        </p:spPr>
      </p:pic>
      <p:sp>
        <p:nvSpPr>
          <p:cNvPr id="4" name="Slide Number Placeholder 3">
            <a:extLst>
              <a:ext uri="{FF2B5EF4-FFF2-40B4-BE49-F238E27FC236}">
                <a16:creationId xmlns:a16="http://schemas.microsoft.com/office/drawing/2014/main" id="{9D4C54C7-C153-8125-5FF1-A634DAE460D9}"/>
              </a:ext>
            </a:extLst>
          </p:cNvPr>
          <p:cNvSpPr>
            <a:spLocks noGrp="1"/>
          </p:cNvSpPr>
          <p:nvPr>
            <p:ph type="sldNum" sz="quarter" idx="12"/>
          </p:nvPr>
        </p:nvSpPr>
        <p:spPr/>
        <p:txBody>
          <a:bodyPr/>
          <a:lstStyle/>
          <a:p>
            <a:fld id="{FBC7A862-7147-4493-B488-4E46DC49905D}" type="slidenum">
              <a:rPr lang="de-DE" smtClean="0"/>
              <a:t>32</a:t>
            </a:fld>
            <a:endParaRPr lang="de-DE"/>
          </a:p>
        </p:txBody>
      </p:sp>
    </p:spTree>
    <p:extLst>
      <p:ext uri="{BB962C8B-B14F-4D97-AF65-F5344CB8AC3E}">
        <p14:creationId xmlns:p14="http://schemas.microsoft.com/office/powerpoint/2010/main" val="2921460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F6990-F983-489F-5600-FCB024FC57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0DE727-23A9-E656-E4E6-15FE97626579}"/>
              </a:ext>
            </a:extLst>
          </p:cNvPr>
          <p:cNvSpPr>
            <a:spLocks noGrp="1"/>
          </p:cNvSpPr>
          <p:nvPr>
            <p:ph type="title"/>
          </p:nvPr>
        </p:nvSpPr>
        <p:spPr>
          <a:xfrm>
            <a:off x="838200" y="138555"/>
            <a:ext cx="10515600" cy="826645"/>
          </a:xfrm>
        </p:spPr>
        <p:txBody>
          <a:bodyPr>
            <a:normAutofit fontScale="90000"/>
          </a:bodyPr>
          <a:lstStyle/>
          <a:p>
            <a:pPr lvl="0">
              <a:lnSpc>
                <a:spcPct val="110000"/>
              </a:lnSpc>
              <a:spcBef>
                <a:spcPts val="0"/>
              </a:spcBef>
              <a:buClr>
                <a:schemeClr val="dk1"/>
              </a:buClr>
              <a:buSzPts val="2800"/>
            </a:pPr>
            <a:r>
              <a:rPr lang="en-US" dirty="0">
                <a:solidFill>
                  <a:srgbClr val="000000"/>
                </a:solidFill>
                <a:latin typeface="Arial"/>
                <a:ea typeface="Arial"/>
                <a:cs typeface="Arial"/>
                <a:sym typeface="Arial"/>
              </a:rPr>
              <a:t>Group work: Which barriers do you identify? (2/3)</a:t>
            </a:r>
            <a:endParaRPr lang="de-DE" dirty="0"/>
          </a:p>
        </p:txBody>
      </p:sp>
      <p:pic>
        <p:nvPicPr>
          <p:cNvPr id="6" name="Picture 5">
            <a:extLst>
              <a:ext uri="{FF2B5EF4-FFF2-40B4-BE49-F238E27FC236}">
                <a16:creationId xmlns:a16="http://schemas.microsoft.com/office/drawing/2014/main" id="{BEFF4D90-BE6C-0D97-5502-9AF45062ABB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2312" y="136525"/>
            <a:ext cx="845388" cy="841866"/>
          </a:xfrm>
          <a:prstGeom prst="rect">
            <a:avLst/>
          </a:prstGeom>
        </p:spPr>
      </p:pic>
      <p:sp>
        <p:nvSpPr>
          <p:cNvPr id="3" name="Content Placeholder 2">
            <a:extLst>
              <a:ext uri="{FF2B5EF4-FFF2-40B4-BE49-F238E27FC236}">
                <a16:creationId xmlns:a16="http://schemas.microsoft.com/office/drawing/2014/main" id="{08944C7B-F38F-0EF0-2D40-623439565B3A}"/>
              </a:ext>
            </a:extLst>
          </p:cNvPr>
          <p:cNvSpPr>
            <a:spLocks noGrp="1"/>
          </p:cNvSpPr>
          <p:nvPr>
            <p:ph idx="1"/>
          </p:nvPr>
        </p:nvSpPr>
        <p:spPr>
          <a:xfrm>
            <a:off x="838200" y="969963"/>
            <a:ext cx="11239500" cy="1544637"/>
          </a:xfrm>
          <a:ln w="12700"/>
        </p:spPr>
        <p:style>
          <a:lnRef idx="2">
            <a:schemeClr val="accent2"/>
          </a:lnRef>
          <a:fillRef idx="1">
            <a:schemeClr val="lt1"/>
          </a:fillRef>
          <a:effectRef idx="0">
            <a:schemeClr val="accent2"/>
          </a:effectRef>
          <a:fontRef idx="minor">
            <a:schemeClr val="dk1"/>
          </a:fontRef>
        </p:style>
        <p:txBody>
          <a:bodyPr>
            <a:normAutofit/>
          </a:bodyPr>
          <a:lstStyle/>
          <a:p>
            <a:pPr marL="0" lvl="0" indent="0">
              <a:lnSpc>
                <a:spcPct val="100000"/>
              </a:lnSpc>
              <a:spcBef>
                <a:spcPts val="0"/>
              </a:spcBef>
              <a:buClr>
                <a:srgbClr val="000000"/>
              </a:buClr>
              <a:buSzPts val="1800"/>
              <a:buNone/>
            </a:pPr>
            <a:r>
              <a:rPr lang="en-US" sz="1800" dirty="0">
                <a:solidFill>
                  <a:srgbClr val="000000"/>
                </a:solidFill>
                <a:latin typeface="Arial"/>
                <a:ea typeface="Arial"/>
                <a:cs typeface="Arial"/>
                <a:sym typeface="Arial"/>
              </a:rPr>
              <a:t>1 |</a:t>
            </a:r>
            <a:r>
              <a:rPr lang="en-US" sz="1800" b="1" dirty="0">
                <a:solidFill>
                  <a:srgbClr val="000000"/>
                </a:solidFill>
                <a:latin typeface="Arial"/>
                <a:ea typeface="Arial"/>
                <a:cs typeface="Arial"/>
                <a:sym typeface="Arial"/>
              </a:rPr>
              <a:t> Budget Constraints in Food Distributions Design </a:t>
            </a:r>
            <a:endParaRPr lang="en-US" sz="1800" dirty="0">
              <a:solidFill>
                <a:srgbClr val="000000"/>
              </a:solidFill>
              <a:latin typeface="Arial"/>
              <a:ea typeface="Arial"/>
              <a:cs typeface="Arial"/>
              <a:sym typeface="Arial"/>
            </a:endParaRPr>
          </a:p>
          <a:p>
            <a:pPr marL="0" lvl="0" indent="0">
              <a:lnSpc>
                <a:spcPct val="100000"/>
              </a:lnSpc>
              <a:spcBef>
                <a:spcPts val="0"/>
              </a:spcBef>
              <a:buClr>
                <a:srgbClr val="000000"/>
              </a:buClr>
              <a:buSzPts val="1800"/>
              <a:buNone/>
            </a:pPr>
            <a:r>
              <a:rPr lang="en-US" sz="1800" dirty="0">
                <a:solidFill>
                  <a:srgbClr val="000000"/>
                </a:solidFill>
                <a:latin typeface="Arial"/>
                <a:ea typeface="Arial"/>
                <a:cs typeface="Arial"/>
                <a:sym typeface="Arial"/>
              </a:rPr>
              <a:t>A humanitarian organization plans a large-scale food distribution in a drought-affected area. The initial design includes options such as additional staff to support persons with disabilities, shorter queues, and home delivery for people with mobility limitations. Due to budget reductions, these adaptations are removed to prioritize food quantity and speed of distributions.</a:t>
            </a:r>
          </a:p>
        </p:txBody>
      </p:sp>
      <p:sp>
        <p:nvSpPr>
          <p:cNvPr id="5" name="Content Placeholder 2">
            <a:extLst>
              <a:ext uri="{FF2B5EF4-FFF2-40B4-BE49-F238E27FC236}">
                <a16:creationId xmlns:a16="http://schemas.microsoft.com/office/drawing/2014/main" id="{8092E1C7-E7B1-2EFE-7D8D-40D83B420ADC}"/>
              </a:ext>
            </a:extLst>
          </p:cNvPr>
          <p:cNvSpPr txBox="1">
            <a:spLocks/>
          </p:cNvSpPr>
          <p:nvPr/>
        </p:nvSpPr>
        <p:spPr>
          <a:xfrm>
            <a:off x="838200" y="2607773"/>
            <a:ext cx="11239500" cy="1214927"/>
          </a:xfrm>
          <a:prstGeom prst="rect">
            <a:avLst/>
          </a:prstGeom>
          <a:ln w="12700"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lvl="0" indent="0">
              <a:lnSpc>
                <a:spcPct val="100000"/>
              </a:lnSpc>
              <a:spcBef>
                <a:spcPts val="0"/>
              </a:spcBef>
              <a:buSzPts val="1800"/>
              <a:buNone/>
            </a:pPr>
            <a:r>
              <a:rPr lang="en-US" sz="1800" dirty="0">
                <a:solidFill>
                  <a:srgbClr val="000000"/>
                </a:solidFill>
                <a:latin typeface="Arial"/>
                <a:ea typeface="Arial"/>
                <a:cs typeface="Arial"/>
              </a:rPr>
              <a:t>2 | </a:t>
            </a:r>
            <a:r>
              <a:rPr lang="en-US" sz="1800" b="1" dirty="0">
                <a:solidFill>
                  <a:srgbClr val="000000"/>
                </a:solidFill>
                <a:latin typeface="Arial"/>
                <a:ea typeface="Arial"/>
                <a:cs typeface="Arial"/>
              </a:rPr>
              <a:t>Using food vouchers at markets</a:t>
            </a:r>
          </a:p>
          <a:p>
            <a:pPr marL="0" lvl="0" indent="0">
              <a:lnSpc>
                <a:spcPct val="100000"/>
              </a:lnSpc>
              <a:spcBef>
                <a:spcPts val="0"/>
              </a:spcBef>
              <a:buSzPts val="1800"/>
              <a:buNone/>
            </a:pPr>
            <a:r>
              <a:rPr lang="en-US" sz="1800" dirty="0">
                <a:solidFill>
                  <a:srgbClr val="000000"/>
                </a:solidFill>
                <a:latin typeface="Arial"/>
                <a:ea typeface="Arial"/>
                <a:cs typeface="Arial"/>
              </a:rPr>
              <a:t>A humanitarian </a:t>
            </a:r>
            <a:r>
              <a:rPr lang="en-US" sz="1800" dirty="0" err="1">
                <a:solidFill>
                  <a:srgbClr val="000000"/>
                </a:solidFill>
                <a:latin typeface="Arial"/>
                <a:ea typeface="Arial"/>
                <a:cs typeface="Arial"/>
              </a:rPr>
              <a:t>programme</a:t>
            </a:r>
            <a:r>
              <a:rPr lang="en-US" sz="1800" dirty="0">
                <a:solidFill>
                  <a:srgbClr val="000000"/>
                </a:solidFill>
                <a:latin typeface="Arial"/>
                <a:ea typeface="Arial"/>
                <a:cs typeface="Arial"/>
              </a:rPr>
              <a:t> distributes food vouchers that can be redeemed at selected local markets. Monitoring reports show that some recipients, especially persons with disabilities, are not fully using their vouchers or are asking relatives to shop for them instead</a:t>
            </a:r>
          </a:p>
        </p:txBody>
      </p:sp>
      <p:sp>
        <p:nvSpPr>
          <p:cNvPr id="7" name="Content Placeholder 2">
            <a:extLst>
              <a:ext uri="{FF2B5EF4-FFF2-40B4-BE49-F238E27FC236}">
                <a16:creationId xmlns:a16="http://schemas.microsoft.com/office/drawing/2014/main" id="{30C9FD75-23E5-B7F2-B31A-8DE8E5F518E3}"/>
              </a:ext>
            </a:extLst>
          </p:cNvPr>
          <p:cNvSpPr txBox="1">
            <a:spLocks/>
          </p:cNvSpPr>
          <p:nvPr/>
        </p:nvSpPr>
        <p:spPr>
          <a:xfrm>
            <a:off x="838200" y="3919655"/>
            <a:ext cx="11239500" cy="1214926"/>
          </a:xfrm>
          <a:prstGeom prst="rect">
            <a:avLst/>
          </a:prstGeom>
          <a:ln w="12700"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lvl="0" indent="0">
              <a:lnSpc>
                <a:spcPct val="100000"/>
              </a:lnSpc>
              <a:spcBef>
                <a:spcPts val="0"/>
              </a:spcBef>
              <a:buSzPts val="1800"/>
              <a:buNone/>
            </a:pPr>
            <a:r>
              <a:rPr lang="en-US" sz="1800" dirty="0">
                <a:solidFill>
                  <a:srgbClr val="000000"/>
                </a:solidFill>
                <a:latin typeface="Arial"/>
                <a:ea typeface="Arial"/>
                <a:cs typeface="Arial"/>
              </a:rPr>
              <a:t>3 | </a:t>
            </a:r>
            <a:r>
              <a:rPr lang="en-US" sz="1800" b="1" dirty="0">
                <a:solidFill>
                  <a:srgbClr val="000000"/>
                </a:solidFill>
                <a:latin typeface="Arial"/>
                <a:ea typeface="Arial"/>
                <a:cs typeface="Arial"/>
              </a:rPr>
              <a:t>Community Consultation of Food Assistance Modalities</a:t>
            </a:r>
          </a:p>
          <a:p>
            <a:pPr marL="0" lvl="0" indent="0">
              <a:lnSpc>
                <a:spcPct val="100000"/>
              </a:lnSpc>
              <a:spcBef>
                <a:spcPts val="0"/>
              </a:spcBef>
              <a:buSzPts val="1800"/>
              <a:buNone/>
            </a:pPr>
            <a:r>
              <a:rPr lang="en-US" sz="1800" dirty="0">
                <a:solidFill>
                  <a:srgbClr val="000000"/>
                </a:solidFill>
                <a:latin typeface="Arial"/>
                <a:ea typeface="Arial"/>
                <a:cs typeface="Arial"/>
              </a:rPr>
              <a:t>Humanitarian staff conduct a community meeting to discuss whether food assistance should be provided through in-kind food, cash, or vouchers. After the meeting, it is noted that perspectives of persons with disabilities were missing.</a:t>
            </a:r>
          </a:p>
        </p:txBody>
      </p:sp>
      <p:sp>
        <p:nvSpPr>
          <p:cNvPr id="8" name="Content Placeholder 2">
            <a:extLst>
              <a:ext uri="{FF2B5EF4-FFF2-40B4-BE49-F238E27FC236}">
                <a16:creationId xmlns:a16="http://schemas.microsoft.com/office/drawing/2014/main" id="{14B801B9-657C-369A-BA9B-61F628AA1034}"/>
              </a:ext>
            </a:extLst>
          </p:cNvPr>
          <p:cNvSpPr txBox="1">
            <a:spLocks/>
          </p:cNvSpPr>
          <p:nvPr/>
        </p:nvSpPr>
        <p:spPr>
          <a:xfrm>
            <a:off x="838200" y="5231536"/>
            <a:ext cx="11239500" cy="1544637"/>
          </a:xfrm>
          <a:prstGeom prst="rect">
            <a:avLst/>
          </a:prstGeom>
          <a:ln w="12700"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lvl="0" indent="0">
              <a:lnSpc>
                <a:spcPct val="100000"/>
              </a:lnSpc>
              <a:spcBef>
                <a:spcPts val="0"/>
              </a:spcBef>
              <a:buSzPts val="1800"/>
              <a:buNone/>
            </a:pPr>
            <a:r>
              <a:rPr lang="en-US" sz="1800" dirty="0">
                <a:solidFill>
                  <a:srgbClr val="000000"/>
                </a:solidFill>
                <a:latin typeface="Arial"/>
                <a:ea typeface="Arial"/>
                <a:cs typeface="Arial"/>
              </a:rPr>
              <a:t>4 | </a:t>
            </a:r>
            <a:r>
              <a:rPr lang="en-US" sz="1800" b="1" dirty="0">
                <a:solidFill>
                  <a:srgbClr val="000000"/>
                </a:solidFill>
                <a:latin typeface="Arial"/>
                <a:ea typeface="Arial"/>
                <a:cs typeface="Arial"/>
              </a:rPr>
              <a:t>Lack of Inclusive Food Security Standards in Policy | </a:t>
            </a:r>
            <a:r>
              <a:rPr lang="en-US" sz="1800" dirty="0">
                <a:solidFill>
                  <a:srgbClr val="000000"/>
                </a:solidFill>
                <a:latin typeface="Arial"/>
                <a:ea typeface="Arial"/>
                <a:cs typeface="Arial"/>
              </a:rPr>
              <a:t>A national humanitarian organization is revising its Food Security standards for emergency response. The standards emphasize efficiency and rapid deployment but lack specific guidelines on ensuring facilities and services are accessible to persons with disabilities. This oversight is due to a gap in the organization's policy-making process, where the requirements for inclusivity and reasonable accommodations are not adequately considered.</a:t>
            </a:r>
          </a:p>
        </p:txBody>
      </p:sp>
      <p:sp>
        <p:nvSpPr>
          <p:cNvPr id="4" name="Slide Number Placeholder 3">
            <a:extLst>
              <a:ext uri="{FF2B5EF4-FFF2-40B4-BE49-F238E27FC236}">
                <a16:creationId xmlns:a16="http://schemas.microsoft.com/office/drawing/2014/main" id="{0EC54107-512D-501E-33BD-916BA8DB9432}"/>
              </a:ext>
            </a:extLst>
          </p:cNvPr>
          <p:cNvSpPr>
            <a:spLocks noGrp="1"/>
          </p:cNvSpPr>
          <p:nvPr>
            <p:ph type="sldNum" sz="quarter" idx="12"/>
          </p:nvPr>
        </p:nvSpPr>
        <p:spPr/>
        <p:txBody>
          <a:bodyPr/>
          <a:lstStyle/>
          <a:p>
            <a:fld id="{FBC7A862-7147-4493-B488-4E46DC49905D}" type="slidenum">
              <a:rPr lang="de-DE" smtClean="0"/>
              <a:t>33</a:t>
            </a:fld>
            <a:endParaRPr lang="de-DE"/>
          </a:p>
        </p:txBody>
      </p:sp>
    </p:spTree>
    <p:extLst>
      <p:ext uri="{BB962C8B-B14F-4D97-AF65-F5344CB8AC3E}">
        <p14:creationId xmlns:p14="http://schemas.microsoft.com/office/powerpoint/2010/main" val="41344186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85187-6AA6-B806-096E-FFFA487015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9DF8CB-9180-AC61-22C0-69174428CCA4}"/>
              </a:ext>
            </a:extLst>
          </p:cNvPr>
          <p:cNvSpPr>
            <a:spLocks noGrp="1"/>
          </p:cNvSpPr>
          <p:nvPr>
            <p:ph type="title"/>
          </p:nvPr>
        </p:nvSpPr>
        <p:spPr>
          <a:xfrm>
            <a:off x="838200" y="138555"/>
            <a:ext cx="10515600" cy="826645"/>
          </a:xfrm>
        </p:spPr>
        <p:txBody>
          <a:bodyPr>
            <a:normAutofit fontScale="90000"/>
          </a:bodyPr>
          <a:lstStyle/>
          <a:p>
            <a:pPr lvl="0">
              <a:lnSpc>
                <a:spcPct val="110000"/>
              </a:lnSpc>
              <a:spcBef>
                <a:spcPts val="0"/>
              </a:spcBef>
              <a:buClr>
                <a:schemeClr val="dk1"/>
              </a:buClr>
              <a:buSzPts val="2800"/>
            </a:pPr>
            <a:r>
              <a:rPr lang="en-US" dirty="0">
                <a:solidFill>
                  <a:srgbClr val="000000"/>
                </a:solidFill>
                <a:latin typeface="Arial"/>
                <a:ea typeface="Arial"/>
                <a:cs typeface="Arial"/>
                <a:sym typeface="Arial"/>
              </a:rPr>
              <a:t>Group work: Which barriers do you identify? (3/3)</a:t>
            </a:r>
            <a:endParaRPr lang="de-DE" dirty="0"/>
          </a:p>
        </p:txBody>
      </p:sp>
      <p:pic>
        <p:nvPicPr>
          <p:cNvPr id="6" name="Picture 5">
            <a:extLst>
              <a:ext uri="{FF2B5EF4-FFF2-40B4-BE49-F238E27FC236}">
                <a16:creationId xmlns:a16="http://schemas.microsoft.com/office/drawing/2014/main" id="{70D4E38C-8EE9-A023-28B8-BD94E80465C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2312" y="136525"/>
            <a:ext cx="845388" cy="841866"/>
          </a:xfrm>
          <a:prstGeom prst="rect">
            <a:avLst/>
          </a:prstGeom>
        </p:spPr>
      </p:pic>
      <p:sp>
        <p:nvSpPr>
          <p:cNvPr id="3" name="Content Placeholder 2">
            <a:extLst>
              <a:ext uri="{FF2B5EF4-FFF2-40B4-BE49-F238E27FC236}">
                <a16:creationId xmlns:a16="http://schemas.microsoft.com/office/drawing/2014/main" id="{C2A26DFF-0F5C-3A59-DFB8-E85E0D402923}"/>
              </a:ext>
            </a:extLst>
          </p:cNvPr>
          <p:cNvSpPr>
            <a:spLocks noGrp="1"/>
          </p:cNvSpPr>
          <p:nvPr>
            <p:ph idx="1"/>
          </p:nvPr>
        </p:nvSpPr>
        <p:spPr>
          <a:xfrm>
            <a:off x="838200" y="1096963"/>
            <a:ext cx="11239500" cy="1214927"/>
          </a:xfrm>
          <a:ln w="12700"/>
        </p:spPr>
        <p:style>
          <a:lnRef idx="2">
            <a:schemeClr val="accent2"/>
          </a:lnRef>
          <a:fillRef idx="1">
            <a:schemeClr val="lt1"/>
          </a:fillRef>
          <a:effectRef idx="0">
            <a:schemeClr val="accent2"/>
          </a:effectRef>
          <a:fontRef idx="minor">
            <a:schemeClr val="dk1"/>
          </a:fontRef>
        </p:style>
        <p:txBody>
          <a:bodyPr>
            <a:normAutofit/>
          </a:bodyPr>
          <a:lstStyle/>
          <a:p>
            <a:pPr marL="0" lvl="0" indent="0">
              <a:lnSpc>
                <a:spcPct val="100000"/>
              </a:lnSpc>
              <a:spcBef>
                <a:spcPts val="0"/>
              </a:spcBef>
              <a:buClr>
                <a:srgbClr val="000000"/>
              </a:buClr>
              <a:buSzPts val="1800"/>
              <a:buNone/>
            </a:pPr>
            <a:r>
              <a:rPr lang="en-US" sz="1800" dirty="0">
                <a:solidFill>
                  <a:srgbClr val="000000"/>
                </a:solidFill>
                <a:latin typeface="Arial"/>
                <a:ea typeface="Arial"/>
                <a:cs typeface="Arial"/>
                <a:sym typeface="Arial"/>
              </a:rPr>
              <a:t>5 | </a:t>
            </a:r>
            <a:r>
              <a:rPr lang="en-US" sz="1800" b="1" dirty="0">
                <a:solidFill>
                  <a:srgbClr val="000000"/>
                </a:solidFill>
                <a:latin typeface="Arial"/>
                <a:ea typeface="Arial"/>
                <a:cs typeface="Arial"/>
                <a:sym typeface="Arial"/>
              </a:rPr>
              <a:t>Cash Transfer Value</a:t>
            </a:r>
          </a:p>
          <a:p>
            <a:pPr marL="0" lvl="0" indent="0">
              <a:lnSpc>
                <a:spcPct val="100000"/>
              </a:lnSpc>
              <a:spcBef>
                <a:spcPts val="0"/>
              </a:spcBef>
              <a:buClr>
                <a:srgbClr val="000000"/>
              </a:buClr>
              <a:buSzPts val="1800"/>
              <a:buNone/>
            </a:pPr>
            <a:r>
              <a:rPr lang="en-US" sz="1800" dirty="0">
                <a:solidFill>
                  <a:srgbClr val="000000"/>
                </a:solidFill>
                <a:latin typeface="Arial"/>
                <a:ea typeface="Arial"/>
                <a:cs typeface="Arial"/>
                <a:sym typeface="Arial"/>
              </a:rPr>
              <a:t>A humanitarian organization calculates the cash transfer value based on the cost of a minimum food basket. After several distribution cycles, feedback indicates that some households with persons with disabilities struggle to cover their food needs even after receiving the cash assistance.</a:t>
            </a:r>
            <a:endParaRPr lang="en-US" sz="2000" b="1" dirty="0">
              <a:latin typeface="Arial"/>
              <a:ea typeface="Arial"/>
              <a:cs typeface="Arial"/>
              <a:sym typeface="Arial"/>
            </a:endParaRPr>
          </a:p>
        </p:txBody>
      </p:sp>
      <p:sp>
        <p:nvSpPr>
          <p:cNvPr id="5" name="Content Placeholder 2">
            <a:extLst>
              <a:ext uri="{FF2B5EF4-FFF2-40B4-BE49-F238E27FC236}">
                <a16:creationId xmlns:a16="http://schemas.microsoft.com/office/drawing/2014/main" id="{51B61879-0BFE-F799-6678-EB8E29AECAE8}"/>
              </a:ext>
            </a:extLst>
          </p:cNvPr>
          <p:cNvSpPr txBox="1">
            <a:spLocks/>
          </p:cNvSpPr>
          <p:nvPr/>
        </p:nvSpPr>
        <p:spPr>
          <a:xfrm>
            <a:off x="838200" y="2457881"/>
            <a:ext cx="11239500" cy="1214927"/>
          </a:xfrm>
          <a:prstGeom prst="rect">
            <a:avLst/>
          </a:prstGeom>
          <a:ln w="12700"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lvl="0" indent="0">
              <a:lnSpc>
                <a:spcPct val="100000"/>
              </a:lnSpc>
              <a:spcBef>
                <a:spcPts val="0"/>
              </a:spcBef>
              <a:buSzPts val="1800"/>
              <a:buNone/>
            </a:pPr>
            <a:r>
              <a:rPr lang="en-US" sz="1800" dirty="0">
                <a:solidFill>
                  <a:srgbClr val="000000"/>
                </a:solidFill>
                <a:latin typeface="Arial"/>
                <a:ea typeface="Arial"/>
                <a:cs typeface="Arial"/>
              </a:rPr>
              <a:t>6 | </a:t>
            </a:r>
            <a:r>
              <a:rPr lang="en-US" sz="1800" b="1" dirty="0">
                <a:solidFill>
                  <a:srgbClr val="000000"/>
                </a:solidFill>
                <a:latin typeface="Arial"/>
                <a:ea typeface="Arial"/>
                <a:cs typeface="Arial"/>
              </a:rPr>
              <a:t>Standardized Food Assistance and Packaging</a:t>
            </a:r>
          </a:p>
          <a:p>
            <a:pPr marL="0" lvl="0" indent="0">
              <a:lnSpc>
                <a:spcPct val="107916"/>
              </a:lnSpc>
              <a:spcBef>
                <a:spcPts val="0"/>
              </a:spcBef>
              <a:buClr>
                <a:schemeClr val="dk1"/>
              </a:buClr>
              <a:buSzPts val="1100"/>
              <a:buNone/>
            </a:pPr>
            <a:r>
              <a:rPr lang="en-US" sz="1800" dirty="0">
                <a:solidFill>
                  <a:srgbClr val="000000"/>
                </a:solidFill>
                <a:latin typeface="Arial"/>
                <a:ea typeface="Arial"/>
                <a:cs typeface="Arial"/>
              </a:rPr>
              <a:t>Food rations are distributed in standardized packages designed for general households without consideration of specific and varied individual needs. Some recipients report difficulty carrying heavy boxes/bags, opening packaging, or preparing the type of food provided due to physical or sensory impairments.</a:t>
            </a:r>
          </a:p>
        </p:txBody>
      </p:sp>
      <p:sp>
        <p:nvSpPr>
          <p:cNvPr id="7" name="Content Placeholder 2">
            <a:extLst>
              <a:ext uri="{FF2B5EF4-FFF2-40B4-BE49-F238E27FC236}">
                <a16:creationId xmlns:a16="http://schemas.microsoft.com/office/drawing/2014/main" id="{53C062B6-0CCE-A718-B145-CDB876454D89}"/>
              </a:ext>
            </a:extLst>
          </p:cNvPr>
          <p:cNvSpPr txBox="1">
            <a:spLocks/>
          </p:cNvSpPr>
          <p:nvPr/>
        </p:nvSpPr>
        <p:spPr>
          <a:xfrm>
            <a:off x="838200" y="3818799"/>
            <a:ext cx="11239500" cy="1214926"/>
          </a:xfrm>
          <a:prstGeom prst="rect">
            <a:avLst/>
          </a:prstGeom>
          <a:ln w="12700"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lvl="0" indent="0">
              <a:lnSpc>
                <a:spcPct val="100000"/>
              </a:lnSpc>
              <a:spcBef>
                <a:spcPts val="0"/>
              </a:spcBef>
              <a:buSzPts val="1800"/>
              <a:buNone/>
            </a:pPr>
            <a:r>
              <a:rPr lang="en-US" sz="1800" dirty="0">
                <a:solidFill>
                  <a:srgbClr val="000000"/>
                </a:solidFill>
                <a:latin typeface="Arial"/>
                <a:ea typeface="Arial"/>
                <a:cs typeface="Arial"/>
              </a:rPr>
              <a:t>7 | </a:t>
            </a:r>
            <a:r>
              <a:rPr lang="en-US" sz="1800" b="1" dirty="0">
                <a:solidFill>
                  <a:srgbClr val="000000"/>
                </a:solidFill>
                <a:latin typeface="Arial"/>
                <a:ea typeface="Arial"/>
                <a:cs typeface="Arial"/>
              </a:rPr>
              <a:t>Location of Food Distribution Points</a:t>
            </a:r>
          </a:p>
          <a:p>
            <a:pPr marL="0" lvl="0" indent="0">
              <a:lnSpc>
                <a:spcPct val="100000"/>
              </a:lnSpc>
              <a:spcBef>
                <a:spcPts val="0"/>
              </a:spcBef>
              <a:buSzPts val="1800"/>
              <a:buNone/>
            </a:pPr>
            <a:r>
              <a:rPr lang="en-US" sz="1800" dirty="0">
                <a:solidFill>
                  <a:srgbClr val="000000"/>
                </a:solidFill>
                <a:latin typeface="Arial"/>
                <a:ea typeface="Arial"/>
                <a:cs typeface="Arial"/>
              </a:rPr>
              <a:t>Food assistance is distributed at centralized locations within a large camp. Households living on the outskirts, including many persons with disabilities and older people, face long distances, uneven terrain, and security risks when attempting to access food distributions.</a:t>
            </a:r>
          </a:p>
        </p:txBody>
      </p:sp>
      <p:sp>
        <p:nvSpPr>
          <p:cNvPr id="8" name="Content Placeholder 2">
            <a:extLst>
              <a:ext uri="{FF2B5EF4-FFF2-40B4-BE49-F238E27FC236}">
                <a16:creationId xmlns:a16="http://schemas.microsoft.com/office/drawing/2014/main" id="{6F9A67EC-45BB-A86B-F15D-1C813CA9451E}"/>
              </a:ext>
            </a:extLst>
          </p:cNvPr>
          <p:cNvSpPr txBox="1">
            <a:spLocks/>
          </p:cNvSpPr>
          <p:nvPr/>
        </p:nvSpPr>
        <p:spPr>
          <a:xfrm>
            <a:off x="838200" y="5179716"/>
            <a:ext cx="11239500" cy="1308964"/>
          </a:xfrm>
          <a:prstGeom prst="rect">
            <a:avLst/>
          </a:prstGeom>
          <a:ln w="12700"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lvl="0" indent="0">
              <a:lnSpc>
                <a:spcPct val="100000"/>
              </a:lnSpc>
              <a:spcBef>
                <a:spcPts val="0"/>
              </a:spcBef>
              <a:buSzPts val="1800"/>
              <a:buNone/>
            </a:pPr>
            <a:r>
              <a:rPr lang="en-US" sz="1800" dirty="0">
                <a:solidFill>
                  <a:srgbClr val="000000"/>
                </a:solidFill>
                <a:latin typeface="Arial"/>
                <a:ea typeface="Arial"/>
                <a:cs typeface="Arial"/>
              </a:rPr>
              <a:t>8 | </a:t>
            </a:r>
            <a:r>
              <a:rPr lang="en-US" sz="1800" b="1" dirty="0">
                <a:solidFill>
                  <a:srgbClr val="000000"/>
                </a:solidFill>
                <a:latin typeface="Arial"/>
                <a:ea typeface="Arial"/>
                <a:cs typeface="Arial"/>
              </a:rPr>
              <a:t>Nutrition and Food Utilization Messaging</a:t>
            </a:r>
          </a:p>
          <a:p>
            <a:pPr marL="0" lvl="0" indent="0">
              <a:lnSpc>
                <a:spcPct val="107916"/>
              </a:lnSpc>
              <a:spcBef>
                <a:spcPts val="0"/>
              </a:spcBef>
              <a:buClr>
                <a:schemeClr val="dk1"/>
              </a:buClr>
              <a:buSzPts val="1100"/>
              <a:buNone/>
            </a:pPr>
            <a:r>
              <a:rPr lang="en-US" sz="1800" dirty="0">
                <a:solidFill>
                  <a:srgbClr val="000000"/>
                </a:solidFill>
                <a:latin typeface="Arial"/>
                <a:ea typeface="Arial"/>
                <a:cs typeface="Arial"/>
              </a:rPr>
              <a:t>A nutrition </a:t>
            </a:r>
            <a:r>
              <a:rPr lang="en-US" sz="1800" dirty="0" err="1">
                <a:solidFill>
                  <a:srgbClr val="000000"/>
                </a:solidFill>
                <a:latin typeface="Arial"/>
                <a:ea typeface="Arial"/>
                <a:cs typeface="Arial"/>
              </a:rPr>
              <a:t>programme</a:t>
            </a:r>
            <a:r>
              <a:rPr lang="en-US" sz="1800" dirty="0">
                <a:solidFill>
                  <a:srgbClr val="000000"/>
                </a:solidFill>
                <a:latin typeface="Arial"/>
                <a:ea typeface="Arial"/>
                <a:cs typeface="Arial"/>
              </a:rPr>
              <a:t> provides group sessions on food preparation and optimal use of rations. Sessions rely on written materials, verbal explanations, and group demonstrations. Some participants struggle to follow the guidance and leave with a lot of questions and misunderstandings. </a:t>
            </a:r>
          </a:p>
        </p:txBody>
      </p:sp>
      <p:sp>
        <p:nvSpPr>
          <p:cNvPr id="4" name="Slide Number Placeholder 3">
            <a:extLst>
              <a:ext uri="{FF2B5EF4-FFF2-40B4-BE49-F238E27FC236}">
                <a16:creationId xmlns:a16="http://schemas.microsoft.com/office/drawing/2014/main" id="{71909C4F-0107-EDFA-EE76-98F842CD7E3C}"/>
              </a:ext>
            </a:extLst>
          </p:cNvPr>
          <p:cNvSpPr>
            <a:spLocks noGrp="1"/>
          </p:cNvSpPr>
          <p:nvPr>
            <p:ph type="sldNum" sz="quarter" idx="12"/>
          </p:nvPr>
        </p:nvSpPr>
        <p:spPr/>
        <p:txBody>
          <a:bodyPr/>
          <a:lstStyle/>
          <a:p>
            <a:fld id="{FBC7A862-7147-4493-B488-4E46DC49905D}" type="slidenum">
              <a:rPr lang="de-DE" smtClean="0"/>
              <a:t>34</a:t>
            </a:fld>
            <a:endParaRPr lang="de-DE"/>
          </a:p>
        </p:txBody>
      </p:sp>
    </p:spTree>
    <p:extLst>
      <p:ext uri="{BB962C8B-B14F-4D97-AF65-F5344CB8AC3E}">
        <p14:creationId xmlns:p14="http://schemas.microsoft.com/office/powerpoint/2010/main" val="37987265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3B8D4-73FE-E55D-CC2C-048F617E45CC}"/>
              </a:ext>
            </a:extLst>
          </p:cNvPr>
          <p:cNvSpPr>
            <a:spLocks noGrp="1"/>
          </p:cNvSpPr>
          <p:nvPr>
            <p:ph type="title"/>
          </p:nvPr>
        </p:nvSpPr>
        <p:spPr>
          <a:xfrm>
            <a:off x="2298700" y="365125"/>
            <a:ext cx="7961719" cy="1058233"/>
          </a:xfrm>
        </p:spPr>
        <p:txBody>
          <a:bodyPr/>
          <a:lstStyle/>
          <a:p>
            <a:r>
              <a:rPr lang="de-DE" dirty="0"/>
              <a:t>Video input: Physical barriers</a:t>
            </a:r>
          </a:p>
        </p:txBody>
      </p:sp>
      <p:pic>
        <p:nvPicPr>
          <p:cNvPr id="6" name="Picture 5">
            <a:extLst>
              <a:ext uri="{FF2B5EF4-FFF2-40B4-BE49-F238E27FC236}">
                <a16:creationId xmlns:a16="http://schemas.microsoft.com/office/drawing/2014/main" id="{EC5D4C2B-99D3-DA99-CAA1-FA1CB992555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0419" y="214754"/>
            <a:ext cx="1672070" cy="1665103"/>
          </a:xfrm>
          <a:prstGeom prst="rect">
            <a:avLst/>
          </a:prstGeom>
        </p:spPr>
      </p:pic>
      <p:sp>
        <p:nvSpPr>
          <p:cNvPr id="8" name="Google Shape;1382;p24">
            <a:extLst>
              <a:ext uri="{FF2B5EF4-FFF2-40B4-BE49-F238E27FC236}">
                <a16:creationId xmlns:a16="http://schemas.microsoft.com/office/drawing/2014/main" id="{9007B354-A69B-05E0-7B0B-312F2CCF29AA}"/>
              </a:ext>
              <a:ext uri="{C183D7F6-B498-43B3-948B-1728B52AA6E4}">
                <adec:decorative xmlns:adec="http://schemas.microsoft.com/office/drawing/2017/decorative" val="1"/>
              </a:ext>
            </a:extLst>
          </p:cNvPr>
          <p:cNvSpPr/>
          <p:nvPr/>
        </p:nvSpPr>
        <p:spPr>
          <a:xfrm>
            <a:off x="748353" y="189441"/>
            <a:ext cx="1247724" cy="1409599"/>
          </a:xfrm>
          <a:custGeom>
            <a:avLst/>
            <a:gdLst/>
            <a:ahLst/>
            <a:cxnLst/>
            <a:rect l="l" t="t" r="r" b="b"/>
            <a:pathLst>
              <a:path w="1946770" h="2224880" extrusionOk="0">
                <a:moveTo>
                  <a:pt x="0" y="0"/>
                </a:moveTo>
                <a:lnTo>
                  <a:pt x="1946769" y="0"/>
                </a:lnTo>
                <a:lnTo>
                  <a:pt x="1946769" y="2224879"/>
                </a:lnTo>
                <a:lnTo>
                  <a:pt x="0" y="2224879"/>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 name="Content Placeholder 2">
            <a:extLst>
              <a:ext uri="{FF2B5EF4-FFF2-40B4-BE49-F238E27FC236}">
                <a16:creationId xmlns:a16="http://schemas.microsoft.com/office/drawing/2014/main" id="{C5CC9D19-EDA8-A87B-6114-5CAD40526041}"/>
              </a:ext>
            </a:extLst>
          </p:cNvPr>
          <p:cNvSpPr>
            <a:spLocks noGrp="1"/>
          </p:cNvSpPr>
          <p:nvPr>
            <p:ph idx="1"/>
          </p:nvPr>
        </p:nvSpPr>
        <p:spPr>
          <a:xfrm>
            <a:off x="838200" y="2988154"/>
            <a:ext cx="10515600" cy="1803400"/>
          </a:xfrm>
        </p:spPr>
        <p:txBody>
          <a:bodyPr/>
          <a:lstStyle/>
          <a:p>
            <a:pPr marL="0" indent="0" algn="ctr">
              <a:spcAft>
                <a:spcPts val="1800"/>
              </a:spcAft>
              <a:buNone/>
            </a:pPr>
            <a:r>
              <a:rPr lang="de-DE" dirty="0"/>
              <a:t>Cick the link below to open the video in the webbrowser:</a:t>
            </a:r>
          </a:p>
          <a:p>
            <a:pPr marL="0" indent="0" algn="ctr">
              <a:buNone/>
            </a:pPr>
            <a:r>
              <a:rPr lang="en-US" dirty="0">
                <a:hlinkClick r:id="rId5" tooltip="External link to the vimeo website for the video."/>
              </a:rPr>
              <a:t>UNICEF: “Physical barriers faced by persons with disabilities to access WASH facilities in humanitarian contexts”</a:t>
            </a:r>
            <a:endParaRPr lang="de-DE" dirty="0"/>
          </a:p>
        </p:txBody>
      </p:sp>
      <p:sp>
        <p:nvSpPr>
          <p:cNvPr id="4" name="Slide Number Placeholder 3">
            <a:extLst>
              <a:ext uri="{FF2B5EF4-FFF2-40B4-BE49-F238E27FC236}">
                <a16:creationId xmlns:a16="http://schemas.microsoft.com/office/drawing/2014/main" id="{3AD7DB2F-1FF0-C45C-9A9F-EA9D519ACC37}"/>
              </a:ext>
            </a:extLst>
          </p:cNvPr>
          <p:cNvSpPr>
            <a:spLocks noGrp="1"/>
          </p:cNvSpPr>
          <p:nvPr>
            <p:ph type="sldNum" sz="quarter" idx="12"/>
          </p:nvPr>
        </p:nvSpPr>
        <p:spPr/>
        <p:txBody>
          <a:bodyPr/>
          <a:lstStyle/>
          <a:p>
            <a:fld id="{FBC7A862-7147-4493-B488-4E46DC49905D}" type="slidenum">
              <a:rPr lang="de-DE" smtClean="0"/>
              <a:t>35</a:t>
            </a:fld>
            <a:endParaRPr lang="de-DE"/>
          </a:p>
        </p:txBody>
      </p:sp>
    </p:spTree>
    <p:extLst>
      <p:ext uri="{BB962C8B-B14F-4D97-AF65-F5344CB8AC3E}">
        <p14:creationId xmlns:p14="http://schemas.microsoft.com/office/powerpoint/2010/main" val="13720820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820DF-1B42-39A8-4091-474764219F6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1BECE88-43F2-8006-B9A7-5C84453D20D0}"/>
              </a:ext>
            </a:extLst>
          </p:cNvPr>
          <p:cNvSpPr>
            <a:spLocks noGrp="1"/>
          </p:cNvSpPr>
          <p:nvPr>
            <p:ph type="title"/>
          </p:nvPr>
        </p:nvSpPr>
        <p:spPr>
          <a:xfrm>
            <a:off x="838200" y="141843"/>
            <a:ext cx="10515600" cy="1058233"/>
          </a:xfrm>
        </p:spPr>
        <p:txBody>
          <a:bodyPr/>
          <a:lstStyle/>
          <a:p>
            <a:r>
              <a:rPr lang="de-DE" dirty="0"/>
              <a:t>Key Learnings (2)</a:t>
            </a:r>
          </a:p>
        </p:txBody>
      </p:sp>
      <p:sp>
        <p:nvSpPr>
          <p:cNvPr id="6" name="Content Placeholder 5">
            <a:extLst>
              <a:ext uri="{FF2B5EF4-FFF2-40B4-BE49-F238E27FC236}">
                <a16:creationId xmlns:a16="http://schemas.microsoft.com/office/drawing/2014/main" id="{C07A218A-1B55-69E9-18DD-735F95DD09F7}"/>
              </a:ext>
            </a:extLst>
          </p:cNvPr>
          <p:cNvSpPr>
            <a:spLocks noGrp="1"/>
          </p:cNvSpPr>
          <p:nvPr>
            <p:ph idx="1"/>
          </p:nvPr>
        </p:nvSpPr>
        <p:spPr>
          <a:xfrm>
            <a:off x="749300" y="1045234"/>
            <a:ext cx="10909300" cy="5447641"/>
          </a:xfrm>
        </p:spPr>
        <p:txBody>
          <a:bodyPr>
            <a:noAutofit/>
          </a:bodyPr>
          <a:lstStyle/>
          <a:p>
            <a:pPr marL="542925" lvl="0" indent="-482600">
              <a:lnSpc>
                <a:spcPct val="110000"/>
              </a:lnSpc>
              <a:spcBef>
                <a:spcPts val="0"/>
              </a:spcBef>
              <a:buClr>
                <a:srgbClr val="000000"/>
              </a:buClr>
              <a:buSzPts val="2400"/>
              <a:buFont typeface="Arial"/>
              <a:buChar char="●"/>
            </a:pPr>
            <a:r>
              <a:rPr lang="en-US" sz="2200" dirty="0">
                <a:solidFill>
                  <a:srgbClr val="000000"/>
                </a:solidFill>
                <a:latin typeface="Arial"/>
                <a:ea typeface="Arial"/>
                <a:cs typeface="Arial"/>
                <a:sym typeface="Arial"/>
              </a:rPr>
              <a:t>Barriers disable people.</a:t>
            </a:r>
          </a:p>
          <a:p>
            <a:pPr marL="542925" lvl="0" indent="-482600">
              <a:lnSpc>
                <a:spcPct val="110000"/>
              </a:lnSpc>
              <a:buClr>
                <a:srgbClr val="000000"/>
              </a:buClr>
              <a:buSzPts val="2400"/>
              <a:buFont typeface="Arial"/>
              <a:buChar char="●"/>
            </a:pPr>
            <a:r>
              <a:rPr lang="en-US" sz="2200" dirty="0">
                <a:solidFill>
                  <a:srgbClr val="000000"/>
                </a:solidFill>
                <a:latin typeface="Arial"/>
                <a:ea typeface="Arial"/>
                <a:cs typeface="Arial"/>
                <a:sym typeface="Arial"/>
              </a:rPr>
              <a:t>We create barriers by:</a:t>
            </a:r>
          </a:p>
          <a:p>
            <a:pPr marL="914400" lvl="1" indent="-381000">
              <a:lnSpc>
                <a:spcPct val="110000"/>
              </a:lnSpc>
              <a:spcBef>
                <a:spcPts val="1000"/>
              </a:spcBef>
              <a:buClr>
                <a:srgbClr val="000000"/>
              </a:buClr>
              <a:buSzPts val="2400"/>
              <a:buFont typeface="Arial"/>
              <a:buChar char="○"/>
            </a:pPr>
            <a:r>
              <a:rPr lang="en-US" sz="2200" dirty="0">
                <a:solidFill>
                  <a:srgbClr val="000000"/>
                </a:solidFill>
                <a:latin typeface="Arial"/>
                <a:ea typeface="Arial"/>
                <a:cs typeface="Arial"/>
                <a:sym typeface="Arial"/>
              </a:rPr>
              <a:t>excluding the requirements of diverse people in our built environments and in the way we ‘do things’ in policies, practices and daily living;</a:t>
            </a:r>
          </a:p>
          <a:p>
            <a:pPr marL="914400" lvl="1" indent="-381000">
              <a:lnSpc>
                <a:spcPct val="110000"/>
              </a:lnSpc>
              <a:spcBef>
                <a:spcPts val="1000"/>
              </a:spcBef>
              <a:buClr>
                <a:srgbClr val="000000"/>
              </a:buClr>
              <a:buSzPts val="2400"/>
              <a:buFont typeface="Arial"/>
              <a:buChar char="○"/>
            </a:pPr>
            <a:r>
              <a:rPr lang="en-US" sz="2200" dirty="0">
                <a:solidFill>
                  <a:srgbClr val="000000"/>
                </a:solidFill>
                <a:latin typeface="Arial"/>
                <a:ea typeface="Arial"/>
                <a:cs typeface="Arial"/>
                <a:sym typeface="Arial"/>
              </a:rPr>
              <a:t>failing to provide the enabling measures / tools / practices / facilities that people with diverse needs require;</a:t>
            </a:r>
          </a:p>
          <a:p>
            <a:pPr marL="914400" lvl="1" indent="-381000">
              <a:lnSpc>
                <a:spcPct val="110000"/>
              </a:lnSpc>
              <a:spcBef>
                <a:spcPts val="1000"/>
              </a:spcBef>
              <a:buClr>
                <a:srgbClr val="000000"/>
              </a:buClr>
              <a:buSzPts val="2400"/>
              <a:buFont typeface="Arial"/>
              <a:buChar char="○"/>
            </a:pPr>
            <a:r>
              <a:rPr lang="en-US" sz="2200" dirty="0">
                <a:solidFill>
                  <a:srgbClr val="000000"/>
                </a:solidFill>
                <a:latin typeface="Arial"/>
                <a:ea typeface="Arial"/>
                <a:cs typeface="Arial"/>
                <a:sym typeface="Arial"/>
              </a:rPr>
              <a:t>Failing to involve persons with disabilities directly when assessing needs, designing and implementing, and evaluating inclusive interventions and structures.</a:t>
            </a:r>
          </a:p>
          <a:p>
            <a:pPr marL="428625" lvl="0" indent="-368300">
              <a:lnSpc>
                <a:spcPct val="110000"/>
              </a:lnSpc>
              <a:buClr>
                <a:srgbClr val="000000"/>
              </a:buClr>
              <a:buSzPts val="2400"/>
              <a:buFont typeface="Arial"/>
              <a:buChar char="●"/>
            </a:pPr>
            <a:r>
              <a:rPr lang="en-US" sz="2200" dirty="0">
                <a:solidFill>
                  <a:srgbClr val="000000"/>
                </a:solidFill>
                <a:latin typeface="Arial"/>
                <a:ea typeface="Arial"/>
                <a:cs typeface="Arial"/>
                <a:sym typeface="Arial"/>
              </a:rPr>
              <a:t>Removing or minimizing barriers and strengthening enablers reduces risks</a:t>
            </a:r>
          </a:p>
          <a:p>
            <a:pPr marL="428625" lvl="0" indent="-368300">
              <a:lnSpc>
                <a:spcPct val="110000"/>
              </a:lnSpc>
              <a:buClr>
                <a:srgbClr val="000000"/>
              </a:buClr>
              <a:buSzPts val="2400"/>
              <a:buFont typeface="Arial"/>
              <a:buChar char="●"/>
            </a:pPr>
            <a:r>
              <a:rPr lang="en-US" sz="2200" dirty="0">
                <a:solidFill>
                  <a:srgbClr val="000000"/>
                </a:solidFill>
                <a:latin typeface="Arial"/>
                <a:ea typeface="Arial"/>
                <a:cs typeface="Arial"/>
                <a:sym typeface="Arial"/>
              </a:rPr>
              <a:t>Every barrier can be turned into an enabler…. We’ll cover this in more detail in future modules.</a:t>
            </a:r>
          </a:p>
        </p:txBody>
      </p:sp>
      <p:pic>
        <p:nvPicPr>
          <p:cNvPr id="8" name="Picture 7">
            <a:extLst>
              <a:ext uri="{FF2B5EF4-FFF2-40B4-BE49-F238E27FC236}">
                <a16:creationId xmlns:a16="http://schemas.microsoft.com/office/drawing/2014/main" id="{A6466EEC-345D-CD0D-B397-80E821E01EF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1151" y="365125"/>
            <a:ext cx="1267449" cy="1669903"/>
          </a:xfrm>
          <a:prstGeom prst="rect">
            <a:avLst/>
          </a:prstGeom>
        </p:spPr>
      </p:pic>
      <p:sp>
        <p:nvSpPr>
          <p:cNvPr id="4" name="Slide Number Placeholder 3">
            <a:extLst>
              <a:ext uri="{FF2B5EF4-FFF2-40B4-BE49-F238E27FC236}">
                <a16:creationId xmlns:a16="http://schemas.microsoft.com/office/drawing/2014/main" id="{4E109CBC-154E-8A0E-5D0E-B8CDD01E7C9F}"/>
              </a:ext>
            </a:extLst>
          </p:cNvPr>
          <p:cNvSpPr>
            <a:spLocks noGrp="1"/>
          </p:cNvSpPr>
          <p:nvPr>
            <p:ph type="sldNum" sz="quarter" idx="12"/>
          </p:nvPr>
        </p:nvSpPr>
        <p:spPr/>
        <p:txBody>
          <a:bodyPr/>
          <a:lstStyle/>
          <a:p>
            <a:fld id="{FBC7A862-7147-4493-B488-4E46DC49905D}" type="slidenum">
              <a:rPr lang="de-DE" smtClean="0"/>
              <a:pPr/>
              <a:t>36</a:t>
            </a:fld>
            <a:endParaRPr lang="de-DE" dirty="0"/>
          </a:p>
        </p:txBody>
      </p:sp>
    </p:spTree>
    <p:extLst>
      <p:ext uri="{BB962C8B-B14F-4D97-AF65-F5344CB8AC3E}">
        <p14:creationId xmlns:p14="http://schemas.microsoft.com/office/powerpoint/2010/main" val="42764933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C9497-F317-BCB2-A3C3-29F9D9E64A9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3DE330B-940D-2437-2929-AFF24A1D207D}"/>
              </a:ext>
            </a:extLst>
          </p:cNvPr>
          <p:cNvSpPr>
            <a:spLocks noGrp="1"/>
          </p:cNvSpPr>
          <p:nvPr>
            <p:ph type="ctrTitle"/>
          </p:nvPr>
        </p:nvSpPr>
        <p:spPr>
          <a:xfrm>
            <a:off x="1524000" y="5283200"/>
            <a:ext cx="9144000" cy="1255712"/>
          </a:xfrm>
        </p:spPr>
        <p:txBody>
          <a:bodyPr>
            <a:normAutofit fontScale="90000"/>
          </a:bodyPr>
          <a:lstStyle/>
          <a:p>
            <a:r>
              <a:rPr lang="en-GB" dirty="0">
                <a:solidFill>
                  <a:srgbClr val="000000"/>
                </a:solidFill>
                <a:latin typeface="Arial"/>
                <a:ea typeface="Arial"/>
                <a:cs typeface="Arial"/>
                <a:sym typeface="Arial"/>
              </a:rPr>
              <a:t>Intersectionality and Risks in Food Security Interventions</a:t>
            </a:r>
            <a:endParaRPr lang="de-DE" dirty="0"/>
          </a:p>
        </p:txBody>
      </p:sp>
      <p:pic>
        <p:nvPicPr>
          <p:cNvPr id="7" name="Picture 6" descr="Picture of a traditional African female in a rural environment.">
            <a:extLst>
              <a:ext uri="{FF2B5EF4-FFF2-40B4-BE49-F238E27FC236}">
                <a16:creationId xmlns:a16="http://schemas.microsoft.com/office/drawing/2014/main" id="{1C55EC5F-8618-99CE-8677-6824EFF9BA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3881" y="716134"/>
            <a:ext cx="1737360" cy="2610196"/>
          </a:xfrm>
          <a:prstGeom prst="rect">
            <a:avLst/>
          </a:prstGeom>
        </p:spPr>
      </p:pic>
      <p:sp>
        <p:nvSpPr>
          <p:cNvPr id="10" name="TextBox 9">
            <a:extLst>
              <a:ext uri="{FF2B5EF4-FFF2-40B4-BE49-F238E27FC236}">
                <a16:creationId xmlns:a16="http://schemas.microsoft.com/office/drawing/2014/main" id="{D30EBD5C-E277-CADF-5F31-4D03ACFEB08B}"/>
              </a:ext>
            </a:extLst>
          </p:cNvPr>
          <p:cNvSpPr txBox="1"/>
          <p:nvPr/>
        </p:nvSpPr>
        <p:spPr>
          <a:xfrm>
            <a:off x="1581884" y="3572495"/>
            <a:ext cx="2357120" cy="1015663"/>
          </a:xfrm>
          <a:prstGeom prst="rect">
            <a:avLst/>
          </a:prstGeom>
          <a:noFill/>
        </p:spPr>
        <p:txBody>
          <a:bodyPr wrap="square" rtlCol="0">
            <a:spAutoFit/>
          </a:bodyPr>
          <a:lstStyle/>
          <a:p>
            <a:pPr lvl="0" algn="ctr">
              <a:buSzPts val="1800"/>
            </a:pPr>
            <a:r>
              <a:rPr lang="en-GB" sz="2000" b="1" dirty="0"/>
              <a:t>Intersectionality &amp; Heightened Risk</a:t>
            </a:r>
          </a:p>
        </p:txBody>
      </p:sp>
      <p:pic>
        <p:nvPicPr>
          <p:cNvPr id="12" name="Picture 11" descr="Picture of a Black female holding a box of humanitarian aid, medical items.">
            <a:extLst>
              <a:ext uri="{FF2B5EF4-FFF2-40B4-BE49-F238E27FC236}">
                <a16:creationId xmlns:a16="http://schemas.microsoft.com/office/drawing/2014/main" id="{4964AEF5-27C2-942C-D1B6-B65BDA2154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3638" y="707821"/>
            <a:ext cx="1737360" cy="2618509"/>
          </a:xfrm>
          <a:prstGeom prst="rect">
            <a:avLst/>
          </a:prstGeom>
        </p:spPr>
      </p:pic>
      <p:sp>
        <p:nvSpPr>
          <p:cNvPr id="18" name="TextBox 17">
            <a:extLst>
              <a:ext uri="{FF2B5EF4-FFF2-40B4-BE49-F238E27FC236}">
                <a16:creationId xmlns:a16="http://schemas.microsoft.com/office/drawing/2014/main" id="{7CFB39CA-796D-4794-82F4-00C298BF67B3}"/>
              </a:ext>
            </a:extLst>
          </p:cNvPr>
          <p:cNvSpPr txBox="1"/>
          <p:nvPr/>
        </p:nvSpPr>
        <p:spPr>
          <a:xfrm>
            <a:off x="5464544" y="3607117"/>
            <a:ext cx="1520456" cy="707886"/>
          </a:xfrm>
          <a:prstGeom prst="rect">
            <a:avLst/>
          </a:prstGeom>
          <a:noFill/>
        </p:spPr>
        <p:txBody>
          <a:bodyPr wrap="square" rtlCol="0">
            <a:spAutoFit/>
          </a:bodyPr>
          <a:lstStyle/>
          <a:p>
            <a:pPr lvl="0" algn="ctr">
              <a:buSzPts val="1800"/>
            </a:pPr>
            <a:r>
              <a:rPr lang="en-GB" sz="2000" b="1" dirty="0"/>
              <a:t>Data on Risks</a:t>
            </a:r>
          </a:p>
        </p:txBody>
      </p:sp>
      <p:pic>
        <p:nvPicPr>
          <p:cNvPr id="20" name="Picture 19" descr="Picture of young Indian males reading a poster depicting medical assistance from a doctor .">
            <a:extLst>
              <a:ext uri="{FF2B5EF4-FFF2-40B4-BE49-F238E27FC236}">
                <a16:creationId xmlns:a16="http://schemas.microsoft.com/office/drawing/2014/main" id="{21D7DB45-3535-9CC0-5110-9038C72D93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3395" y="720290"/>
            <a:ext cx="1737360" cy="2606040"/>
          </a:xfrm>
          <a:prstGeom prst="rect">
            <a:avLst/>
          </a:prstGeom>
        </p:spPr>
      </p:pic>
      <p:sp>
        <p:nvSpPr>
          <p:cNvPr id="22" name="TextBox 21">
            <a:extLst>
              <a:ext uri="{FF2B5EF4-FFF2-40B4-BE49-F238E27FC236}">
                <a16:creationId xmlns:a16="http://schemas.microsoft.com/office/drawing/2014/main" id="{D9B9A753-DF61-DEE1-AC91-B83269633DA6}"/>
              </a:ext>
            </a:extLst>
          </p:cNvPr>
          <p:cNvSpPr txBox="1"/>
          <p:nvPr/>
        </p:nvSpPr>
        <p:spPr>
          <a:xfrm>
            <a:off x="8913395" y="3630815"/>
            <a:ext cx="1737360" cy="1015663"/>
          </a:xfrm>
          <a:prstGeom prst="rect">
            <a:avLst/>
          </a:prstGeom>
          <a:noFill/>
        </p:spPr>
        <p:txBody>
          <a:bodyPr wrap="square" rtlCol="0">
            <a:spAutoFit/>
          </a:bodyPr>
          <a:lstStyle/>
          <a:p>
            <a:pPr lvl="0" algn="ctr">
              <a:buSzPts val="1800"/>
            </a:pPr>
            <a:r>
              <a:rPr lang="en-GB" sz="2000" b="1" dirty="0"/>
              <a:t>Applying what we’ve learned</a:t>
            </a:r>
          </a:p>
        </p:txBody>
      </p:sp>
      <p:sp>
        <p:nvSpPr>
          <p:cNvPr id="4" name="Slide Number Placeholder 3">
            <a:extLst>
              <a:ext uri="{FF2B5EF4-FFF2-40B4-BE49-F238E27FC236}">
                <a16:creationId xmlns:a16="http://schemas.microsoft.com/office/drawing/2014/main" id="{19145A93-9DB5-2889-5ACC-8617EBF319D5}"/>
              </a:ext>
            </a:extLst>
          </p:cNvPr>
          <p:cNvSpPr>
            <a:spLocks noGrp="1"/>
          </p:cNvSpPr>
          <p:nvPr>
            <p:ph type="sldNum" sz="quarter" idx="12"/>
          </p:nvPr>
        </p:nvSpPr>
        <p:spPr/>
        <p:txBody>
          <a:bodyPr/>
          <a:lstStyle/>
          <a:p>
            <a:fld id="{FBC7A862-7147-4493-B488-4E46DC49905D}" type="slidenum">
              <a:rPr lang="de-DE" smtClean="0"/>
              <a:t>37</a:t>
            </a:fld>
            <a:endParaRPr lang="de-DE"/>
          </a:p>
        </p:txBody>
      </p:sp>
    </p:spTree>
    <p:extLst>
      <p:ext uri="{BB962C8B-B14F-4D97-AF65-F5344CB8AC3E}">
        <p14:creationId xmlns:p14="http://schemas.microsoft.com/office/powerpoint/2010/main" val="5976594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EC0676-A2D6-7871-65A8-9F36550161DD}"/>
              </a:ext>
            </a:extLst>
          </p:cNvPr>
          <p:cNvSpPr>
            <a:spLocks noGrp="1"/>
          </p:cNvSpPr>
          <p:nvPr>
            <p:ph type="title"/>
          </p:nvPr>
        </p:nvSpPr>
        <p:spPr>
          <a:xfrm>
            <a:off x="711200" y="136521"/>
            <a:ext cx="11252202" cy="765179"/>
          </a:xfrm>
          <a:solidFill>
            <a:srgbClr val="0077C9"/>
          </a:solidFill>
        </p:spPr>
        <p:txBody>
          <a:bodyPr>
            <a:normAutofit/>
          </a:bodyPr>
          <a:lstStyle/>
          <a:p>
            <a:pPr algn="ctr"/>
            <a:r>
              <a:rPr lang="en-GB" sz="3200" dirty="0">
                <a:solidFill>
                  <a:schemeClr val="bg1"/>
                </a:solidFill>
                <a:latin typeface="Arial"/>
                <a:ea typeface="Arial"/>
                <a:cs typeface="Arial"/>
                <a:sym typeface="Arial"/>
              </a:rPr>
              <a:t>Risks Affecting Safe and Equitable Food Security</a:t>
            </a:r>
            <a:endParaRPr lang="de-DE" sz="3200" dirty="0">
              <a:solidFill>
                <a:schemeClr val="bg1"/>
              </a:solidFill>
            </a:endParaRPr>
          </a:p>
        </p:txBody>
      </p:sp>
      <p:sp>
        <p:nvSpPr>
          <p:cNvPr id="6" name="Content Placeholder 5">
            <a:extLst>
              <a:ext uri="{FF2B5EF4-FFF2-40B4-BE49-F238E27FC236}">
                <a16:creationId xmlns:a16="http://schemas.microsoft.com/office/drawing/2014/main" id="{9F461979-4039-BA01-971B-45529BCF4B8F}"/>
              </a:ext>
            </a:extLst>
          </p:cNvPr>
          <p:cNvSpPr>
            <a:spLocks noGrp="1"/>
          </p:cNvSpPr>
          <p:nvPr>
            <p:ph idx="1"/>
          </p:nvPr>
        </p:nvSpPr>
        <p:spPr>
          <a:xfrm>
            <a:off x="711200" y="1194757"/>
            <a:ext cx="2692400" cy="5526717"/>
          </a:xfrm>
          <a:ln>
            <a:solidFill>
              <a:srgbClr val="002060"/>
            </a:solidFill>
          </a:ln>
        </p:spPr>
        <p:style>
          <a:lnRef idx="2">
            <a:schemeClr val="accent1"/>
          </a:lnRef>
          <a:fillRef idx="1">
            <a:schemeClr val="lt1"/>
          </a:fillRef>
          <a:effectRef idx="0">
            <a:schemeClr val="accent1"/>
          </a:effectRef>
          <a:fontRef idx="minor">
            <a:schemeClr val="dk1"/>
          </a:fontRef>
        </p:style>
        <p:txBody>
          <a:bodyPr>
            <a:normAutofit/>
          </a:bodyPr>
          <a:lstStyle/>
          <a:p>
            <a:pPr marL="85725" lvl="0" indent="0" algn="ctr">
              <a:spcBef>
                <a:spcPts val="0"/>
              </a:spcBef>
              <a:spcAft>
                <a:spcPts val="600"/>
              </a:spcAft>
              <a:buClr>
                <a:schemeClr val="dk1"/>
              </a:buClr>
              <a:buSzPts val="2000"/>
              <a:buNone/>
            </a:pPr>
            <a:r>
              <a:rPr lang="en-GB" sz="2000" b="1" dirty="0">
                <a:solidFill>
                  <a:schemeClr val="accent5"/>
                </a:solidFill>
                <a:latin typeface="Arial"/>
                <a:ea typeface="Arial"/>
                <a:cs typeface="Arial"/>
                <a:sym typeface="Arial"/>
              </a:rPr>
              <a:t>Physical Risks</a:t>
            </a:r>
            <a:endParaRPr lang="en-GB" b="1" dirty="0">
              <a:solidFill>
                <a:schemeClr val="accent5"/>
              </a:solidFill>
              <a:latin typeface="Arial"/>
              <a:ea typeface="Arial"/>
              <a:cs typeface="Arial"/>
              <a:sym typeface="Arial"/>
            </a:endParaRPr>
          </a:p>
          <a:p>
            <a:pPr lvl="0">
              <a:lnSpc>
                <a:spcPct val="110000"/>
              </a:lnSpc>
              <a:spcBef>
                <a:spcPts val="0"/>
              </a:spcBef>
              <a:buClr>
                <a:srgbClr val="000000"/>
              </a:buClr>
              <a:buSzPts val="1800"/>
            </a:pPr>
            <a:r>
              <a:rPr lang="en-US" sz="1800" dirty="0">
                <a:solidFill>
                  <a:srgbClr val="000000"/>
                </a:solidFill>
                <a:latin typeface="Arial"/>
                <a:ea typeface="Arial"/>
                <a:cs typeface="Arial"/>
                <a:sym typeface="Arial"/>
              </a:rPr>
              <a:t>Inaccessible distribution points lacking ramps, seating, or clear signage exclude persons with disabilities and increase safety risks.</a:t>
            </a:r>
          </a:p>
          <a:p>
            <a:pPr lvl="0">
              <a:lnSpc>
                <a:spcPct val="110000"/>
              </a:lnSpc>
              <a:spcBef>
                <a:spcPts val="800"/>
              </a:spcBef>
              <a:spcAft>
                <a:spcPts val="800"/>
              </a:spcAft>
              <a:buClr>
                <a:srgbClr val="000000"/>
              </a:buClr>
              <a:buSzPts val="1800"/>
            </a:pPr>
            <a:r>
              <a:rPr lang="en-US" sz="1800" dirty="0">
                <a:solidFill>
                  <a:srgbClr val="000000"/>
                </a:solidFill>
                <a:latin typeface="Arial"/>
                <a:ea typeface="Arial"/>
                <a:cs typeface="Arial"/>
                <a:sym typeface="Arial"/>
              </a:rPr>
              <a:t>Long distances to distribution sites or markets force persons with disabilities to travel unsafe terrain, increasing risks of injury or reliance on others.</a:t>
            </a:r>
          </a:p>
        </p:txBody>
      </p:sp>
      <p:sp>
        <p:nvSpPr>
          <p:cNvPr id="12" name="Content Placeholder 5">
            <a:extLst>
              <a:ext uri="{FF2B5EF4-FFF2-40B4-BE49-F238E27FC236}">
                <a16:creationId xmlns:a16="http://schemas.microsoft.com/office/drawing/2014/main" id="{CC6D1E1F-A8A4-380C-6305-03C9F467285F}"/>
              </a:ext>
            </a:extLst>
          </p:cNvPr>
          <p:cNvSpPr txBox="1">
            <a:spLocks/>
          </p:cNvSpPr>
          <p:nvPr/>
        </p:nvSpPr>
        <p:spPr>
          <a:xfrm>
            <a:off x="3581401" y="1194757"/>
            <a:ext cx="2692400" cy="5526717"/>
          </a:xfrm>
          <a:prstGeom prst="rect">
            <a:avLst/>
          </a:prstGeom>
          <a:ln w="19050" cap="flat" cmpd="sng" algn="ctr">
            <a:solidFill>
              <a:srgbClr val="002060"/>
            </a:solidFill>
            <a:prstDash val="solid"/>
            <a:miter lim="800000"/>
          </a:ln>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lvl="0" indent="0" algn="ctr">
              <a:spcBef>
                <a:spcPts val="0"/>
              </a:spcBef>
              <a:spcAft>
                <a:spcPts val="600"/>
              </a:spcAft>
              <a:buClr>
                <a:schemeClr val="dk1"/>
              </a:buClr>
              <a:buSzPts val="2000"/>
              <a:buNone/>
            </a:pPr>
            <a:r>
              <a:rPr lang="en-GB" sz="2000" b="1" dirty="0">
                <a:solidFill>
                  <a:schemeClr val="accent5"/>
                </a:solidFill>
                <a:latin typeface="Arial"/>
                <a:ea typeface="Arial"/>
                <a:cs typeface="Arial"/>
              </a:rPr>
              <a:t>Health Risks</a:t>
            </a:r>
            <a:endParaRPr lang="en-GB" b="1" dirty="0">
              <a:solidFill>
                <a:schemeClr val="accent5"/>
              </a:solidFill>
              <a:latin typeface="Arial"/>
              <a:ea typeface="Arial"/>
              <a:cs typeface="Arial"/>
            </a:endParaRPr>
          </a:p>
          <a:p>
            <a:pPr>
              <a:lnSpc>
                <a:spcPct val="107916"/>
              </a:lnSpc>
              <a:spcBef>
                <a:spcPts val="0"/>
              </a:spcBef>
              <a:buSzPts val="1800"/>
            </a:pPr>
            <a:r>
              <a:rPr lang="en-US" sz="1800" dirty="0">
                <a:solidFill>
                  <a:srgbClr val="000000"/>
                </a:solidFill>
                <a:latin typeface="Arial"/>
                <a:ea typeface="Arial"/>
                <a:cs typeface="Arial"/>
              </a:rPr>
              <a:t>Standard food rations may not consider specific nutritional requirements and needs linked to disability, chronic illness, or feeding difficulties, increasing risks of malnutrition.</a:t>
            </a:r>
          </a:p>
          <a:p>
            <a:pPr>
              <a:lnSpc>
                <a:spcPct val="107916"/>
              </a:lnSpc>
              <a:spcBef>
                <a:spcPts val="800"/>
              </a:spcBef>
              <a:buSzPts val="1800"/>
            </a:pPr>
            <a:r>
              <a:rPr lang="en-US" sz="1800" dirty="0">
                <a:solidFill>
                  <a:srgbClr val="000000"/>
                </a:solidFill>
                <a:latin typeface="Arial"/>
                <a:ea typeface="Arial"/>
                <a:cs typeface="Arial"/>
              </a:rPr>
              <a:t>Inaccessible information on food use, storage, or preparation can limit safe utilization of food.</a:t>
            </a:r>
          </a:p>
        </p:txBody>
      </p:sp>
      <p:sp>
        <p:nvSpPr>
          <p:cNvPr id="13" name="Content Placeholder 5">
            <a:extLst>
              <a:ext uri="{FF2B5EF4-FFF2-40B4-BE49-F238E27FC236}">
                <a16:creationId xmlns:a16="http://schemas.microsoft.com/office/drawing/2014/main" id="{F4271319-ABA9-7C93-1760-80B178FBC8C7}"/>
              </a:ext>
            </a:extLst>
          </p:cNvPr>
          <p:cNvSpPr txBox="1">
            <a:spLocks/>
          </p:cNvSpPr>
          <p:nvPr/>
        </p:nvSpPr>
        <p:spPr>
          <a:xfrm>
            <a:off x="6400801" y="1194756"/>
            <a:ext cx="2692400" cy="5526717"/>
          </a:xfrm>
          <a:prstGeom prst="rect">
            <a:avLst/>
          </a:prstGeom>
          <a:ln w="19050" cap="flat" cmpd="sng" algn="ctr">
            <a:solidFill>
              <a:srgbClr val="002060"/>
            </a:solidFill>
            <a:prstDash val="solid"/>
            <a:miter lim="800000"/>
          </a:ln>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85725" lvl="0" indent="0" algn="ctr">
              <a:spcBef>
                <a:spcPts val="0"/>
              </a:spcBef>
              <a:spcAft>
                <a:spcPts val="600"/>
              </a:spcAft>
              <a:buClr>
                <a:schemeClr val="dk1"/>
              </a:buClr>
              <a:buSzPts val="2000"/>
              <a:buNone/>
            </a:pPr>
            <a:r>
              <a:rPr lang="en-GB" sz="2000" b="1" dirty="0">
                <a:solidFill>
                  <a:schemeClr val="accent5"/>
                </a:solidFill>
                <a:latin typeface="Arial"/>
                <a:ea typeface="Arial"/>
                <a:cs typeface="Arial"/>
              </a:rPr>
              <a:t>Safety and </a:t>
            </a:r>
            <a:r>
              <a:rPr lang="en-GB" sz="2000" b="1" dirty="0">
                <a:solidFill>
                  <a:schemeClr val="accent5"/>
                </a:solidFill>
                <a:latin typeface="Arial"/>
                <a:ea typeface="Arial"/>
                <a:cs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4"/>
                  </a:ext>
                </a:extLst>
              </a:rPr>
              <a:t>Protection Risks</a:t>
            </a:r>
            <a:endParaRPr lang="en-GB" b="1" dirty="0">
              <a:solidFill>
                <a:schemeClr val="accent5"/>
              </a:solidFill>
              <a:latin typeface="Arial"/>
              <a:ea typeface="Arial"/>
              <a:cs typeface="Arial"/>
            </a:endParaRPr>
          </a:p>
          <a:p>
            <a:pPr>
              <a:lnSpc>
                <a:spcPct val="107916"/>
              </a:lnSpc>
              <a:spcBef>
                <a:spcPts val="0"/>
              </a:spcBef>
              <a:buSzPts val="1800"/>
            </a:pPr>
            <a:r>
              <a:rPr lang="en-US" sz="1800" dirty="0">
                <a:solidFill>
                  <a:srgbClr val="000000"/>
                </a:solidFill>
                <a:latin typeface="Arial"/>
                <a:ea typeface="Arial"/>
                <a:cs typeface="Arial"/>
              </a:rPr>
              <a:t>Crowded, remote or poorly supervised food or cash sites heighten risks of harassment, exploitation or abuse for women and girls with disabilities.</a:t>
            </a:r>
          </a:p>
          <a:p>
            <a:pPr>
              <a:lnSpc>
                <a:spcPct val="107916"/>
              </a:lnSpc>
              <a:spcBef>
                <a:spcPts val="800"/>
              </a:spcBef>
              <a:spcAft>
                <a:spcPts val="800"/>
              </a:spcAft>
              <a:buSzPts val="1800"/>
            </a:pPr>
            <a:r>
              <a:rPr lang="en-US" sz="1800" dirty="0">
                <a:solidFill>
                  <a:srgbClr val="000000"/>
                </a:solidFill>
                <a:latin typeface="Arial"/>
                <a:ea typeface="Arial"/>
                <a:cs typeface="Arial"/>
              </a:rPr>
              <a:t>Discrimination and harmful attitudes about people with intellectual disabilities result in lack of safe access to markets, distribution sites, etc. </a:t>
            </a:r>
          </a:p>
        </p:txBody>
      </p:sp>
      <p:sp>
        <p:nvSpPr>
          <p:cNvPr id="14" name="Content Placeholder 5">
            <a:extLst>
              <a:ext uri="{FF2B5EF4-FFF2-40B4-BE49-F238E27FC236}">
                <a16:creationId xmlns:a16="http://schemas.microsoft.com/office/drawing/2014/main" id="{F0D756F2-102B-024E-8CAD-A45BDD78645A}"/>
              </a:ext>
            </a:extLst>
          </p:cNvPr>
          <p:cNvSpPr txBox="1">
            <a:spLocks/>
          </p:cNvSpPr>
          <p:nvPr/>
        </p:nvSpPr>
        <p:spPr>
          <a:xfrm>
            <a:off x="9271002" y="1194755"/>
            <a:ext cx="2692400" cy="5526717"/>
          </a:xfrm>
          <a:prstGeom prst="rect">
            <a:avLst/>
          </a:prstGeom>
          <a:ln w="19050" cap="flat" cmpd="sng" algn="ctr">
            <a:solidFill>
              <a:srgbClr val="002060"/>
            </a:solidFill>
            <a:prstDash val="solid"/>
            <a:miter lim="800000"/>
          </a:ln>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85725" lvl="0" indent="0" algn="ctr">
              <a:spcBef>
                <a:spcPts val="0"/>
              </a:spcBef>
              <a:spcAft>
                <a:spcPts val="600"/>
              </a:spcAft>
              <a:buClr>
                <a:schemeClr val="dk1"/>
              </a:buClr>
              <a:buSzPts val="2000"/>
              <a:buNone/>
            </a:pPr>
            <a:r>
              <a:rPr lang="en-GB" sz="2000" b="1" dirty="0">
                <a:solidFill>
                  <a:schemeClr val="accent5"/>
                </a:solidFill>
                <a:latin typeface="Arial"/>
                <a:ea typeface="Arial"/>
                <a:cs typeface="Arial"/>
              </a:rPr>
              <a:t>Operational Risks</a:t>
            </a:r>
            <a:endParaRPr lang="en-GB" b="1" dirty="0">
              <a:solidFill>
                <a:schemeClr val="accent5"/>
              </a:solidFill>
              <a:latin typeface="Arial"/>
              <a:ea typeface="Arial"/>
              <a:cs typeface="Arial"/>
            </a:endParaRPr>
          </a:p>
          <a:p>
            <a:pPr>
              <a:lnSpc>
                <a:spcPct val="107916"/>
              </a:lnSpc>
              <a:spcBef>
                <a:spcPts val="0"/>
              </a:spcBef>
              <a:buSzPts val="1800"/>
            </a:pPr>
            <a:r>
              <a:rPr lang="en-US" sz="1800" dirty="0">
                <a:solidFill>
                  <a:srgbClr val="000000"/>
                </a:solidFill>
                <a:latin typeface="Arial"/>
                <a:ea typeface="Arial"/>
                <a:cs typeface="Arial"/>
              </a:rPr>
              <a:t>Failure to include persons with disabilities and OPDs in Food Security </a:t>
            </a:r>
            <a:r>
              <a:rPr lang="en-US" sz="1800" dirty="0" err="1">
                <a:solidFill>
                  <a:srgbClr val="000000"/>
                </a:solidFill>
                <a:latin typeface="Arial"/>
                <a:ea typeface="Arial"/>
                <a:cs typeface="Arial"/>
              </a:rPr>
              <a:t>programme</a:t>
            </a:r>
            <a:r>
              <a:rPr lang="en-US" sz="1800" dirty="0">
                <a:solidFill>
                  <a:srgbClr val="000000"/>
                </a:solidFill>
                <a:latin typeface="Arial"/>
                <a:ea typeface="Arial"/>
                <a:cs typeface="Arial"/>
              </a:rPr>
              <a:t> design can result in targeting, registration, or delivery mechanisms that unintentionally exclude them.</a:t>
            </a:r>
          </a:p>
        </p:txBody>
      </p:sp>
      <p:sp>
        <p:nvSpPr>
          <p:cNvPr id="4" name="Slide Number Placeholder 3">
            <a:extLst>
              <a:ext uri="{FF2B5EF4-FFF2-40B4-BE49-F238E27FC236}">
                <a16:creationId xmlns:a16="http://schemas.microsoft.com/office/drawing/2014/main" id="{6B6C7977-EBF6-A7AB-22BB-B7B88CBFA6FA}"/>
              </a:ext>
            </a:extLst>
          </p:cNvPr>
          <p:cNvSpPr>
            <a:spLocks noGrp="1"/>
          </p:cNvSpPr>
          <p:nvPr>
            <p:ph type="sldNum" sz="quarter" idx="12"/>
          </p:nvPr>
        </p:nvSpPr>
        <p:spPr/>
        <p:txBody>
          <a:bodyPr/>
          <a:lstStyle/>
          <a:p>
            <a:fld id="{FBC7A862-7147-4493-B488-4E46DC49905D}" type="slidenum">
              <a:rPr lang="de-DE" smtClean="0"/>
              <a:pPr/>
              <a:t>38</a:t>
            </a:fld>
            <a:endParaRPr lang="de-DE" dirty="0"/>
          </a:p>
        </p:txBody>
      </p:sp>
    </p:spTree>
    <p:extLst>
      <p:ext uri="{BB962C8B-B14F-4D97-AF65-F5344CB8AC3E}">
        <p14:creationId xmlns:p14="http://schemas.microsoft.com/office/powerpoint/2010/main" val="33464583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AD08C97-BA85-0C20-0A73-11A2B519ECCE}"/>
              </a:ext>
            </a:extLst>
          </p:cNvPr>
          <p:cNvSpPr>
            <a:spLocks noGrp="1"/>
          </p:cNvSpPr>
          <p:nvPr>
            <p:ph type="ctrTitle"/>
          </p:nvPr>
        </p:nvSpPr>
        <p:spPr>
          <a:xfrm>
            <a:off x="1524000" y="5165029"/>
            <a:ext cx="9144000" cy="1415361"/>
          </a:xfrm>
        </p:spPr>
        <p:txBody>
          <a:bodyPr>
            <a:normAutofit/>
          </a:bodyPr>
          <a:lstStyle/>
          <a:p>
            <a:r>
              <a:rPr lang="en-GB" sz="4000" dirty="0">
                <a:solidFill>
                  <a:srgbClr val="000000"/>
                </a:solidFill>
                <a:latin typeface="Arial"/>
                <a:ea typeface="Arial"/>
                <a:cs typeface="Arial"/>
                <a:sym typeface="Arial"/>
              </a:rPr>
              <a:t>Write down, who you think are vulnerable groups of people.</a:t>
            </a:r>
            <a:endParaRPr lang="de-DE" sz="4000" dirty="0"/>
          </a:p>
        </p:txBody>
      </p:sp>
      <p:grpSp>
        <p:nvGrpSpPr>
          <p:cNvPr id="7" name="Google Shape;1277;p76">
            <a:extLst>
              <a:ext uri="{FF2B5EF4-FFF2-40B4-BE49-F238E27FC236}">
                <a16:creationId xmlns:a16="http://schemas.microsoft.com/office/drawing/2014/main" id="{E95C602D-D3FC-0490-13BD-2AA0A3967472}"/>
              </a:ext>
              <a:ext uri="{C183D7F6-B498-43B3-948B-1728B52AA6E4}">
                <adec:decorative xmlns:adec="http://schemas.microsoft.com/office/drawing/2017/decorative" val="1"/>
              </a:ext>
            </a:extLst>
          </p:cNvPr>
          <p:cNvGrpSpPr/>
          <p:nvPr/>
        </p:nvGrpSpPr>
        <p:grpSpPr>
          <a:xfrm>
            <a:off x="3585423" y="1190388"/>
            <a:ext cx="5021153" cy="2830719"/>
            <a:chOff x="6339916" y="6172200"/>
            <a:chExt cx="6406975" cy="4114800"/>
          </a:xfrm>
        </p:grpSpPr>
        <p:sp>
          <p:nvSpPr>
            <p:cNvPr id="8" name="Google Shape;1278;p76">
              <a:extLst>
                <a:ext uri="{FF2B5EF4-FFF2-40B4-BE49-F238E27FC236}">
                  <a16:creationId xmlns:a16="http://schemas.microsoft.com/office/drawing/2014/main" id="{6E659DBF-531D-7A5D-A923-A081B94A9B65}"/>
                </a:ext>
              </a:extLst>
            </p:cNvPr>
            <p:cNvSpPr/>
            <p:nvPr/>
          </p:nvSpPr>
          <p:spPr>
            <a:xfrm>
              <a:off x="7310342" y="6172200"/>
              <a:ext cx="3667316" cy="4114800"/>
            </a:xfrm>
            <a:custGeom>
              <a:avLst/>
              <a:gdLst/>
              <a:ahLst/>
              <a:cxnLst/>
              <a:rect l="l" t="t" r="r" b="b"/>
              <a:pathLst>
                <a:path w="3667316" h="4114800" extrusionOk="0">
                  <a:moveTo>
                    <a:pt x="0" y="0"/>
                  </a:moveTo>
                  <a:lnTo>
                    <a:pt x="3667316" y="0"/>
                  </a:lnTo>
                  <a:lnTo>
                    <a:pt x="3667316" y="4114800"/>
                  </a:lnTo>
                  <a:lnTo>
                    <a:pt x="0" y="4114800"/>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1279;p76">
              <a:extLst>
                <a:ext uri="{FF2B5EF4-FFF2-40B4-BE49-F238E27FC236}">
                  <a16:creationId xmlns:a16="http://schemas.microsoft.com/office/drawing/2014/main" id="{7464C16D-EF18-A585-9808-FDB87511AFD1}"/>
                </a:ext>
              </a:extLst>
            </p:cNvPr>
            <p:cNvSpPr/>
            <p:nvPr/>
          </p:nvSpPr>
          <p:spPr>
            <a:xfrm>
              <a:off x="10812935" y="7680073"/>
              <a:ext cx="1933956" cy="2057400"/>
            </a:xfrm>
            <a:custGeom>
              <a:avLst/>
              <a:gdLst/>
              <a:ahLst/>
              <a:cxnLst/>
              <a:rect l="l" t="t" r="r" b="b"/>
              <a:pathLst>
                <a:path w="1933956" h="2057400" extrusionOk="0">
                  <a:moveTo>
                    <a:pt x="0" y="0"/>
                  </a:moveTo>
                  <a:lnTo>
                    <a:pt x="1933956" y="0"/>
                  </a:lnTo>
                  <a:lnTo>
                    <a:pt x="1933956" y="2057400"/>
                  </a:lnTo>
                  <a:lnTo>
                    <a:pt x="0" y="2057400"/>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1280;p76">
              <a:extLst>
                <a:ext uri="{FF2B5EF4-FFF2-40B4-BE49-F238E27FC236}">
                  <a16:creationId xmlns:a16="http://schemas.microsoft.com/office/drawing/2014/main" id="{6C5F0957-D311-F933-0775-CEB0BB10A530}"/>
                </a:ext>
              </a:extLst>
            </p:cNvPr>
            <p:cNvSpPr/>
            <p:nvPr/>
          </p:nvSpPr>
          <p:spPr>
            <a:xfrm>
              <a:off x="6339916" y="8229600"/>
              <a:ext cx="1969626" cy="1833542"/>
            </a:xfrm>
            <a:custGeom>
              <a:avLst/>
              <a:gdLst/>
              <a:ahLst/>
              <a:cxnLst/>
              <a:rect l="l" t="t" r="r" b="b"/>
              <a:pathLst>
                <a:path w="1969626" h="1833542" extrusionOk="0">
                  <a:moveTo>
                    <a:pt x="0" y="0"/>
                  </a:moveTo>
                  <a:lnTo>
                    <a:pt x="1969626" y="0"/>
                  </a:lnTo>
                  <a:lnTo>
                    <a:pt x="1969626" y="1833542"/>
                  </a:lnTo>
                  <a:lnTo>
                    <a:pt x="0" y="1833542"/>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 name="Slide Number Placeholder 3">
            <a:extLst>
              <a:ext uri="{FF2B5EF4-FFF2-40B4-BE49-F238E27FC236}">
                <a16:creationId xmlns:a16="http://schemas.microsoft.com/office/drawing/2014/main" id="{6B17465C-7731-B34A-1A7B-F12292F67D97}"/>
              </a:ext>
            </a:extLst>
          </p:cNvPr>
          <p:cNvSpPr>
            <a:spLocks noGrp="1"/>
          </p:cNvSpPr>
          <p:nvPr>
            <p:ph type="sldNum" sz="quarter" idx="12"/>
          </p:nvPr>
        </p:nvSpPr>
        <p:spPr/>
        <p:txBody>
          <a:bodyPr/>
          <a:lstStyle/>
          <a:p>
            <a:fld id="{FBC7A862-7147-4493-B488-4E46DC49905D}" type="slidenum">
              <a:rPr lang="de-DE" smtClean="0"/>
              <a:t>39</a:t>
            </a:fld>
            <a:endParaRPr lang="de-DE"/>
          </a:p>
        </p:txBody>
      </p:sp>
    </p:spTree>
    <p:extLst>
      <p:ext uri="{BB962C8B-B14F-4D97-AF65-F5344CB8AC3E}">
        <p14:creationId xmlns:p14="http://schemas.microsoft.com/office/powerpoint/2010/main" val="144459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41405-2026-454D-C64C-42F1EE5C3F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F3AEE-DF5F-E684-B382-0D4103A71384}"/>
              </a:ext>
            </a:extLst>
          </p:cNvPr>
          <p:cNvSpPr>
            <a:spLocks noGrp="1"/>
          </p:cNvSpPr>
          <p:nvPr>
            <p:ph type="title"/>
          </p:nvPr>
        </p:nvSpPr>
        <p:spPr>
          <a:xfrm>
            <a:off x="829199" y="457200"/>
            <a:ext cx="5266801" cy="1085850"/>
          </a:xfrm>
          <a:solidFill>
            <a:srgbClr val="0070C0"/>
          </a:solidFill>
        </p:spPr>
        <p:txBody>
          <a:bodyPr anchor="ctr">
            <a:normAutofit/>
          </a:bodyPr>
          <a:lstStyle/>
          <a:p>
            <a:r>
              <a:rPr lang="en-GB" sz="2800" dirty="0">
                <a:solidFill>
                  <a:schemeClr val="lt1"/>
                </a:solidFill>
                <a:latin typeface="Arial"/>
                <a:ea typeface="Arial"/>
                <a:cs typeface="Arial"/>
                <a:sym typeface="Arial"/>
              </a:rPr>
              <a:t>Phase 4 – </a:t>
            </a:r>
            <a:br>
              <a:rPr lang="en-GB" sz="2800" dirty="0">
                <a:solidFill>
                  <a:schemeClr val="lt1"/>
                </a:solidFill>
                <a:latin typeface="Arial"/>
                <a:ea typeface="Arial"/>
                <a:cs typeface="Arial"/>
                <a:sym typeface="Arial"/>
              </a:rPr>
            </a:br>
            <a:r>
              <a:rPr lang="en-GB" sz="2800" dirty="0">
                <a:solidFill>
                  <a:schemeClr val="lt1"/>
                </a:solidFill>
                <a:latin typeface="Arial"/>
                <a:ea typeface="Arial"/>
                <a:cs typeface="Arial"/>
                <a:sym typeface="Arial"/>
              </a:rPr>
              <a:t>Leave No One Behind!</a:t>
            </a:r>
            <a:endParaRPr lang="de-DE" sz="2800" dirty="0">
              <a:solidFill>
                <a:schemeClr val="bg1"/>
              </a:solidFill>
            </a:endParaRPr>
          </a:p>
        </p:txBody>
      </p:sp>
      <p:sp>
        <p:nvSpPr>
          <p:cNvPr id="3" name="Content Placeholder 2">
            <a:extLst>
              <a:ext uri="{FF2B5EF4-FFF2-40B4-BE49-F238E27FC236}">
                <a16:creationId xmlns:a16="http://schemas.microsoft.com/office/drawing/2014/main" id="{8CDC0311-D31A-E25B-C207-5F772ADD1CF1}"/>
              </a:ext>
              <a:ext uri="{C183D7F6-B498-43B3-948B-1728B52AA6E4}">
                <adec:decorative xmlns:adec="http://schemas.microsoft.com/office/drawing/2017/decorative" val="0"/>
              </a:ext>
            </a:extLst>
          </p:cNvPr>
          <p:cNvSpPr>
            <a:spLocks noGrp="1"/>
          </p:cNvSpPr>
          <p:nvPr>
            <p:ph idx="1"/>
          </p:nvPr>
        </p:nvSpPr>
        <p:spPr>
          <a:xfrm>
            <a:off x="6286500" y="457200"/>
            <a:ext cx="5068888" cy="5899149"/>
          </a:xfrm>
          <a:solidFill>
            <a:srgbClr val="0070C0"/>
          </a:solidFill>
        </p:spPr>
        <p:txBody>
          <a:bodyPr rIns="540000" anchor="ctr">
            <a:normAutofit fontScale="92500" lnSpcReduction="20000"/>
          </a:bodyPr>
          <a:lstStyle/>
          <a:p>
            <a:pPr marL="400050" lvl="0" indent="-317500">
              <a:lnSpc>
                <a:spcPct val="150000"/>
              </a:lnSpc>
              <a:spcAft>
                <a:spcPts val="600"/>
              </a:spcAft>
              <a:buClr>
                <a:schemeClr val="lt1"/>
              </a:buClr>
              <a:buSzPts val="2000"/>
              <a:buFont typeface="Arial"/>
              <a:buChar char="•"/>
            </a:pPr>
            <a:r>
              <a:rPr lang="en-GB" sz="2000" dirty="0">
                <a:solidFill>
                  <a:schemeClr val="lt1"/>
                </a:solidFill>
                <a:sym typeface="Arial"/>
              </a:rPr>
              <a:t>“Phase 4 - </a:t>
            </a:r>
            <a:r>
              <a:rPr lang="en-GB" sz="2000" dirty="0">
                <a:solidFill>
                  <a:schemeClr val="lt1"/>
                </a:solidFill>
              </a:rPr>
              <a:t>Leave No One Behind!” </a:t>
            </a:r>
            <a:r>
              <a:rPr lang="en-GB" sz="2000" dirty="0">
                <a:solidFill>
                  <a:schemeClr val="lt1"/>
                </a:solidFill>
                <a:sym typeface="Arial"/>
              </a:rPr>
              <a:t>(2025-2027) enhances the uptake of the IASC Guidelines on the Inclusion of Persons with Disabilities for lasting impact through localization, uptake and side-scaling in six countries in East and West Africa and on global level.</a:t>
            </a:r>
          </a:p>
          <a:p>
            <a:pPr marL="400050" indent="-317500">
              <a:lnSpc>
                <a:spcPct val="150000"/>
              </a:lnSpc>
              <a:buClr>
                <a:schemeClr val="lt1"/>
              </a:buClr>
              <a:buSzPts val="2000"/>
              <a:buFont typeface="Arial"/>
              <a:buChar char="•"/>
            </a:pPr>
            <a:r>
              <a:rPr lang="en-GB" sz="2000" dirty="0">
                <a:solidFill>
                  <a:schemeClr val="lt1"/>
                </a:solidFill>
              </a:rPr>
              <a:t>Funded by the German Federal Foreign Office and implemented by Handicap International and CBM International in collaboration with the International Disability Alliance and the African Disability Forum.</a:t>
            </a:r>
          </a:p>
          <a:p>
            <a:pPr marL="400050" lvl="0" indent="-342900">
              <a:lnSpc>
                <a:spcPct val="115000"/>
              </a:lnSpc>
              <a:spcBef>
                <a:spcPts val="0"/>
              </a:spcBef>
              <a:spcAft>
                <a:spcPts val="1200"/>
              </a:spcAft>
              <a:buClr>
                <a:schemeClr val="lt1"/>
              </a:buClr>
              <a:buSzPts val="2400"/>
              <a:buFont typeface="Arial"/>
              <a:buChar char="•"/>
              <a:tabLst>
                <a:tab pos="4489450" algn="l"/>
              </a:tabLst>
            </a:pPr>
            <a:endParaRPr lang="de-DE" sz="2000" dirty="0">
              <a:solidFill>
                <a:schemeClr val="bg1"/>
              </a:solidFill>
            </a:endParaRPr>
          </a:p>
        </p:txBody>
      </p:sp>
      <p:pic>
        <p:nvPicPr>
          <p:cNvPr id="6" name="Picture 5">
            <a:extLst>
              <a:ext uri="{FF2B5EF4-FFF2-40B4-BE49-F238E27FC236}">
                <a16:creationId xmlns:a16="http://schemas.microsoft.com/office/drawing/2014/main" id="{E7916FA7-CC1D-B558-AFA6-2569F04596B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99" y="1543050"/>
            <a:ext cx="5263625" cy="3370919"/>
          </a:xfrm>
          <a:prstGeom prst="rect">
            <a:avLst/>
          </a:prstGeom>
        </p:spPr>
      </p:pic>
      <p:sp>
        <p:nvSpPr>
          <p:cNvPr id="8" name="TextBox 7">
            <a:extLst>
              <a:ext uri="{FF2B5EF4-FFF2-40B4-BE49-F238E27FC236}">
                <a16:creationId xmlns:a16="http://schemas.microsoft.com/office/drawing/2014/main" id="{E456634A-BF41-E2D7-433D-CCD99C0F7101}"/>
              </a:ext>
            </a:extLst>
          </p:cNvPr>
          <p:cNvSpPr txBox="1"/>
          <p:nvPr/>
        </p:nvSpPr>
        <p:spPr>
          <a:xfrm>
            <a:off x="836613" y="5007173"/>
            <a:ext cx="1449388" cy="276999"/>
          </a:xfrm>
          <a:prstGeom prst="rect">
            <a:avLst/>
          </a:prstGeom>
          <a:noFill/>
        </p:spPr>
        <p:txBody>
          <a:bodyPr wrap="square" rtlCol="0">
            <a:spAutoFit/>
          </a:bodyPr>
          <a:lstStyle/>
          <a:p>
            <a:r>
              <a:rPr lang="en-GB" sz="1200" dirty="0"/>
              <a:t>Consortia partner: </a:t>
            </a:r>
          </a:p>
        </p:txBody>
      </p:sp>
      <p:grpSp>
        <p:nvGrpSpPr>
          <p:cNvPr id="25" name="Group 24" descr="Logos of Handicap International / Humanity &amp; Inclusion and CBM Christoffel-Blindenmission Christian Blind Mission">
            <a:extLst>
              <a:ext uri="{FF2B5EF4-FFF2-40B4-BE49-F238E27FC236}">
                <a16:creationId xmlns:a16="http://schemas.microsoft.com/office/drawing/2014/main" id="{2722C72B-41F0-5AAC-3546-7051F46ECC3C}"/>
              </a:ext>
            </a:extLst>
          </p:cNvPr>
          <p:cNvGrpSpPr/>
          <p:nvPr/>
        </p:nvGrpSpPr>
        <p:grpSpPr>
          <a:xfrm>
            <a:off x="829199" y="5314950"/>
            <a:ext cx="1151031" cy="1397283"/>
            <a:chOff x="829199" y="5314950"/>
            <a:chExt cx="1151031" cy="1397283"/>
          </a:xfrm>
        </p:grpSpPr>
        <p:pic>
          <p:nvPicPr>
            <p:cNvPr id="9" name="Picture 8" descr="Handicap International / Humanity &amp; Inclusion logo.">
              <a:extLst>
                <a:ext uri="{FF2B5EF4-FFF2-40B4-BE49-F238E27FC236}">
                  <a16:creationId xmlns:a16="http://schemas.microsoft.com/office/drawing/2014/main" id="{6C7B68ED-5193-9D7A-2740-55CD0CCCC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57" y="5314950"/>
              <a:ext cx="1061173" cy="598707"/>
            </a:xfrm>
            <a:prstGeom prst="rect">
              <a:avLst/>
            </a:prstGeom>
          </p:spPr>
        </p:pic>
        <p:pic>
          <p:nvPicPr>
            <p:cNvPr id="12" name="Picture 11">
              <a:extLst>
                <a:ext uri="{FF2B5EF4-FFF2-40B4-BE49-F238E27FC236}">
                  <a16:creationId xmlns:a16="http://schemas.microsoft.com/office/drawing/2014/main" id="{3909E3ED-9C32-75F5-3921-25E81732B2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199" y="5913657"/>
              <a:ext cx="1121078" cy="798576"/>
            </a:xfrm>
            <a:prstGeom prst="rect">
              <a:avLst/>
            </a:prstGeom>
          </p:spPr>
        </p:pic>
      </p:grpSp>
      <p:sp>
        <p:nvSpPr>
          <p:cNvPr id="18" name="TextBox 17">
            <a:extLst>
              <a:ext uri="{FF2B5EF4-FFF2-40B4-BE49-F238E27FC236}">
                <a16:creationId xmlns:a16="http://schemas.microsoft.com/office/drawing/2014/main" id="{C9CE24F2-1D0C-B0C5-EB3B-DDF708685C7D}"/>
              </a:ext>
            </a:extLst>
          </p:cNvPr>
          <p:cNvSpPr txBox="1"/>
          <p:nvPr/>
        </p:nvSpPr>
        <p:spPr>
          <a:xfrm>
            <a:off x="2469129" y="5007173"/>
            <a:ext cx="1695024" cy="276999"/>
          </a:xfrm>
          <a:prstGeom prst="rect">
            <a:avLst/>
          </a:prstGeom>
          <a:noFill/>
        </p:spPr>
        <p:txBody>
          <a:bodyPr wrap="square" rtlCol="0">
            <a:spAutoFit/>
          </a:bodyPr>
          <a:lstStyle/>
          <a:p>
            <a:r>
              <a:rPr lang="en-GB" sz="1200" dirty="0"/>
              <a:t>In collaboration with:</a:t>
            </a:r>
          </a:p>
        </p:txBody>
      </p:sp>
      <p:grpSp>
        <p:nvGrpSpPr>
          <p:cNvPr id="26" name="Group 25" descr="Logos of International Disability Alliance and African Disability Forum">
            <a:extLst>
              <a:ext uri="{FF2B5EF4-FFF2-40B4-BE49-F238E27FC236}">
                <a16:creationId xmlns:a16="http://schemas.microsoft.com/office/drawing/2014/main" id="{B74FDF77-AF89-A424-D031-911002D80E32}"/>
              </a:ext>
            </a:extLst>
          </p:cNvPr>
          <p:cNvGrpSpPr/>
          <p:nvPr/>
        </p:nvGrpSpPr>
        <p:grpSpPr>
          <a:xfrm>
            <a:off x="2469129" y="5314950"/>
            <a:ext cx="1206125" cy="1273812"/>
            <a:chOff x="2469129" y="5314950"/>
            <a:chExt cx="1206125" cy="1273812"/>
          </a:xfrm>
        </p:grpSpPr>
        <p:pic>
          <p:nvPicPr>
            <p:cNvPr id="15" name="Picture 14">
              <a:extLst>
                <a:ext uri="{FF2B5EF4-FFF2-40B4-BE49-F238E27FC236}">
                  <a16:creationId xmlns:a16="http://schemas.microsoft.com/office/drawing/2014/main" id="{C423E8D3-984F-B580-AF3C-BA3D075ECD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9129" y="5314950"/>
              <a:ext cx="1206125" cy="598707"/>
            </a:xfrm>
            <a:prstGeom prst="rect">
              <a:avLst/>
            </a:prstGeom>
          </p:spPr>
        </p:pic>
        <p:pic>
          <p:nvPicPr>
            <p:cNvPr id="17" name="Picture 16" descr="African Disabiltiy Forum logo.">
              <a:extLst>
                <a:ext uri="{FF2B5EF4-FFF2-40B4-BE49-F238E27FC236}">
                  <a16:creationId xmlns:a16="http://schemas.microsoft.com/office/drawing/2014/main" id="{6BCFB1C1-F447-D3EB-5619-F91A898780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41606" y="6040069"/>
              <a:ext cx="1061173" cy="548693"/>
            </a:xfrm>
            <a:prstGeom prst="rect">
              <a:avLst/>
            </a:prstGeom>
          </p:spPr>
        </p:pic>
      </p:grpSp>
      <p:sp>
        <p:nvSpPr>
          <p:cNvPr id="22" name="TextBox 21">
            <a:extLst>
              <a:ext uri="{FF2B5EF4-FFF2-40B4-BE49-F238E27FC236}">
                <a16:creationId xmlns:a16="http://schemas.microsoft.com/office/drawing/2014/main" id="{9E18F89F-72B8-DB73-E8AD-7F663C7E18F4}"/>
              </a:ext>
            </a:extLst>
          </p:cNvPr>
          <p:cNvSpPr txBox="1"/>
          <p:nvPr/>
        </p:nvSpPr>
        <p:spPr>
          <a:xfrm>
            <a:off x="4438385" y="5007173"/>
            <a:ext cx="1449388" cy="276999"/>
          </a:xfrm>
          <a:prstGeom prst="rect">
            <a:avLst/>
          </a:prstGeom>
          <a:noFill/>
        </p:spPr>
        <p:txBody>
          <a:bodyPr wrap="square" rtlCol="0">
            <a:spAutoFit/>
          </a:bodyPr>
          <a:lstStyle/>
          <a:p>
            <a:r>
              <a:rPr lang="en-GB" sz="1200" dirty="0"/>
              <a:t>Funded by:</a:t>
            </a:r>
          </a:p>
        </p:txBody>
      </p:sp>
      <p:pic>
        <p:nvPicPr>
          <p:cNvPr id="24" name="Picture 23" descr="Logo of German Humanitarian Assistance.">
            <a:extLst>
              <a:ext uri="{FF2B5EF4-FFF2-40B4-BE49-F238E27FC236}">
                <a16:creationId xmlns:a16="http://schemas.microsoft.com/office/drawing/2014/main" id="{358D5ED0-AB12-05CA-3847-6BF554BC47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8182" y="5314950"/>
            <a:ext cx="947737" cy="690268"/>
          </a:xfrm>
          <a:prstGeom prst="rect">
            <a:avLst/>
          </a:prstGeom>
        </p:spPr>
      </p:pic>
      <p:sp>
        <p:nvSpPr>
          <p:cNvPr id="5" name="Slide Number Placeholder 4">
            <a:extLst>
              <a:ext uri="{FF2B5EF4-FFF2-40B4-BE49-F238E27FC236}">
                <a16:creationId xmlns:a16="http://schemas.microsoft.com/office/drawing/2014/main" id="{543D8624-977A-59E3-6CD3-9763DD2E41A0}"/>
              </a:ext>
            </a:extLst>
          </p:cNvPr>
          <p:cNvSpPr>
            <a:spLocks noGrp="1"/>
          </p:cNvSpPr>
          <p:nvPr>
            <p:ph type="sldNum" sz="quarter" idx="12"/>
          </p:nvPr>
        </p:nvSpPr>
        <p:spPr/>
        <p:txBody>
          <a:bodyPr/>
          <a:lstStyle/>
          <a:p>
            <a:fld id="{FBC7A862-7147-4493-B488-4E46DC49905D}" type="slidenum">
              <a:rPr lang="de-DE" smtClean="0"/>
              <a:t>4</a:t>
            </a:fld>
            <a:endParaRPr lang="de-DE"/>
          </a:p>
        </p:txBody>
      </p:sp>
    </p:spTree>
    <p:extLst>
      <p:ext uri="{BB962C8B-B14F-4D97-AF65-F5344CB8AC3E}">
        <p14:creationId xmlns:p14="http://schemas.microsoft.com/office/powerpoint/2010/main" val="40847810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37A29-DE11-54CC-C9F9-10BEA68D94BD}"/>
              </a:ext>
            </a:extLst>
          </p:cNvPr>
          <p:cNvSpPr>
            <a:spLocks noGrp="1"/>
          </p:cNvSpPr>
          <p:nvPr>
            <p:ph type="ctrTitle"/>
          </p:nvPr>
        </p:nvSpPr>
        <p:spPr>
          <a:xfrm>
            <a:off x="1524000" y="309563"/>
            <a:ext cx="9144000" cy="820737"/>
          </a:xfrm>
          <a:solidFill>
            <a:srgbClr val="0077C9"/>
          </a:solidFill>
        </p:spPr>
        <p:txBody>
          <a:bodyPr anchor="ctr">
            <a:normAutofit/>
          </a:bodyPr>
          <a:lstStyle/>
          <a:p>
            <a:r>
              <a:rPr lang="en-GB" sz="4000" dirty="0">
                <a:solidFill>
                  <a:schemeClr val="bg1"/>
                </a:solidFill>
                <a:latin typeface="Arial"/>
                <a:ea typeface="Arial"/>
                <a:cs typeface="Arial"/>
                <a:sym typeface="Arial"/>
              </a:rPr>
              <a:t>Intersectionality</a:t>
            </a:r>
            <a:endParaRPr lang="de-DE" sz="4000" dirty="0">
              <a:solidFill>
                <a:schemeClr val="bg1"/>
              </a:solidFill>
            </a:endParaRPr>
          </a:p>
        </p:txBody>
      </p:sp>
      <p:sp>
        <p:nvSpPr>
          <p:cNvPr id="5" name="TextBox 4">
            <a:extLst>
              <a:ext uri="{FF2B5EF4-FFF2-40B4-BE49-F238E27FC236}">
                <a16:creationId xmlns:a16="http://schemas.microsoft.com/office/drawing/2014/main" id="{6618953D-9993-577D-6A7F-BB53ABC1887A}"/>
              </a:ext>
            </a:extLst>
          </p:cNvPr>
          <p:cNvSpPr txBox="1"/>
          <p:nvPr/>
        </p:nvSpPr>
        <p:spPr>
          <a:xfrm>
            <a:off x="609600" y="1764328"/>
            <a:ext cx="11163300" cy="1200329"/>
          </a:xfrm>
          <a:prstGeom prst="rect">
            <a:avLst/>
          </a:prstGeom>
          <a:noFill/>
        </p:spPr>
        <p:txBody>
          <a:bodyPr wrap="square" rtlCol="0">
            <a:spAutoFit/>
          </a:bodyPr>
          <a:lstStyle/>
          <a:p>
            <a:pPr algn="ctr"/>
            <a:r>
              <a:rPr lang="en-US" sz="2400" dirty="0"/>
              <a:t>Persons with disabilities are </a:t>
            </a:r>
            <a:r>
              <a:rPr lang="en-US" sz="2400" b="1" dirty="0"/>
              <a:t>not a homogeneous group</a:t>
            </a:r>
            <a:r>
              <a:rPr lang="en-US" sz="2400" dirty="0"/>
              <a:t> and other factors, such as </a:t>
            </a:r>
            <a:r>
              <a:rPr lang="en-US" sz="2400" b="1" dirty="0"/>
              <a:t>gender, age, ethnicity, or socioeconomic status</a:t>
            </a:r>
            <a:r>
              <a:rPr lang="en-US" sz="2400" dirty="0"/>
              <a:t>, can exacerbate their </a:t>
            </a:r>
            <a:r>
              <a:rPr lang="en-US" sz="2400" b="1" dirty="0"/>
              <a:t>vulnerability or specific needs</a:t>
            </a:r>
            <a:r>
              <a:rPr lang="en-US" sz="2400" dirty="0"/>
              <a:t>.</a:t>
            </a:r>
            <a:endParaRPr lang="en-US" sz="2400" dirty="0">
              <a:solidFill>
                <a:schemeClr val="dk1"/>
              </a:solidFill>
            </a:endParaRPr>
          </a:p>
        </p:txBody>
      </p:sp>
      <p:sp>
        <p:nvSpPr>
          <p:cNvPr id="7" name="TextBox 6">
            <a:extLst>
              <a:ext uri="{FF2B5EF4-FFF2-40B4-BE49-F238E27FC236}">
                <a16:creationId xmlns:a16="http://schemas.microsoft.com/office/drawing/2014/main" id="{393E4F67-6CA3-221E-C6B9-1411AB703B09}"/>
              </a:ext>
            </a:extLst>
          </p:cNvPr>
          <p:cNvSpPr txBox="1"/>
          <p:nvPr/>
        </p:nvSpPr>
        <p:spPr>
          <a:xfrm>
            <a:off x="609600" y="3429001"/>
            <a:ext cx="11068050" cy="457200"/>
          </a:xfrm>
          <a:prstGeom prst="rect">
            <a:avLst/>
          </a:prstGeom>
          <a:solidFill>
            <a:srgbClr val="0077C9"/>
          </a:solidFill>
        </p:spPr>
        <p:txBody>
          <a:bodyPr wrap="square" rtlCol="0">
            <a:spAutoFit/>
          </a:bodyPr>
          <a:lstStyle/>
          <a:p>
            <a:pPr lvl="0" algn="ctr">
              <a:buSzPts val="2400"/>
            </a:pPr>
            <a:r>
              <a:rPr lang="en-GB" sz="2400" b="1" dirty="0">
                <a:solidFill>
                  <a:schemeClr val="bg1"/>
                </a:solidFill>
              </a:rPr>
              <a:t>Why include intersectionality?</a:t>
            </a:r>
          </a:p>
        </p:txBody>
      </p:sp>
      <p:sp>
        <p:nvSpPr>
          <p:cNvPr id="9" name="TextBox 8">
            <a:extLst>
              <a:ext uri="{FF2B5EF4-FFF2-40B4-BE49-F238E27FC236}">
                <a16:creationId xmlns:a16="http://schemas.microsoft.com/office/drawing/2014/main" id="{9D53E1FA-896F-B317-33B4-44ED8957547A}"/>
              </a:ext>
            </a:extLst>
          </p:cNvPr>
          <p:cNvSpPr txBox="1"/>
          <p:nvPr/>
        </p:nvSpPr>
        <p:spPr>
          <a:xfrm>
            <a:off x="657806" y="5427662"/>
            <a:ext cx="2923594" cy="1120775"/>
          </a:xfrm>
          <a:prstGeom prst="rect">
            <a:avLst/>
          </a:prstGeom>
          <a:solidFill>
            <a:srgbClr val="0077C9"/>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GB" sz="2400" b="1" i="0" u="none" strike="noStrike" kern="0" cap="none" spc="0" normalizeH="0" baseline="0" noProof="0" dirty="0">
                <a:ln>
                  <a:noFill/>
                </a:ln>
                <a:solidFill>
                  <a:srgbClr val="FFFFFF"/>
                </a:solidFill>
                <a:effectLst/>
                <a:uLnTx/>
                <a:uFillTx/>
                <a:latin typeface="Arial"/>
                <a:ea typeface="Arial"/>
                <a:cs typeface="Arial"/>
                <a:sym typeface="Arial"/>
              </a:rPr>
              <a:t>Identification of multiple risks</a:t>
            </a:r>
          </a:p>
        </p:txBody>
      </p:sp>
      <p:sp>
        <p:nvSpPr>
          <p:cNvPr id="11" name="TextBox 10">
            <a:extLst>
              <a:ext uri="{FF2B5EF4-FFF2-40B4-BE49-F238E27FC236}">
                <a16:creationId xmlns:a16="http://schemas.microsoft.com/office/drawing/2014/main" id="{5F53FDCF-4DE8-7AA0-869C-A938EB749CED}"/>
              </a:ext>
            </a:extLst>
          </p:cNvPr>
          <p:cNvSpPr txBox="1"/>
          <p:nvPr/>
        </p:nvSpPr>
        <p:spPr>
          <a:xfrm>
            <a:off x="4634203" y="5427662"/>
            <a:ext cx="2923594" cy="1120775"/>
          </a:xfrm>
          <a:prstGeom prst="rect">
            <a:avLst/>
          </a:prstGeom>
          <a:solidFill>
            <a:srgbClr val="0077C9"/>
          </a:solidFill>
        </p:spPr>
        <p:txBody>
          <a:bodyPr wrap="square" rtlCol="0" anchor="ctr">
            <a:noAutofit/>
          </a:bodyPr>
          <a:lstStyle/>
          <a:p>
            <a:pPr lvl="0" algn="ctr">
              <a:buSzPts val="2400"/>
            </a:pPr>
            <a:r>
              <a:rPr lang="en-GB" sz="2400" b="1" dirty="0">
                <a:solidFill>
                  <a:schemeClr val="lt1"/>
                </a:solidFill>
              </a:rPr>
              <a:t>Designing tailored solutions</a:t>
            </a:r>
          </a:p>
        </p:txBody>
      </p:sp>
      <p:sp>
        <p:nvSpPr>
          <p:cNvPr id="13" name="TextBox 12">
            <a:extLst>
              <a:ext uri="{FF2B5EF4-FFF2-40B4-BE49-F238E27FC236}">
                <a16:creationId xmlns:a16="http://schemas.microsoft.com/office/drawing/2014/main" id="{F127CEDA-C73E-43C4-3F3D-7BFBF19C166E}"/>
              </a:ext>
            </a:extLst>
          </p:cNvPr>
          <p:cNvSpPr txBox="1"/>
          <p:nvPr/>
        </p:nvSpPr>
        <p:spPr>
          <a:xfrm>
            <a:off x="8754056" y="5427662"/>
            <a:ext cx="2923594" cy="1120775"/>
          </a:xfrm>
          <a:prstGeom prst="rect">
            <a:avLst/>
          </a:prstGeom>
          <a:solidFill>
            <a:srgbClr val="0077C9"/>
          </a:solidFill>
        </p:spPr>
        <p:txBody>
          <a:bodyPr wrap="square" rtlCol="0" anchor="ctr">
            <a:noAutofit/>
          </a:bodyPr>
          <a:lstStyle/>
          <a:p>
            <a:pPr lvl="0" algn="ctr">
              <a:buSzPts val="2400"/>
            </a:pPr>
            <a:r>
              <a:rPr lang="en-GB" sz="2400" b="1" dirty="0">
                <a:solidFill>
                  <a:schemeClr val="lt1"/>
                </a:solidFill>
              </a:rPr>
              <a:t>Equity and inclusion</a:t>
            </a:r>
            <a:endParaRPr lang="en-GB" sz="2400" b="1" dirty="0"/>
          </a:p>
        </p:txBody>
      </p:sp>
      <p:sp>
        <p:nvSpPr>
          <p:cNvPr id="4" name="Slide Number Placeholder 3">
            <a:extLst>
              <a:ext uri="{FF2B5EF4-FFF2-40B4-BE49-F238E27FC236}">
                <a16:creationId xmlns:a16="http://schemas.microsoft.com/office/drawing/2014/main" id="{F897505B-43D6-EA08-BEAE-11CA18D16B48}"/>
              </a:ext>
            </a:extLst>
          </p:cNvPr>
          <p:cNvSpPr>
            <a:spLocks noGrp="1"/>
          </p:cNvSpPr>
          <p:nvPr>
            <p:ph type="sldNum" sz="quarter" idx="12"/>
          </p:nvPr>
        </p:nvSpPr>
        <p:spPr/>
        <p:txBody>
          <a:bodyPr/>
          <a:lstStyle/>
          <a:p>
            <a:fld id="{FBC7A862-7147-4493-B488-4E46DC49905D}" type="slidenum">
              <a:rPr lang="de-DE" smtClean="0"/>
              <a:pPr/>
              <a:t>40</a:t>
            </a:fld>
            <a:endParaRPr lang="de-DE" dirty="0"/>
          </a:p>
        </p:txBody>
      </p:sp>
    </p:spTree>
    <p:extLst>
      <p:ext uri="{BB962C8B-B14F-4D97-AF65-F5344CB8AC3E}">
        <p14:creationId xmlns:p14="http://schemas.microsoft.com/office/powerpoint/2010/main" val="17162347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DF1AE5-02EE-2BC1-C779-260A8A17DF3A}"/>
              </a:ext>
            </a:extLst>
          </p:cNvPr>
          <p:cNvSpPr>
            <a:spLocks noGrp="1"/>
          </p:cNvSpPr>
          <p:nvPr>
            <p:ph type="title"/>
          </p:nvPr>
        </p:nvSpPr>
        <p:spPr>
          <a:xfrm>
            <a:off x="838200" y="352575"/>
            <a:ext cx="10515600" cy="1058233"/>
          </a:xfrm>
        </p:spPr>
        <p:txBody>
          <a:bodyPr>
            <a:normAutofit/>
          </a:bodyPr>
          <a:lstStyle/>
          <a:p>
            <a:r>
              <a:rPr lang="de-DE" sz="4000" dirty="0"/>
              <a:t>Diversity &amp; Identity</a:t>
            </a:r>
          </a:p>
        </p:txBody>
      </p:sp>
      <p:sp>
        <p:nvSpPr>
          <p:cNvPr id="9" name="Subtitle 5">
            <a:extLst>
              <a:ext uri="{FF2B5EF4-FFF2-40B4-BE49-F238E27FC236}">
                <a16:creationId xmlns:a16="http://schemas.microsoft.com/office/drawing/2014/main" id="{994EEC34-FEB7-AC90-7111-0CF073C97B3B}"/>
              </a:ext>
            </a:extLst>
          </p:cNvPr>
          <p:cNvSpPr txBox="1">
            <a:spLocks/>
          </p:cNvSpPr>
          <p:nvPr/>
        </p:nvSpPr>
        <p:spPr>
          <a:xfrm>
            <a:off x="838200" y="1326648"/>
            <a:ext cx="8750300" cy="10018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None/>
            </a:pPr>
            <a:r>
              <a:rPr lang="de-DE" b="1" dirty="0"/>
              <a:t>Flower exercise: </a:t>
            </a:r>
            <a:r>
              <a:rPr lang="de-DE" dirty="0"/>
              <a:t>exploring who we are with identity factors.</a:t>
            </a:r>
          </a:p>
        </p:txBody>
      </p:sp>
      <p:sp>
        <p:nvSpPr>
          <p:cNvPr id="12" name="TextBox 11">
            <a:extLst>
              <a:ext uri="{FF2B5EF4-FFF2-40B4-BE49-F238E27FC236}">
                <a16:creationId xmlns:a16="http://schemas.microsoft.com/office/drawing/2014/main" id="{9A6CAA4F-97D2-F9DD-3947-E10BD65E9C5A}"/>
              </a:ext>
            </a:extLst>
          </p:cNvPr>
          <p:cNvSpPr txBox="1"/>
          <p:nvPr/>
        </p:nvSpPr>
        <p:spPr>
          <a:xfrm>
            <a:off x="952500" y="2384881"/>
            <a:ext cx="6718300" cy="3825875"/>
          </a:xfrm>
          <a:prstGeom prst="rect">
            <a:avLst/>
          </a:prstGeom>
          <a:noFill/>
        </p:spPr>
        <p:txBody>
          <a:bodyPr wrap="square" rtlCol="0">
            <a:noAutofit/>
          </a:bodyPr>
          <a:lstStyle/>
          <a:p>
            <a:pPr marR="0" lvl="0" algn="l" defTabSz="914400" rtl="0" eaLnBrk="1" fontAlgn="auto" latinLnBrk="0" hangingPunct="1">
              <a:lnSpc>
                <a:spcPct val="100000"/>
              </a:lnSpc>
              <a:spcBef>
                <a:spcPts val="0"/>
              </a:spcBef>
              <a:spcAft>
                <a:spcPts val="1200"/>
              </a:spcAft>
              <a:buClr>
                <a:srgbClr val="000000"/>
              </a:buClr>
              <a:buSzPts val="2400"/>
              <a:tabLst/>
              <a:defRPr/>
            </a:pPr>
            <a:r>
              <a:rPr kumimoji="0" lang="en-US" sz="2400" b="0" i="0" u="none" strike="noStrike" kern="0" cap="none" spc="0" normalizeH="0" baseline="0" noProof="0" dirty="0">
                <a:ln>
                  <a:noFill/>
                </a:ln>
                <a:solidFill>
                  <a:schemeClr val="tx1"/>
                </a:solidFill>
                <a:effectLst/>
                <a:uLnTx/>
                <a:uFillTx/>
                <a:latin typeface="Arial"/>
                <a:ea typeface="Arial"/>
                <a:cs typeface="Arial"/>
                <a:sym typeface="Arial"/>
              </a:rPr>
              <a:t>Everyone individually:</a:t>
            </a:r>
          </a:p>
          <a:p>
            <a:pPr marL="342900" marR="0" lvl="0" indent="-342900" algn="l" defTabSz="914400" rtl="0" eaLnBrk="1" fontAlgn="auto" latinLnBrk="0" hangingPunct="1">
              <a:lnSpc>
                <a:spcPct val="100000"/>
              </a:lnSpc>
              <a:spcBef>
                <a:spcPts val="0"/>
              </a:spcBef>
              <a:spcAft>
                <a:spcPts val="1800"/>
              </a:spcAft>
              <a:buClr>
                <a:srgbClr val="000000"/>
              </a:buClr>
              <a:buSzPts val="2400"/>
              <a:buFont typeface="Wingdings" panose="05000000000000000000" pitchFamily="2" charset="2"/>
              <a:buChar char="Ø"/>
              <a:tabLst/>
              <a:defRPr/>
            </a:pPr>
            <a:r>
              <a:rPr kumimoji="0" lang="en-US" sz="2400" b="0" i="0" u="none" strike="noStrike" kern="0" cap="none" spc="0" normalizeH="0" baseline="0" noProof="0" dirty="0">
                <a:ln>
                  <a:noFill/>
                </a:ln>
                <a:solidFill>
                  <a:schemeClr val="tx1"/>
                </a:solidFill>
                <a:effectLst/>
                <a:uLnTx/>
                <a:uFillTx/>
                <a:latin typeface="Arial"/>
                <a:ea typeface="Arial"/>
                <a:cs typeface="Arial"/>
                <a:sym typeface="Arial"/>
              </a:rPr>
              <a:t>Take a paper and pen and draw a </a:t>
            </a:r>
            <a:r>
              <a:rPr kumimoji="0" lang="en-US" sz="2400" b="1" i="0" u="none" strike="noStrike" kern="0" cap="none" spc="0" normalizeH="0" baseline="0" noProof="0" dirty="0">
                <a:ln>
                  <a:noFill/>
                </a:ln>
                <a:solidFill>
                  <a:schemeClr val="tx1"/>
                </a:solidFill>
                <a:effectLst/>
                <a:uLnTx/>
                <a:uFillTx/>
                <a:latin typeface="Arial"/>
                <a:ea typeface="Arial"/>
                <a:cs typeface="Arial"/>
                <a:sym typeface="Arial"/>
              </a:rPr>
              <a:t>flower with many petals</a:t>
            </a:r>
            <a:r>
              <a:rPr kumimoji="0" lang="en-US" sz="2400" b="0" i="0" u="none" strike="noStrike" kern="0" cap="none" spc="0" normalizeH="0" baseline="0" noProof="0" dirty="0">
                <a:ln>
                  <a:noFill/>
                </a:ln>
                <a:solidFill>
                  <a:schemeClr val="tx1"/>
                </a:solidFill>
                <a:effectLst/>
                <a:uLnTx/>
                <a:uFillTx/>
                <a:latin typeface="Arial"/>
                <a:ea typeface="Arial"/>
                <a:cs typeface="Arial"/>
                <a:sym typeface="Arial"/>
              </a:rPr>
              <a:t>.</a:t>
            </a:r>
          </a:p>
          <a:p>
            <a:pPr marL="342900" marR="0" lvl="0" indent="-342900" algn="l" defTabSz="914400" rtl="0" eaLnBrk="1" fontAlgn="auto" latinLnBrk="0" hangingPunct="1">
              <a:lnSpc>
                <a:spcPct val="100000"/>
              </a:lnSpc>
              <a:spcBef>
                <a:spcPts val="0"/>
              </a:spcBef>
              <a:spcAft>
                <a:spcPts val="1800"/>
              </a:spcAft>
              <a:buClr>
                <a:srgbClr val="000000"/>
              </a:buClr>
              <a:buSzPts val="2400"/>
              <a:buFont typeface="Wingdings" panose="05000000000000000000" pitchFamily="2" charset="2"/>
              <a:buChar char="Ø"/>
              <a:tabLst/>
              <a:defRPr/>
            </a:pPr>
            <a:r>
              <a:rPr lang="en-US" sz="2400" dirty="0">
                <a:solidFill>
                  <a:schemeClr val="tx1"/>
                </a:solidFill>
              </a:rPr>
              <a:t>Put your name in the middle of the flower.</a:t>
            </a:r>
            <a:endParaRPr kumimoji="0" lang="en-US" sz="2400" b="0" i="0" u="none" strike="noStrike" kern="0" cap="none" spc="0" normalizeH="0" baseline="0" noProof="0" dirty="0">
              <a:ln>
                <a:noFill/>
              </a:ln>
              <a:solidFill>
                <a:schemeClr val="tx1"/>
              </a:solidFill>
              <a:effectLst/>
              <a:uLnTx/>
              <a:uFillTx/>
              <a:latin typeface="Arial"/>
              <a:ea typeface="Arial"/>
              <a:cs typeface="Arial"/>
              <a:sym typeface="Arial"/>
            </a:endParaRPr>
          </a:p>
          <a:p>
            <a:pPr marL="342900" marR="0" lvl="0" indent="-342900" algn="l" defTabSz="914400" rtl="0" eaLnBrk="1" fontAlgn="auto" latinLnBrk="0" hangingPunct="1">
              <a:lnSpc>
                <a:spcPct val="100000"/>
              </a:lnSpc>
              <a:spcBef>
                <a:spcPts val="0"/>
              </a:spcBef>
              <a:spcAft>
                <a:spcPts val="1800"/>
              </a:spcAft>
              <a:buClr>
                <a:srgbClr val="000000"/>
              </a:buClr>
              <a:buSzPts val="2400"/>
              <a:buFont typeface="Wingdings" panose="05000000000000000000" pitchFamily="2" charset="2"/>
              <a:buChar char="Ø"/>
              <a:tabLst/>
              <a:defRPr/>
            </a:pPr>
            <a:r>
              <a:rPr lang="en-US" sz="2400" dirty="0"/>
              <a:t>Fill in the petals with </a:t>
            </a:r>
            <a:r>
              <a:rPr lang="en-US" sz="2400" b="1" dirty="0"/>
              <a:t>various identity factors </a:t>
            </a:r>
            <a:r>
              <a:rPr lang="en-US" sz="2400" dirty="0"/>
              <a:t>your think define you.</a:t>
            </a:r>
          </a:p>
          <a:p>
            <a:pPr marL="342900" marR="0" lvl="0" indent="-342900" algn="l" defTabSz="914400" rtl="0" eaLnBrk="1" fontAlgn="auto" latinLnBrk="0" hangingPunct="1">
              <a:lnSpc>
                <a:spcPct val="100000"/>
              </a:lnSpc>
              <a:spcBef>
                <a:spcPts val="0"/>
              </a:spcBef>
              <a:spcAft>
                <a:spcPts val="1800"/>
              </a:spcAft>
              <a:buClr>
                <a:srgbClr val="000000"/>
              </a:buClr>
              <a:buSzPts val="2400"/>
              <a:buFont typeface="Wingdings" panose="05000000000000000000" pitchFamily="2" charset="2"/>
              <a:buChar char="Ø"/>
              <a:tabLst/>
              <a:defRPr/>
            </a:pPr>
            <a:r>
              <a:rPr lang="en-US" sz="2400" dirty="0"/>
              <a:t>Then </a:t>
            </a:r>
            <a:r>
              <a:rPr lang="en-US" sz="2400" b="1" dirty="0"/>
              <a:t>present your flower to your </a:t>
            </a:r>
            <a:r>
              <a:rPr lang="en-US" sz="2400" b="1" dirty="0" err="1"/>
              <a:t>neighbour</a:t>
            </a:r>
            <a:r>
              <a:rPr lang="en-US" sz="2400" b="1" dirty="0"/>
              <a:t>.</a:t>
            </a:r>
          </a:p>
          <a:p>
            <a:pPr marL="342900" marR="0" lvl="0" indent="-342900" algn="l" defTabSz="914400" rtl="0" eaLnBrk="1" fontAlgn="auto" latinLnBrk="0" hangingPunct="1">
              <a:lnSpc>
                <a:spcPct val="100000"/>
              </a:lnSpc>
              <a:spcBef>
                <a:spcPts val="0"/>
              </a:spcBef>
              <a:spcAft>
                <a:spcPts val="0"/>
              </a:spcAft>
              <a:buClr>
                <a:srgbClr val="000000"/>
              </a:buClr>
              <a:buSzPts val="2400"/>
              <a:buFont typeface="Wingdings" panose="05000000000000000000" pitchFamily="2" charset="2"/>
              <a:buChar char="Ø"/>
              <a:tabLst/>
              <a:defRPr/>
            </a:pPr>
            <a:endParaRPr kumimoji="0" lang="en-US" sz="2400" b="0" i="0" u="none" strike="noStrike" kern="0" cap="none" spc="0" normalizeH="0" baseline="0" noProof="0" dirty="0">
              <a:ln>
                <a:noFill/>
              </a:ln>
              <a:solidFill>
                <a:schemeClr val="tx1"/>
              </a:solidFill>
              <a:effectLst/>
              <a:uLnTx/>
              <a:uFillTx/>
              <a:latin typeface="Arial"/>
              <a:ea typeface="Arial"/>
              <a:cs typeface="Arial"/>
              <a:sym typeface="Arial"/>
            </a:endParaRPr>
          </a:p>
        </p:txBody>
      </p:sp>
      <p:pic>
        <p:nvPicPr>
          <p:cNvPr id="11" name="Graphic 10" descr="Flower with 6 petals but without stem placed on the right side of the slide.">
            <a:extLst>
              <a:ext uri="{FF2B5EF4-FFF2-40B4-BE49-F238E27FC236}">
                <a16:creationId xmlns:a16="http://schemas.microsoft.com/office/drawing/2014/main" id="{CEE8C7D5-A28C-190F-FF96-1333F56D9E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962900" y="2585408"/>
            <a:ext cx="3390900" cy="3390900"/>
          </a:xfrm>
          <a:prstGeom prst="rect">
            <a:avLst/>
          </a:prstGeom>
        </p:spPr>
      </p:pic>
      <p:pic>
        <p:nvPicPr>
          <p:cNvPr id="8" name="Picture 7">
            <a:extLst>
              <a:ext uri="{FF2B5EF4-FFF2-40B4-BE49-F238E27FC236}">
                <a16:creationId xmlns:a16="http://schemas.microsoft.com/office/drawing/2014/main" id="{59041FC4-CC63-48EC-64DA-6E222645254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2390" y="566695"/>
            <a:ext cx="1241880" cy="1236705"/>
          </a:xfrm>
          <a:prstGeom prst="rect">
            <a:avLst/>
          </a:prstGeom>
        </p:spPr>
      </p:pic>
      <p:sp>
        <p:nvSpPr>
          <p:cNvPr id="4" name="Slide Number Placeholder 3">
            <a:extLst>
              <a:ext uri="{FF2B5EF4-FFF2-40B4-BE49-F238E27FC236}">
                <a16:creationId xmlns:a16="http://schemas.microsoft.com/office/drawing/2014/main" id="{9C3030C5-F9A4-36DA-32C9-9F849E4C35F8}"/>
              </a:ext>
            </a:extLst>
          </p:cNvPr>
          <p:cNvSpPr>
            <a:spLocks noGrp="1"/>
          </p:cNvSpPr>
          <p:nvPr>
            <p:ph type="sldNum" sz="quarter" idx="12"/>
          </p:nvPr>
        </p:nvSpPr>
        <p:spPr/>
        <p:txBody>
          <a:bodyPr/>
          <a:lstStyle/>
          <a:p>
            <a:fld id="{FBC7A862-7147-4493-B488-4E46DC49905D}" type="slidenum">
              <a:rPr lang="de-DE" smtClean="0"/>
              <a:pPr/>
              <a:t>41</a:t>
            </a:fld>
            <a:endParaRPr lang="de-DE" dirty="0"/>
          </a:p>
        </p:txBody>
      </p:sp>
    </p:spTree>
    <p:extLst>
      <p:ext uri="{BB962C8B-B14F-4D97-AF65-F5344CB8AC3E}">
        <p14:creationId xmlns:p14="http://schemas.microsoft.com/office/powerpoint/2010/main" val="24914036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C1E7B60-58F1-19BA-2C1D-E5D4FA4B55B6}"/>
              </a:ext>
            </a:extLst>
          </p:cNvPr>
          <p:cNvSpPr>
            <a:spLocks noGrp="1"/>
          </p:cNvSpPr>
          <p:nvPr>
            <p:ph type="title"/>
          </p:nvPr>
        </p:nvSpPr>
        <p:spPr/>
        <p:txBody>
          <a:bodyPr/>
          <a:lstStyle/>
          <a:p>
            <a:r>
              <a:rPr lang="en-GB" dirty="0">
                <a:solidFill>
                  <a:srgbClr val="000000"/>
                </a:solidFill>
                <a:latin typeface="Arial"/>
                <a:ea typeface="Arial"/>
                <a:cs typeface="Arial"/>
                <a:sym typeface="Arial"/>
              </a:rPr>
              <a:t>Exercise on Intersectionality</a:t>
            </a:r>
            <a:endParaRPr lang="de-DE" dirty="0"/>
          </a:p>
        </p:txBody>
      </p:sp>
      <p:sp>
        <p:nvSpPr>
          <p:cNvPr id="6" name="Content Placeholder 5">
            <a:extLst>
              <a:ext uri="{FF2B5EF4-FFF2-40B4-BE49-F238E27FC236}">
                <a16:creationId xmlns:a16="http://schemas.microsoft.com/office/drawing/2014/main" id="{FE8A8B38-954C-B9DF-372B-151F8102929D}"/>
              </a:ext>
            </a:extLst>
          </p:cNvPr>
          <p:cNvSpPr>
            <a:spLocks noGrp="1"/>
          </p:cNvSpPr>
          <p:nvPr>
            <p:ph idx="1"/>
          </p:nvPr>
        </p:nvSpPr>
        <p:spPr>
          <a:xfrm>
            <a:off x="838200" y="1578634"/>
            <a:ext cx="4787900" cy="4598329"/>
          </a:xfrm>
        </p:spPr>
        <p:txBody>
          <a:bodyPr>
            <a:normAutofit/>
          </a:bodyPr>
          <a:lstStyle/>
          <a:p>
            <a:pPr marL="0" lvl="0" indent="0">
              <a:lnSpc>
                <a:spcPct val="115000"/>
              </a:lnSpc>
              <a:spcBef>
                <a:spcPts val="0"/>
              </a:spcBef>
              <a:buSzPts val="2800"/>
              <a:buNone/>
            </a:pPr>
            <a:r>
              <a:rPr lang="en-US" sz="3200" i="1" dirty="0">
                <a:solidFill>
                  <a:srgbClr val="000000"/>
                </a:solidFill>
                <a:latin typeface="Arial"/>
                <a:ea typeface="Arial"/>
                <a:cs typeface="Arial"/>
                <a:sym typeface="Arial"/>
              </a:rPr>
              <a:t>Watch carefully the video on Intersectionality and identify for each character the factors that are intersecting making them more or less vulnerable. </a:t>
            </a:r>
          </a:p>
        </p:txBody>
      </p:sp>
      <p:pic>
        <p:nvPicPr>
          <p:cNvPr id="7" name="Online Media 6" title="Food Security in Uganda: 3 scenarii">
            <a:hlinkClick r:id="" action="ppaction://media"/>
            <a:extLst>
              <a:ext uri="{FF2B5EF4-FFF2-40B4-BE49-F238E27FC236}">
                <a16:creationId xmlns:a16="http://schemas.microsoft.com/office/drawing/2014/main" id="{234969C5-043A-2EC6-B829-A0CE561235E8}"/>
              </a:ext>
            </a:extLst>
          </p:cNvPr>
          <p:cNvPicPr>
            <a:picLocks noRot="1" noChangeAspect="1"/>
          </p:cNvPicPr>
          <p:nvPr>
            <a:videoFile r:link="rId1"/>
          </p:nvPr>
        </p:nvPicPr>
        <p:blipFill>
          <a:blip r:embed="rId4"/>
          <a:stretch>
            <a:fillRect/>
          </a:stretch>
        </p:blipFill>
        <p:spPr>
          <a:xfrm>
            <a:off x="6096000" y="2147789"/>
            <a:ext cx="5080000" cy="2870200"/>
          </a:xfrm>
          <a:prstGeom prst="rect">
            <a:avLst/>
          </a:prstGeom>
        </p:spPr>
      </p:pic>
      <p:sp>
        <p:nvSpPr>
          <p:cNvPr id="9" name="TextBox 8">
            <a:extLst>
              <a:ext uri="{FF2B5EF4-FFF2-40B4-BE49-F238E27FC236}">
                <a16:creationId xmlns:a16="http://schemas.microsoft.com/office/drawing/2014/main" id="{F6C5360B-50E7-35CD-8A6E-5AAB3A6C3FF1}"/>
              </a:ext>
            </a:extLst>
          </p:cNvPr>
          <p:cNvSpPr txBox="1"/>
          <p:nvPr/>
        </p:nvSpPr>
        <p:spPr>
          <a:xfrm>
            <a:off x="6096000" y="5129312"/>
            <a:ext cx="5080000" cy="369332"/>
          </a:xfrm>
          <a:prstGeom prst="rect">
            <a:avLst/>
          </a:prstGeom>
          <a:noFill/>
        </p:spPr>
        <p:txBody>
          <a:bodyPr wrap="square">
            <a:spAutoFit/>
          </a:bodyPr>
          <a:lstStyle/>
          <a:p>
            <a:r>
              <a:rPr lang="de-DE" sz="1800" dirty="0">
                <a:hlinkClick r:id="rId5"/>
              </a:rPr>
              <a:t>Food Security in Uganda: 3 scenarii</a:t>
            </a:r>
            <a:endParaRPr lang="de-DE" sz="1800" dirty="0"/>
          </a:p>
        </p:txBody>
      </p:sp>
      <p:sp>
        <p:nvSpPr>
          <p:cNvPr id="4" name="Slide Number Placeholder 3">
            <a:extLst>
              <a:ext uri="{FF2B5EF4-FFF2-40B4-BE49-F238E27FC236}">
                <a16:creationId xmlns:a16="http://schemas.microsoft.com/office/drawing/2014/main" id="{A94181C9-7582-C5EC-FA55-D51B9E6BC76B}"/>
              </a:ext>
            </a:extLst>
          </p:cNvPr>
          <p:cNvSpPr>
            <a:spLocks noGrp="1"/>
          </p:cNvSpPr>
          <p:nvPr>
            <p:ph type="sldNum" sz="quarter" idx="12"/>
          </p:nvPr>
        </p:nvSpPr>
        <p:spPr/>
        <p:txBody>
          <a:bodyPr/>
          <a:lstStyle/>
          <a:p>
            <a:fld id="{FBC7A862-7147-4493-B488-4E46DC49905D}" type="slidenum">
              <a:rPr lang="de-DE" smtClean="0"/>
              <a:pPr/>
              <a:t>42</a:t>
            </a:fld>
            <a:endParaRPr lang="de-DE" dirty="0"/>
          </a:p>
        </p:txBody>
      </p:sp>
    </p:spTree>
    <p:extLst>
      <p:ext uri="{BB962C8B-B14F-4D97-AF65-F5344CB8AC3E}">
        <p14:creationId xmlns:p14="http://schemas.microsoft.com/office/powerpoint/2010/main" val="4002339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A8C3D-B10A-2FF0-ECB8-8E20F4D6277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2EB8BC4-E879-D1F6-C6F0-C0E9A12775CF}"/>
              </a:ext>
            </a:extLst>
          </p:cNvPr>
          <p:cNvSpPr>
            <a:spLocks noGrp="1"/>
          </p:cNvSpPr>
          <p:nvPr>
            <p:ph type="title"/>
          </p:nvPr>
        </p:nvSpPr>
        <p:spPr/>
        <p:txBody>
          <a:bodyPr>
            <a:normAutofit/>
          </a:bodyPr>
          <a:lstStyle/>
          <a:p>
            <a:r>
              <a:rPr lang="en-GB" sz="4000" dirty="0">
                <a:solidFill>
                  <a:srgbClr val="000000"/>
                </a:solidFill>
                <a:latin typeface="Arial"/>
                <a:ea typeface="Arial"/>
                <a:cs typeface="Arial"/>
                <a:sym typeface="Arial"/>
              </a:rPr>
              <a:t>Power Walk</a:t>
            </a:r>
            <a:endParaRPr lang="de-DE" sz="4000" dirty="0"/>
          </a:p>
        </p:txBody>
      </p:sp>
      <p:sp>
        <p:nvSpPr>
          <p:cNvPr id="12" name="TextBox 11">
            <a:extLst>
              <a:ext uri="{FF2B5EF4-FFF2-40B4-BE49-F238E27FC236}">
                <a16:creationId xmlns:a16="http://schemas.microsoft.com/office/drawing/2014/main" id="{B2325CA8-94F6-E3EC-63F8-1C34F1D0EF48}"/>
              </a:ext>
            </a:extLst>
          </p:cNvPr>
          <p:cNvSpPr txBox="1"/>
          <p:nvPr/>
        </p:nvSpPr>
        <p:spPr>
          <a:xfrm>
            <a:off x="838200" y="1940381"/>
            <a:ext cx="6210300" cy="3825875"/>
          </a:xfrm>
          <a:prstGeom prst="rect">
            <a:avLst/>
          </a:prstGeom>
          <a:noFill/>
        </p:spPr>
        <p:txBody>
          <a:bodyPr wrap="square" rtlCol="0">
            <a:noAutofit/>
          </a:bodyPr>
          <a:lstStyle/>
          <a:p>
            <a:pPr marL="50800" lvl="0">
              <a:lnSpc>
                <a:spcPct val="90000"/>
              </a:lnSpc>
              <a:spcBef>
                <a:spcPts val="1000"/>
              </a:spcBef>
              <a:buSzPts val="2800"/>
            </a:pPr>
            <a:r>
              <a:rPr lang="en-US" sz="2800" i="1" dirty="0"/>
              <a:t>Based on characters you received (or the factors you wrote down in the flower exercise), listen to the following statements and take a step forward if you think it applies to your character. </a:t>
            </a:r>
          </a:p>
        </p:txBody>
      </p:sp>
      <p:pic>
        <p:nvPicPr>
          <p:cNvPr id="8" name="Picture 7">
            <a:extLst>
              <a:ext uri="{FF2B5EF4-FFF2-40B4-BE49-F238E27FC236}">
                <a16:creationId xmlns:a16="http://schemas.microsoft.com/office/drawing/2014/main" id="{72E07FB6-122F-DA93-6D50-8930D915229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2390" y="566695"/>
            <a:ext cx="1241880" cy="1236705"/>
          </a:xfrm>
          <a:prstGeom prst="rect">
            <a:avLst/>
          </a:prstGeom>
        </p:spPr>
      </p:pic>
      <p:pic>
        <p:nvPicPr>
          <p:cNvPr id="3" name="Google Shape;1322;g3d463f0e78a_0_2289">
            <a:extLst>
              <a:ext uri="{FF2B5EF4-FFF2-40B4-BE49-F238E27FC236}">
                <a16:creationId xmlns:a16="http://schemas.microsoft.com/office/drawing/2014/main" id="{279556F4-B6BD-172A-0F07-308447289E17}"/>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7434825" y="1995550"/>
            <a:ext cx="3476625" cy="4324350"/>
          </a:xfrm>
          <a:prstGeom prst="rect">
            <a:avLst/>
          </a:prstGeom>
          <a:noFill/>
          <a:ln>
            <a:noFill/>
          </a:ln>
        </p:spPr>
      </p:pic>
      <p:sp>
        <p:nvSpPr>
          <p:cNvPr id="4" name="Slide Number Placeholder 3">
            <a:extLst>
              <a:ext uri="{FF2B5EF4-FFF2-40B4-BE49-F238E27FC236}">
                <a16:creationId xmlns:a16="http://schemas.microsoft.com/office/drawing/2014/main" id="{76593F73-2B75-757C-58D4-2AB4205A4FF7}"/>
              </a:ext>
            </a:extLst>
          </p:cNvPr>
          <p:cNvSpPr>
            <a:spLocks noGrp="1"/>
          </p:cNvSpPr>
          <p:nvPr>
            <p:ph type="sldNum" sz="quarter" idx="12"/>
          </p:nvPr>
        </p:nvSpPr>
        <p:spPr/>
        <p:txBody>
          <a:bodyPr/>
          <a:lstStyle/>
          <a:p>
            <a:fld id="{FBC7A862-7147-4493-B488-4E46DC49905D}" type="slidenum">
              <a:rPr lang="de-DE" smtClean="0"/>
              <a:pPr/>
              <a:t>43</a:t>
            </a:fld>
            <a:endParaRPr lang="de-DE" dirty="0"/>
          </a:p>
        </p:txBody>
      </p:sp>
    </p:spTree>
    <p:extLst>
      <p:ext uri="{BB962C8B-B14F-4D97-AF65-F5344CB8AC3E}">
        <p14:creationId xmlns:p14="http://schemas.microsoft.com/office/powerpoint/2010/main" val="29663566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D4990-AB84-113F-72A5-DCB01AD1AB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3D78F9-15B0-87E1-EB70-A38C18E9AB2E}"/>
              </a:ext>
            </a:extLst>
          </p:cNvPr>
          <p:cNvSpPr>
            <a:spLocks noGrp="1"/>
          </p:cNvSpPr>
          <p:nvPr>
            <p:ph type="title"/>
          </p:nvPr>
        </p:nvSpPr>
        <p:spPr>
          <a:solidFill>
            <a:srgbClr val="0077C9"/>
          </a:solidFill>
        </p:spPr>
        <p:txBody>
          <a:bodyPr anchor="ctr">
            <a:normAutofit/>
          </a:bodyPr>
          <a:lstStyle/>
          <a:p>
            <a:r>
              <a:rPr lang="en-GB" sz="4000" dirty="0">
                <a:solidFill>
                  <a:schemeClr val="bg1"/>
                </a:solidFill>
                <a:latin typeface="Arial"/>
                <a:ea typeface="Arial"/>
                <a:cs typeface="Arial"/>
                <a:sym typeface="Arial"/>
              </a:rPr>
              <a:t>Heightened Risk and Intersectionality</a:t>
            </a:r>
            <a:endParaRPr lang="de-DE" sz="4000" dirty="0">
              <a:solidFill>
                <a:schemeClr val="bg1"/>
              </a:solidFill>
            </a:endParaRPr>
          </a:p>
        </p:txBody>
      </p:sp>
      <p:sp>
        <p:nvSpPr>
          <p:cNvPr id="5" name="TextBox 4">
            <a:extLst>
              <a:ext uri="{FF2B5EF4-FFF2-40B4-BE49-F238E27FC236}">
                <a16:creationId xmlns:a16="http://schemas.microsoft.com/office/drawing/2014/main" id="{33498901-D72D-F49E-8BCC-32E1A264876D}"/>
              </a:ext>
            </a:extLst>
          </p:cNvPr>
          <p:cNvSpPr txBox="1"/>
          <p:nvPr/>
        </p:nvSpPr>
        <p:spPr>
          <a:xfrm>
            <a:off x="609600" y="1764328"/>
            <a:ext cx="11163300" cy="1200329"/>
          </a:xfrm>
          <a:prstGeom prst="rect">
            <a:avLst/>
          </a:prstGeom>
          <a:noFill/>
        </p:spPr>
        <p:txBody>
          <a:bodyPr wrap="square" rtlCol="0">
            <a:spAutoFit/>
          </a:bodyPr>
          <a:lstStyle/>
          <a:p>
            <a:pPr lvl="0" algn="ctr">
              <a:buSzPts val="2400"/>
            </a:pPr>
            <a:r>
              <a:rPr lang="en-US" sz="2400" dirty="0"/>
              <a:t>Having a disability doesn’t always make a person “vulnerable”. </a:t>
            </a:r>
            <a:endParaRPr lang="en-US" dirty="0"/>
          </a:p>
          <a:p>
            <a:pPr lvl="0" algn="ctr">
              <a:buSzPts val="2400"/>
            </a:pPr>
            <a:r>
              <a:rPr lang="en-US" sz="2400" dirty="0"/>
              <a:t>The </a:t>
            </a:r>
            <a:r>
              <a:rPr lang="en-US" sz="2400" b="1" dirty="0"/>
              <a:t>intersectionality of factors </a:t>
            </a:r>
            <a:r>
              <a:rPr lang="en-US" sz="2400" dirty="0">
                <a:solidFill>
                  <a:srgbClr val="262626"/>
                </a:solidFill>
              </a:rPr>
              <a:t>can, however,</a:t>
            </a:r>
            <a:r>
              <a:rPr lang="en-US" sz="2400" dirty="0"/>
              <a:t> place someone at heightened risk</a:t>
            </a:r>
            <a:r>
              <a:rPr lang="en-US" sz="2400" dirty="0">
                <a:solidFill>
                  <a:srgbClr val="262626"/>
                </a:solidFill>
              </a:rPr>
              <a:t>.</a:t>
            </a:r>
            <a:endParaRPr lang="en-US" sz="2400" dirty="0">
              <a:solidFill>
                <a:schemeClr val="dk1"/>
              </a:solidFill>
            </a:endParaRPr>
          </a:p>
        </p:txBody>
      </p:sp>
      <p:sp>
        <p:nvSpPr>
          <p:cNvPr id="7" name="TextBox 6">
            <a:extLst>
              <a:ext uri="{FF2B5EF4-FFF2-40B4-BE49-F238E27FC236}">
                <a16:creationId xmlns:a16="http://schemas.microsoft.com/office/drawing/2014/main" id="{E8D5F5AB-7933-958E-0DE0-2FF95EE2BAB3}"/>
              </a:ext>
            </a:extLst>
          </p:cNvPr>
          <p:cNvSpPr txBox="1"/>
          <p:nvPr/>
        </p:nvSpPr>
        <p:spPr>
          <a:xfrm>
            <a:off x="838199" y="3074794"/>
            <a:ext cx="10515601" cy="461665"/>
          </a:xfrm>
          <a:prstGeom prst="rect">
            <a:avLst/>
          </a:prstGeom>
          <a:solidFill>
            <a:srgbClr val="0077C9"/>
          </a:solidFill>
        </p:spPr>
        <p:txBody>
          <a:bodyPr wrap="square" rtlCol="0">
            <a:spAutoFit/>
          </a:bodyPr>
          <a:lstStyle/>
          <a:p>
            <a:pPr lvl="0" algn="ctr">
              <a:buSzPts val="2400"/>
            </a:pPr>
            <a:r>
              <a:rPr lang="en-US" sz="2400" b="1" dirty="0">
                <a:solidFill>
                  <a:schemeClr val="bg1"/>
                </a:solidFill>
              </a:rPr>
              <a:t>An individual is considered to be at risk if …</a:t>
            </a:r>
          </a:p>
        </p:txBody>
      </p:sp>
      <p:sp>
        <p:nvSpPr>
          <p:cNvPr id="6" name="TextBox 5">
            <a:extLst>
              <a:ext uri="{FF2B5EF4-FFF2-40B4-BE49-F238E27FC236}">
                <a16:creationId xmlns:a16="http://schemas.microsoft.com/office/drawing/2014/main" id="{3E830923-2B96-577E-DB17-2B4AC09B95B2}"/>
              </a:ext>
            </a:extLst>
          </p:cNvPr>
          <p:cNvSpPr txBox="1"/>
          <p:nvPr/>
        </p:nvSpPr>
        <p:spPr>
          <a:xfrm>
            <a:off x="838199" y="3946526"/>
            <a:ext cx="3149601" cy="2592386"/>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noAutofit/>
          </a:bodyPr>
          <a:lstStyle/>
          <a:p>
            <a:pPr lvl="0">
              <a:buSzPts val="1800"/>
            </a:pPr>
            <a:r>
              <a:rPr lang="en-US" sz="2200" dirty="0">
                <a:solidFill>
                  <a:schemeClr val="tx1"/>
                </a:solidFill>
                <a:latin typeface="Arial" panose="020B0604020202020204" pitchFamily="34" charset="0"/>
                <a:cs typeface="Arial" panose="020B0604020202020204" pitchFamily="34" charset="0"/>
              </a:rPr>
              <a:t>…they have diminished capacity to resist, cope or recover from violence, exploitation, abuse, and/ or violations of their rights.</a:t>
            </a:r>
          </a:p>
        </p:txBody>
      </p:sp>
      <p:sp>
        <p:nvSpPr>
          <p:cNvPr id="16" name="Arrow: Right 15">
            <a:extLst>
              <a:ext uri="{FF2B5EF4-FFF2-40B4-BE49-F238E27FC236}">
                <a16:creationId xmlns:a16="http://schemas.microsoft.com/office/drawing/2014/main" id="{E3D98004-B12A-C930-8D6B-B71B5539B7F9}"/>
              </a:ext>
              <a:ext uri="{C183D7F6-B498-43B3-948B-1728B52AA6E4}">
                <adec:decorative xmlns:adec="http://schemas.microsoft.com/office/drawing/2017/decorative" val="1"/>
              </a:ext>
            </a:extLst>
          </p:cNvPr>
          <p:cNvSpPr/>
          <p:nvPr/>
        </p:nvSpPr>
        <p:spPr>
          <a:xfrm>
            <a:off x="4065118" y="4965700"/>
            <a:ext cx="723900" cy="46166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Box 11">
            <a:extLst>
              <a:ext uri="{FF2B5EF4-FFF2-40B4-BE49-F238E27FC236}">
                <a16:creationId xmlns:a16="http://schemas.microsoft.com/office/drawing/2014/main" id="{F3D24F0C-98DA-B044-91D9-128B5F623A62}"/>
              </a:ext>
            </a:extLst>
          </p:cNvPr>
          <p:cNvSpPr txBox="1"/>
          <p:nvPr/>
        </p:nvSpPr>
        <p:spPr>
          <a:xfrm>
            <a:off x="4866336" y="3946526"/>
            <a:ext cx="2743200" cy="2592386"/>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noAutofit/>
          </a:bodyPr>
          <a:lstStyle/>
          <a:p>
            <a:pPr lvl="0">
              <a:buSzPts val="2000"/>
            </a:pPr>
            <a:r>
              <a:rPr lang="en-US" sz="2200" dirty="0">
                <a:solidFill>
                  <a:schemeClr val="tx1"/>
                </a:solidFill>
                <a:latin typeface="Arial"/>
                <a:ea typeface="Arial"/>
                <a:cs typeface="Arial"/>
              </a:rPr>
              <a:t>How ‘at risk’ an individual is, depends on several factors that will change with context.</a:t>
            </a:r>
          </a:p>
        </p:txBody>
      </p:sp>
      <p:sp>
        <p:nvSpPr>
          <p:cNvPr id="18" name="Arrow: Right 17">
            <a:extLst>
              <a:ext uri="{FF2B5EF4-FFF2-40B4-BE49-F238E27FC236}">
                <a16:creationId xmlns:a16="http://schemas.microsoft.com/office/drawing/2014/main" id="{313F7F20-D4DA-CF83-7FCC-9065AB4B423A}"/>
              </a:ext>
              <a:ext uri="{C183D7F6-B498-43B3-948B-1728B52AA6E4}">
                <adec:decorative xmlns:adec="http://schemas.microsoft.com/office/drawing/2017/decorative" val="1"/>
              </a:ext>
            </a:extLst>
          </p:cNvPr>
          <p:cNvSpPr/>
          <p:nvPr/>
        </p:nvSpPr>
        <p:spPr>
          <a:xfrm>
            <a:off x="7748118" y="4965700"/>
            <a:ext cx="723900" cy="46166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Box 14">
            <a:extLst>
              <a:ext uri="{FF2B5EF4-FFF2-40B4-BE49-F238E27FC236}">
                <a16:creationId xmlns:a16="http://schemas.microsoft.com/office/drawing/2014/main" id="{F5E5CDBF-64B0-9C35-3221-C82798B38A42}"/>
              </a:ext>
            </a:extLst>
          </p:cNvPr>
          <p:cNvSpPr txBox="1"/>
          <p:nvPr/>
        </p:nvSpPr>
        <p:spPr>
          <a:xfrm>
            <a:off x="8610600" y="3946526"/>
            <a:ext cx="2743200" cy="2592386"/>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noAutofit/>
          </a:bodyPr>
          <a:lstStyle/>
          <a:p>
            <a:pPr lvl="0">
              <a:spcAft>
                <a:spcPts val="600"/>
              </a:spcAft>
              <a:buSzPts val="2000"/>
            </a:pPr>
            <a:r>
              <a:rPr lang="en-US" sz="2200" dirty="0">
                <a:solidFill>
                  <a:schemeClr val="tx1"/>
                </a:solidFill>
                <a:latin typeface="Arial"/>
                <a:ea typeface="Arial"/>
                <a:cs typeface="Arial"/>
              </a:rPr>
              <a:t>Factors include:</a:t>
            </a:r>
          </a:p>
          <a:p>
            <a:pPr marL="342900" lvl="0" indent="-342900">
              <a:spcAft>
                <a:spcPts val="600"/>
              </a:spcAft>
              <a:buSzPts val="2000"/>
              <a:buFont typeface="Arial" panose="020B0604020202020204" pitchFamily="34" charset="0"/>
              <a:buChar char="•"/>
            </a:pPr>
            <a:r>
              <a:rPr lang="en-US" sz="2200" dirty="0">
                <a:solidFill>
                  <a:schemeClr val="tx1"/>
                </a:solidFill>
                <a:latin typeface="Arial"/>
                <a:ea typeface="Arial"/>
                <a:cs typeface="Arial"/>
              </a:rPr>
              <a:t>Individual</a:t>
            </a:r>
          </a:p>
          <a:p>
            <a:pPr marL="342900" lvl="0" indent="-342900">
              <a:spcAft>
                <a:spcPts val="600"/>
              </a:spcAft>
              <a:buSzPts val="2000"/>
              <a:buFont typeface="Arial" panose="020B0604020202020204" pitchFamily="34" charset="0"/>
              <a:buChar char="•"/>
            </a:pPr>
            <a:r>
              <a:rPr lang="en-US" sz="2200" dirty="0">
                <a:solidFill>
                  <a:schemeClr val="tx1"/>
                </a:solidFill>
                <a:latin typeface="Arial"/>
                <a:ea typeface="Arial"/>
                <a:cs typeface="Arial"/>
              </a:rPr>
              <a:t>Household</a:t>
            </a:r>
          </a:p>
          <a:p>
            <a:pPr marL="342900" lvl="0" indent="-342900">
              <a:spcAft>
                <a:spcPts val="600"/>
              </a:spcAft>
              <a:buSzPts val="2000"/>
              <a:buFont typeface="Arial" panose="020B0604020202020204" pitchFamily="34" charset="0"/>
              <a:buChar char="•"/>
            </a:pPr>
            <a:r>
              <a:rPr lang="en-US" sz="2200" dirty="0">
                <a:solidFill>
                  <a:schemeClr val="tx1"/>
                </a:solidFill>
                <a:latin typeface="Arial"/>
                <a:ea typeface="Arial"/>
                <a:cs typeface="Arial"/>
              </a:rPr>
              <a:t>Socio-economic status</a:t>
            </a:r>
          </a:p>
          <a:p>
            <a:pPr marL="342900" lvl="0" indent="-342900">
              <a:spcAft>
                <a:spcPts val="600"/>
              </a:spcAft>
              <a:buSzPts val="2000"/>
              <a:buFont typeface="Arial" panose="020B0604020202020204" pitchFamily="34" charset="0"/>
              <a:buChar char="•"/>
            </a:pPr>
            <a:r>
              <a:rPr lang="en-US" sz="2200" dirty="0">
                <a:solidFill>
                  <a:schemeClr val="tx1"/>
                </a:solidFill>
                <a:latin typeface="Arial"/>
                <a:ea typeface="Arial"/>
                <a:cs typeface="Arial"/>
              </a:rPr>
              <a:t>Structural</a:t>
            </a:r>
          </a:p>
        </p:txBody>
      </p:sp>
      <p:sp>
        <p:nvSpPr>
          <p:cNvPr id="4" name="Slide Number Placeholder 3">
            <a:extLst>
              <a:ext uri="{FF2B5EF4-FFF2-40B4-BE49-F238E27FC236}">
                <a16:creationId xmlns:a16="http://schemas.microsoft.com/office/drawing/2014/main" id="{3DE72DFF-20D0-47E6-44B9-1DCA132B0EB8}"/>
              </a:ext>
            </a:extLst>
          </p:cNvPr>
          <p:cNvSpPr>
            <a:spLocks noGrp="1"/>
          </p:cNvSpPr>
          <p:nvPr>
            <p:ph type="sldNum" sz="quarter" idx="12"/>
          </p:nvPr>
        </p:nvSpPr>
        <p:spPr>
          <a:xfrm>
            <a:off x="8610600" y="6173787"/>
            <a:ext cx="2743200" cy="365125"/>
          </a:xfrm>
        </p:spPr>
        <p:txBody>
          <a:bodyPr/>
          <a:lstStyle/>
          <a:p>
            <a:fld id="{FBC7A862-7147-4493-B488-4E46DC49905D}" type="slidenum">
              <a:rPr lang="de-DE" smtClean="0"/>
              <a:pPr/>
              <a:t>44</a:t>
            </a:fld>
            <a:endParaRPr lang="de-DE" dirty="0"/>
          </a:p>
        </p:txBody>
      </p:sp>
    </p:spTree>
    <p:extLst>
      <p:ext uri="{BB962C8B-B14F-4D97-AF65-F5344CB8AC3E}">
        <p14:creationId xmlns:p14="http://schemas.microsoft.com/office/powerpoint/2010/main" val="6586372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42560-062F-39C2-BF56-CFDF9EC79B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C04A24-B8F6-6EB7-8BCB-72B2269B16A3}"/>
              </a:ext>
            </a:extLst>
          </p:cNvPr>
          <p:cNvSpPr>
            <a:spLocks noGrp="1"/>
          </p:cNvSpPr>
          <p:nvPr>
            <p:ph type="title"/>
          </p:nvPr>
        </p:nvSpPr>
        <p:spPr>
          <a:xfrm>
            <a:off x="838200" y="241515"/>
            <a:ext cx="10515600" cy="783191"/>
          </a:xfrm>
          <a:solidFill>
            <a:srgbClr val="0070C0"/>
          </a:solidFill>
        </p:spPr>
        <p:txBody>
          <a:bodyPr>
            <a:normAutofit/>
          </a:bodyPr>
          <a:lstStyle/>
          <a:p>
            <a:r>
              <a:rPr lang="en-GB" sz="3200" dirty="0">
                <a:solidFill>
                  <a:schemeClr val="bg1"/>
                </a:solidFill>
                <a:latin typeface="Arial"/>
                <a:ea typeface="Arial"/>
                <a:cs typeface="Arial"/>
                <a:sym typeface="Arial"/>
              </a:rPr>
              <a:t>Data on Intersectionality and Heightened Risk.</a:t>
            </a:r>
            <a:endParaRPr lang="de-DE" sz="3200" dirty="0">
              <a:solidFill>
                <a:schemeClr val="bg1"/>
              </a:solidFill>
            </a:endParaRPr>
          </a:p>
        </p:txBody>
      </p:sp>
      <p:pic>
        <p:nvPicPr>
          <p:cNvPr id="8" name="Picture 7" descr="Diagram highlighting the following: Of the 8 billion people on the planet, over 16% are persons with a disability; 180 million of these are youth (10 – 24 year old); 80% live in low income countries; and 19.2% of the female population have a disability. According to the World Health Organization (WHO), approximately 16% of the world's population lives with some form of disability.">
            <a:extLst>
              <a:ext uri="{FF2B5EF4-FFF2-40B4-BE49-F238E27FC236}">
                <a16:creationId xmlns:a16="http://schemas.microsoft.com/office/drawing/2014/main" id="{257F6715-AF8D-96ED-1F1C-8C50B7A8AC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7851" y="1134980"/>
            <a:ext cx="2579065" cy="5434080"/>
          </a:xfrm>
          <a:prstGeom prst="rect">
            <a:avLst/>
          </a:prstGeom>
        </p:spPr>
      </p:pic>
      <p:sp>
        <p:nvSpPr>
          <p:cNvPr id="19" name="TextBox 18">
            <a:extLst>
              <a:ext uri="{FF2B5EF4-FFF2-40B4-BE49-F238E27FC236}">
                <a16:creationId xmlns:a16="http://schemas.microsoft.com/office/drawing/2014/main" id="{A40945FF-DBA8-0207-9F3B-7C0EC46954EF}"/>
              </a:ext>
            </a:extLst>
          </p:cNvPr>
          <p:cNvSpPr txBox="1"/>
          <p:nvPr/>
        </p:nvSpPr>
        <p:spPr>
          <a:xfrm>
            <a:off x="8112642" y="1648632"/>
            <a:ext cx="3563678" cy="1323439"/>
          </a:xfrm>
          <a:prstGeom prst="rect">
            <a:avLst/>
          </a:prstGeom>
          <a:solidFill>
            <a:srgbClr val="9CC2E5"/>
          </a:solidFill>
          <a:ln>
            <a:solidFill>
              <a:srgbClr val="9CC2E5"/>
            </a:solidFill>
          </a:ln>
          <a:effectLst>
            <a:outerShdw blurRad="101600" dist="127000" dir="2700000" algn="tl" rotWithShape="0">
              <a:prstClr val="black">
                <a:alpha val="40000"/>
              </a:prstClr>
            </a:outerShdw>
          </a:effectLst>
        </p:spPr>
        <p:txBody>
          <a:bodyPr wrap="square" rtlCol="0">
            <a:spAutoFit/>
          </a:bodyPr>
          <a:lstStyle/>
          <a:p>
            <a:pPr lvl="0" algn="ctr">
              <a:buSzPts val="2000"/>
            </a:pPr>
            <a:r>
              <a:rPr lang="en-US" sz="2000" dirty="0"/>
              <a:t>Persons with a disability are 3x more likely to experience sexual, physical &amp; emotional violence.</a:t>
            </a:r>
          </a:p>
        </p:txBody>
      </p:sp>
      <p:sp>
        <p:nvSpPr>
          <p:cNvPr id="21" name="TextBox 20">
            <a:extLst>
              <a:ext uri="{FF2B5EF4-FFF2-40B4-BE49-F238E27FC236}">
                <a16:creationId xmlns:a16="http://schemas.microsoft.com/office/drawing/2014/main" id="{8DEF3A94-2B32-123F-0006-29753E33F54A}"/>
              </a:ext>
            </a:extLst>
          </p:cNvPr>
          <p:cNvSpPr txBox="1"/>
          <p:nvPr/>
        </p:nvSpPr>
        <p:spPr>
          <a:xfrm>
            <a:off x="8112643" y="3434268"/>
            <a:ext cx="3563677" cy="1323439"/>
          </a:xfrm>
          <a:prstGeom prst="rect">
            <a:avLst/>
          </a:prstGeom>
          <a:solidFill>
            <a:srgbClr val="9CC2E5"/>
          </a:solidFill>
          <a:ln>
            <a:solidFill>
              <a:srgbClr val="9CC2E5"/>
            </a:solidFill>
          </a:ln>
          <a:effectLst>
            <a:outerShdw blurRad="101600" dist="127000" dir="2700000" algn="tl" rotWithShape="0">
              <a:prstClr val="black">
                <a:alpha val="40000"/>
              </a:prstClr>
            </a:outerShdw>
          </a:effectLst>
        </p:spPr>
        <p:txBody>
          <a:bodyPr wrap="square" rtlCol="0">
            <a:spAutoFit/>
          </a:bodyPr>
          <a:lstStyle/>
          <a:p>
            <a:pPr lvl="0" algn="ctr">
              <a:buSzPts val="2000"/>
            </a:pPr>
            <a:r>
              <a:rPr lang="en-US" sz="2000" dirty="0"/>
              <a:t>For women with a disability, 40-60% will experience sexual abuse before the age of 18.</a:t>
            </a:r>
          </a:p>
        </p:txBody>
      </p:sp>
      <p:sp>
        <p:nvSpPr>
          <p:cNvPr id="23" name="TextBox 22">
            <a:extLst>
              <a:ext uri="{FF2B5EF4-FFF2-40B4-BE49-F238E27FC236}">
                <a16:creationId xmlns:a16="http://schemas.microsoft.com/office/drawing/2014/main" id="{F67638F3-3625-7F9C-B2B3-4E0D7E25F3FB}"/>
              </a:ext>
            </a:extLst>
          </p:cNvPr>
          <p:cNvSpPr txBox="1"/>
          <p:nvPr/>
        </p:nvSpPr>
        <p:spPr>
          <a:xfrm>
            <a:off x="8112642" y="5209226"/>
            <a:ext cx="3563678" cy="1015663"/>
          </a:xfrm>
          <a:prstGeom prst="rect">
            <a:avLst/>
          </a:prstGeom>
          <a:solidFill>
            <a:srgbClr val="9CC2E5"/>
          </a:solidFill>
          <a:ln>
            <a:solidFill>
              <a:srgbClr val="9CC2E5"/>
            </a:solidFill>
          </a:ln>
          <a:effectLst>
            <a:outerShdw blurRad="101600" dist="127000" dir="2700000" algn="tl" rotWithShape="0">
              <a:prstClr val="black">
                <a:alpha val="40000"/>
              </a:prstClr>
            </a:outerShdw>
          </a:effectLst>
        </p:spPr>
        <p:txBody>
          <a:bodyPr wrap="square" rtlCol="0">
            <a:spAutoFit/>
          </a:bodyPr>
          <a:lstStyle/>
          <a:p>
            <a:pPr lvl="0" algn="ctr">
              <a:buSzPts val="2000"/>
            </a:pPr>
            <a:r>
              <a:rPr lang="en-US" sz="2000" dirty="0"/>
              <a:t>For men with a disability, 16-30% will experience sexual abuse before the age of 18.</a:t>
            </a:r>
          </a:p>
        </p:txBody>
      </p:sp>
      <p:sp>
        <p:nvSpPr>
          <p:cNvPr id="4" name="Slide Number Placeholder 3">
            <a:extLst>
              <a:ext uri="{FF2B5EF4-FFF2-40B4-BE49-F238E27FC236}">
                <a16:creationId xmlns:a16="http://schemas.microsoft.com/office/drawing/2014/main" id="{EE8E580D-C75D-E7A8-307E-0DC091E50A3D}"/>
              </a:ext>
            </a:extLst>
          </p:cNvPr>
          <p:cNvSpPr>
            <a:spLocks noGrp="1"/>
          </p:cNvSpPr>
          <p:nvPr>
            <p:ph type="sldNum" sz="quarter" idx="12"/>
          </p:nvPr>
        </p:nvSpPr>
        <p:spPr/>
        <p:txBody>
          <a:bodyPr/>
          <a:lstStyle/>
          <a:p>
            <a:fld id="{FBC7A862-7147-4493-B488-4E46DC49905D}" type="slidenum">
              <a:rPr lang="de-DE" smtClean="0"/>
              <a:t>45</a:t>
            </a:fld>
            <a:endParaRPr lang="de-DE"/>
          </a:p>
        </p:txBody>
      </p:sp>
      <p:sp>
        <p:nvSpPr>
          <p:cNvPr id="3" name="TextBox 2">
            <a:extLst>
              <a:ext uri="{FF2B5EF4-FFF2-40B4-BE49-F238E27FC236}">
                <a16:creationId xmlns:a16="http://schemas.microsoft.com/office/drawing/2014/main" id="{81672F47-3587-4CBB-9330-5808EC0F0273}"/>
              </a:ext>
            </a:extLst>
          </p:cNvPr>
          <p:cNvSpPr txBox="1"/>
          <p:nvPr/>
        </p:nvSpPr>
        <p:spPr>
          <a:xfrm>
            <a:off x="977900" y="1648632"/>
            <a:ext cx="3624224" cy="44012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1800"/>
              </a:spcAft>
              <a:buClr>
                <a:srgbClr val="000000"/>
              </a:buClr>
              <a:buSzPts val="2000"/>
              <a:buFont typeface="Arial"/>
              <a:buNone/>
              <a:tabLst/>
              <a:defRPr/>
            </a:pPr>
            <a:r>
              <a:rPr kumimoji="0" lang="en-US" sz="2200" b="0" i="0" u="none" strike="noStrike" kern="0" cap="none" spc="0" normalizeH="0" baseline="0" noProof="0" dirty="0">
                <a:ln>
                  <a:noFill/>
                </a:ln>
                <a:solidFill>
                  <a:srgbClr val="000000"/>
                </a:solidFill>
                <a:effectLst/>
                <a:uLnTx/>
                <a:uFillTx/>
                <a:latin typeface="Arial"/>
                <a:ea typeface="Arial"/>
                <a:cs typeface="Arial"/>
                <a:sym typeface="Arial"/>
              </a:rPr>
              <a:t>Of the 8 billion people on the planet,</a:t>
            </a:r>
          </a:p>
          <a:p>
            <a:pPr marL="0" marR="0" lvl="0" indent="0" algn="ctr" defTabSz="914400" rtl="0" eaLnBrk="1" fontAlgn="auto" latinLnBrk="0" hangingPunct="1">
              <a:lnSpc>
                <a:spcPct val="100000"/>
              </a:lnSpc>
              <a:spcBef>
                <a:spcPts val="0"/>
              </a:spcBef>
              <a:spcAft>
                <a:spcPts val="1800"/>
              </a:spcAft>
              <a:buClr>
                <a:srgbClr val="000000"/>
              </a:buClr>
              <a:buSzPts val="2000"/>
              <a:buFont typeface="Arial"/>
              <a:buNone/>
              <a:tabLst/>
              <a:defRPr/>
            </a:pPr>
            <a:r>
              <a:rPr lang="en-US" sz="2200" dirty="0"/>
              <a:t>o</a:t>
            </a:r>
            <a:r>
              <a:rPr kumimoji="0" lang="en-US" sz="2200" b="0" i="0" u="none" strike="noStrike" kern="0" cap="none" spc="0" normalizeH="0" baseline="0" noProof="0" dirty="0" err="1">
                <a:ln>
                  <a:noFill/>
                </a:ln>
                <a:solidFill>
                  <a:srgbClr val="000000"/>
                </a:solidFill>
                <a:effectLst/>
                <a:uLnTx/>
                <a:uFillTx/>
                <a:latin typeface="Arial"/>
                <a:ea typeface="Arial"/>
                <a:cs typeface="Arial"/>
                <a:sym typeface="Arial"/>
              </a:rPr>
              <a:t>ver</a:t>
            </a:r>
            <a:r>
              <a:rPr kumimoji="0" lang="en-US" sz="2200" b="0" i="0" u="none" strike="noStrike" kern="0" cap="none" spc="0" normalizeH="0" baseline="0" noProof="0" dirty="0">
                <a:ln>
                  <a:noFill/>
                </a:ln>
                <a:solidFill>
                  <a:srgbClr val="000000"/>
                </a:solidFill>
                <a:effectLst/>
                <a:uLnTx/>
                <a:uFillTx/>
                <a:latin typeface="Arial"/>
                <a:ea typeface="Arial"/>
                <a:cs typeface="Arial"/>
                <a:sym typeface="Arial"/>
              </a:rPr>
              <a:t> 16% are persons with a disability,</a:t>
            </a:r>
          </a:p>
          <a:p>
            <a:pPr marL="0" marR="0" lvl="0" indent="0" algn="ctr" defTabSz="914400" rtl="0" eaLnBrk="1" fontAlgn="auto" latinLnBrk="0" hangingPunct="1">
              <a:lnSpc>
                <a:spcPct val="100000"/>
              </a:lnSpc>
              <a:spcBef>
                <a:spcPts val="0"/>
              </a:spcBef>
              <a:spcAft>
                <a:spcPts val="1800"/>
              </a:spcAft>
              <a:buClr>
                <a:srgbClr val="000000"/>
              </a:buClr>
              <a:buSzPts val="2000"/>
              <a:buFont typeface="Arial"/>
              <a:buNone/>
              <a:tabLst/>
              <a:defRPr/>
            </a:pPr>
            <a:r>
              <a:rPr kumimoji="0" lang="en-US" sz="2200" b="0" i="0" u="none" strike="noStrike" kern="0" cap="none" spc="0" normalizeH="0" baseline="0" noProof="0" dirty="0">
                <a:ln>
                  <a:noFill/>
                </a:ln>
                <a:solidFill>
                  <a:srgbClr val="000000"/>
                </a:solidFill>
                <a:effectLst/>
                <a:uLnTx/>
                <a:uFillTx/>
                <a:latin typeface="Arial"/>
                <a:ea typeface="Arial"/>
                <a:cs typeface="Arial"/>
                <a:sym typeface="Arial"/>
              </a:rPr>
              <a:t>180 million of these are youth (10 – 24 years old),</a:t>
            </a:r>
          </a:p>
          <a:p>
            <a:pPr marL="0" marR="0" lvl="0" indent="0" algn="ctr" defTabSz="914400" rtl="0" eaLnBrk="1" fontAlgn="auto" latinLnBrk="0" hangingPunct="1">
              <a:lnSpc>
                <a:spcPct val="100000"/>
              </a:lnSpc>
              <a:spcBef>
                <a:spcPts val="0"/>
              </a:spcBef>
              <a:spcAft>
                <a:spcPts val="1800"/>
              </a:spcAft>
              <a:buClr>
                <a:srgbClr val="000000"/>
              </a:buClr>
              <a:buSzPts val="2000"/>
              <a:buFont typeface="Arial"/>
              <a:buNone/>
              <a:tabLst/>
              <a:defRPr/>
            </a:pPr>
            <a:r>
              <a:rPr lang="en-US" sz="2200" dirty="0"/>
              <a:t>a</a:t>
            </a:r>
            <a:r>
              <a:rPr kumimoji="0" lang="en-US" sz="2200" b="0" i="0" u="none" strike="noStrike" kern="0" cap="none" spc="0" normalizeH="0" baseline="0" noProof="0" dirty="0" err="1">
                <a:ln>
                  <a:noFill/>
                </a:ln>
                <a:solidFill>
                  <a:srgbClr val="000000"/>
                </a:solidFill>
                <a:effectLst/>
                <a:uLnTx/>
                <a:uFillTx/>
                <a:latin typeface="Arial"/>
                <a:ea typeface="Arial"/>
                <a:cs typeface="Arial"/>
                <a:sym typeface="Arial"/>
              </a:rPr>
              <a:t>nd</a:t>
            </a:r>
            <a:r>
              <a:rPr kumimoji="0" lang="en-US" sz="2200" b="0" i="0" u="none" strike="noStrike" kern="0" cap="none" spc="0" normalizeH="0" baseline="0" noProof="0" dirty="0">
                <a:ln>
                  <a:noFill/>
                </a:ln>
                <a:solidFill>
                  <a:srgbClr val="000000"/>
                </a:solidFill>
                <a:effectLst/>
                <a:uLnTx/>
                <a:uFillTx/>
                <a:latin typeface="Arial"/>
                <a:ea typeface="Arial"/>
                <a:cs typeface="Arial"/>
                <a:sym typeface="Arial"/>
              </a:rPr>
              <a:t> 80% live in low income countries,</a:t>
            </a:r>
          </a:p>
          <a:p>
            <a:pPr marL="0" marR="0" lvl="0" indent="0" algn="ctr" defTabSz="914400" rtl="0" eaLnBrk="1" fontAlgn="auto" latinLnBrk="0" hangingPunct="1">
              <a:lnSpc>
                <a:spcPct val="100000"/>
              </a:lnSpc>
              <a:spcBef>
                <a:spcPts val="0"/>
              </a:spcBef>
              <a:spcAft>
                <a:spcPts val="1800"/>
              </a:spcAft>
              <a:buClr>
                <a:srgbClr val="000000"/>
              </a:buClr>
              <a:buSzPts val="2000"/>
              <a:buFont typeface="Arial"/>
              <a:buNone/>
              <a:tabLst/>
              <a:defRPr/>
            </a:pPr>
            <a:r>
              <a:rPr kumimoji="0" lang="en-US" sz="2200" b="0" i="0" u="none" strike="noStrike" kern="0" cap="none" spc="0" normalizeH="0" baseline="0" noProof="0" dirty="0">
                <a:ln>
                  <a:noFill/>
                </a:ln>
                <a:solidFill>
                  <a:srgbClr val="000000"/>
                </a:solidFill>
                <a:effectLst/>
                <a:uLnTx/>
                <a:uFillTx/>
                <a:latin typeface="Arial"/>
                <a:ea typeface="Arial"/>
                <a:cs typeface="Arial"/>
                <a:sym typeface="Arial"/>
              </a:rPr>
              <a:t>and19.2% of the female population have a disability.</a:t>
            </a:r>
          </a:p>
        </p:txBody>
      </p:sp>
    </p:spTree>
    <p:extLst>
      <p:ext uri="{BB962C8B-B14F-4D97-AF65-F5344CB8AC3E}">
        <p14:creationId xmlns:p14="http://schemas.microsoft.com/office/powerpoint/2010/main" val="28277575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F49DF-6420-EBA4-3EED-C77348CC631E}"/>
              </a:ext>
            </a:extLst>
          </p:cNvPr>
          <p:cNvSpPr>
            <a:spLocks noGrp="1"/>
          </p:cNvSpPr>
          <p:nvPr>
            <p:ph type="title"/>
          </p:nvPr>
        </p:nvSpPr>
        <p:spPr>
          <a:xfrm>
            <a:off x="838200" y="150183"/>
            <a:ext cx="10515600" cy="713417"/>
          </a:xfrm>
          <a:solidFill>
            <a:srgbClr val="0077C9"/>
          </a:solidFill>
        </p:spPr>
        <p:txBody>
          <a:bodyPr>
            <a:normAutofit/>
          </a:bodyPr>
          <a:lstStyle/>
          <a:p>
            <a:r>
              <a:rPr lang="en-GB" sz="3200" dirty="0">
                <a:solidFill>
                  <a:schemeClr val="bg1"/>
                </a:solidFill>
                <a:latin typeface="Arial"/>
                <a:ea typeface="Arial"/>
                <a:cs typeface="Arial"/>
                <a:sym typeface="Arial"/>
              </a:rPr>
              <a:t>What does this reflect?</a:t>
            </a:r>
            <a:endParaRPr lang="de-DE" sz="3200" dirty="0">
              <a:solidFill>
                <a:schemeClr val="bg1"/>
              </a:solidFill>
            </a:endParaRPr>
          </a:p>
        </p:txBody>
      </p:sp>
      <p:grpSp>
        <p:nvGrpSpPr>
          <p:cNvPr id="26" name="Group 25" descr="A diagram for visual representation of intersecting identity factors consisting of 4 overlapping, colorful circles. In each circle one factor is written as followed: &quot;Gender&quot; in the lila circle on the top-right. &quot;Age&quot; in the green circle on the bottom right. &quot;Disability&quot; in the red circle on the bottom left. &quot;Other socio-economic factors&quot; in the yellow circle on the top-left. An arrow is pointing to the point in which the 4 circles overlapp. At the end of the arrow is a smaller oval shape in blue that has the word &quot;intersecting factors influencing risk&quot; written in it.">
            <a:extLst>
              <a:ext uri="{FF2B5EF4-FFF2-40B4-BE49-F238E27FC236}">
                <a16:creationId xmlns:a16="http://schemas.microsoft.com/office/drawing/2014/main" id="{5A1F3B5A-2DBA-3F18-4B9B-E7885BC89FCB}"/>
              </a:ext>
            </a:extLst>
          </p:cNvPr>
          <p:cNvGrpSpPr/>
          <p:nvPr/>
        </p:nvGrpSpPr>
        <p:grpSpPr>
          <a:xfrm>
            <a:off x="636450" y="1013783"/>
            <a:ext cx="8456750" cy="5675105"/>
            <a:chOff x="649150" y="863600"/>
            <a:chExt cx="8456750" cy="5675105"/>
          </a:xfrm>
        </p:grpSpPr>
        <p:sp>
          <p:nvSpPr>
            <p:cNvPr id="7" name="Oval 6">
              <a:extLst>
                <a:ext uri="{FF2B5EF4-FFF2-40B4-BE49-F238E27FC236}">
                  <a16:creationId xmlns:a16="http://schemas.microsoft.com/office/drawing/2014/main" id="{209BE263-6FDC-1E93-C4E6-872D47B0A802}"/>
                </a:ext>
              </a:extLst>
            </p:cNvPr>
            <p:cNvSpPr/>
            <p:nvPr/>
          </p:nvSpPr>
          <p:spPr>
            <a:xfrm>
              <a:off x="3189945" y="1267819"/>
              <a:ext cx="3501487" cy="3513924"/>
            </a:xfrm>
            <a:prstGeom prst="ellipse">
              <a:avLst/>
            </a:prstGeom>
            <a:solidFill>
              <a:srgbClr val="9933FF">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Oval 12">
              <a:extLst>
                <a:ext uri="{FF2B5EF4-FFF2-40B4-BE49-F238E27FC236}">
                  <a16:creationId xmlns:a16="http://schemas.microsoft.com/office/drawing/2014/main" id="{C00F021E-DC4D-9F21-E860-9AA83F51D7EE}"/>
                </a:ext>
              </a:extLst>
            </p:cNvPr>
            <p:cNvSpPr/>
            <p:nvPr/>
          </p:nvSpPr>
          <p:spPr>
            <a:xfrm>
              <a:off x="649150" y="2480476"/>
              <a:ext cx="3501487" cy="3513924"/>
            </a:xfrm>
            <a:prstGeom prst="ellipse">
              <a:avLst/>
            </a:prstGeom>
            <a:solidFill>
              <a:srgbClr val="C000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Oval 14">
              <a:extLst>
                <a:ext uri="{FF2B5EF4-FFF2-40B4-BE49-F238E27FC236}">
                  <a16:creationId xmlns:a16="http://schemas.microsoft.com/office/drawing/2014/main" id="{A65BB952-5321-46F9-602B-473A9961CDD0}"/>
                </a:ext>
              </a:extLst>
            </p:cNvPr>
            <p:cNvSpPr/>
            <p:nvPr/>
          </p:nvSpPr>
          <p:spPr>
            <a:xfrm>
              <a:off x="2719776" y="3024781"/>
              <a:ext cx="3501487" cy="3513924"/>
            </a:xfrm>
            <a:prstGeom prst="ellipse">
              <a:avLst/>
            </a:prstGeom>
            <a:solidFill>
              <a:srgbClr val="92D05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Oval 10">
              <a:extLst>
                <a:ext uri="{FF2B5EF4-FFF2-40B4-BE49-F238E27FC236}">
                  <a16:creationId xmlns:a16="http://schemas.microsoft.com/office/drawing/2014/main" id="{3C3D69C7-7231-3ED4-1514-14F58D94F4E6}"/>
                </a:ext>
              </a:extLst>
            </p:cNvPr>
            <p:cNvSpPr/>
            <p:nvPr/>
          </p:nvSpPr>
          <p:spPr>
            <a:xfrm>
              <a:off x="1439202" y="863600"/>
              <a:ext cx="3501487" cy="3513924"/>
            </a:xfrm>
            <a:prstGeom prst="ellipse">
              <a:avLst/>
            </a:prstGeom>
            <a:solidFill>
              <a:srgbClr val="FFCC00">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Box 15">
              <a:extLst>
                <a:ext uri="{FF2B5EF4-FFF2-40B4-BE49-F238E27FC236}">
                  <a16:creationId xmlns:a16="http://schemas.microsoft.com/office/drawing/2014/main" id="{4291155F-C8C3-B52F-2E61-3866DC02030E}"/>
                </a:ext>
              </a:extLst>
            </p:cNvPr>
            <p:cNvSpPr txBox="1"/>
            <p:nvPr/>
          </p:nvSpPr>
          <p:spPr>
            <a:xfrm>
              <a:off x="5091749" y="2521796"/>
              <a:ext cx="1470548" cy="461665"/>
            </a:xfrm>
            <a:prstGeom prst="rect">
              <a:avLst/>
            </a:prstGeom>
            <a:noFill/>
          </p:spPr>
          <p:txBody>
            <a:bodyPr wrap="square" rtlCol="0">
              <a:spAutoFit/>
            </a:bodyPr>
            <a:lstStyle/>
            <a:p>
              <a:r>
                <a:rPr lang="de-DE" sz="2400" b="1" dirty="0">
                  <a:solidFill>
                    <a:schemeClr val="tx1"/>
                  </a:solidFill>
                </a:rPr>
                <a:t>Gender</a:t>
              </a:r>
              <a:r>
                <a:rPr lang="de-DE" sz="2400" dirty="0"/>
                <a:t> </a:t>
              </a:r>
            </a:p>
          </p:txBody>
        </p:sp>
        <p:sp>
          <p:nvSpPr>
            <p:cNvPr id="18" name="TextBox 17">
              <a:extLst>
                <a:ext uri="{FF2B5EF4-FFF2-40B4-BE49-F238E27FC236}">
                  <a16:creationId xmlns:a16="http://schemas.microsoft.com/office/drawing/2014/main" id="{92262E93-256B-9824-858F-D09451D35CBB}"/>
                </a:ext>
              </a:extLst>
            </p:cNvPr>
            <p:cNvSpPr txBox="1"/>
            <p:nvPr/>
          </p:nvSpPr>
          <p:spPr>
            <a:xfrm>
              <a:off x="4430832" y="5359348"/>
              <a:ext cx="1470548" cy="461665"/>
            </a:xfrm>
            <a:prstGeom prst="rect">
              <a:avLst/>
            </a:prstGeom>
            <a:noFill/>
          </p:spPr>
          <p:txBody>
            <a:bodyPr wrap="square" rtlCol="0">
              <a:spAutoFit/>
            </a:bodyPr>
            <a:lstStyle/>
            <a:p>
              <a:r>
                <a:rPr lang="de-DE" sz="2400" b="1" dirty="0">
                  <a:solidFill>
                    <a:schemeClr val="tx1"/>
                  </a:solidFill>
                </a:rPr>
                <a:t>Age</a:t>
              </a:r>
              <a:endParaRPr lang="de-DE" sz="2400" dirty="0"/>
            </a:p>
          </p:txBody>
        </p:sp>
        <p:sp>
          <p:nvSpPr>
            <p:cNvPr id="20" name="TextBox 19">
              <a:extLst>
                <a:ext uri="{FF2B5EF4-FFF2-40B4-BE49-F238E27FC236}">
                  <a16:creationId xmlns:a16="http://schemas.microsoft.com/office/drawing/2014/main" id="{21A33088-6722-FAC4-9E48-A24D53D3CE11}"/>
                </a:ext>
              </a:extLst>
            </p:cNvPr>
            <p:cNvSpPr txBox="1"/>
            <p:nvPr/>
          </p:nvSpPr>
          <p:spPr>
            <a:xfrm>
              <a:off x="924644" y="4345071"/>
              <a:ext cx="1940717" cy="461665"/>
            </a:xfrm>
            <a:prstGeom prst="rect">
              <a:avLst/>
            </a:prstGeom>
            <a:noFill/>
          </p:spPr>
          <p:txBody>
            <a:bodyPr wrap="square" rtlCol="0">
              <a:spAutoFit/>
            </a:bodyPr>
            <a:lstStyle/>
            <a:p>
              <a:r>
                <a:rPr lang="de-DE" sz="2400" b="1" dirty="0">
                  <a:solidFill>
                    <a:schemeClr val="tx1"/>
                  </a:solidFill>
                </a:rPr>
                <a:t>Disability</a:t>
              </a:r>
              <a:endParaRPr lang="de-DE" sz="2400" dirty="0"/>
            </a:p>
          </p:txBody>
        </p:sp>
        <p:sp>
          <p:nvSpPr>
            <p:cNvPr id="22" name="TextBox 21">
              <a:extLst>
                <a:ext uri="{FF2B5EF4-FFF2-40B4-BE49-F238E27FC236}">
                  <a16:creationId xmlns:a16="http://schemas.microsoft.com/office/drawing/2014/main" id="{44E2C26E-3E4E-A297-26F7-0FD06C16C3B8}"/>
                </a:ext>
              </a:extLst>
            </p:cNvPr>
            <p:cNvSpPr txBox="1"/>
            <p:nvPr/>
          </p:nvSpPr>
          <p:spPr>
            <a:xfrm>
              <a:off x="1936748" y="1312601"/>
              <a:ext cx="2166135" cy="1200329"/>
            </a:xfrm>
            <a:prstGeom prst="rect">
              <a:avLst/>
            </a:prstGeom>
            <a:noFill/>
          </p:spPr>
          <p:txBody>
            <a:bodyPr wrap="square" rtlCol="0">
              <a:spAutoFit/>
            </a:bodyPr>
            <a:lstStyle/>
            <a:p>
              <a:r>
                <a:rPr lang="de-DE" sz="2400" b="1" dirty="0">
                  <a:solidFill>
                    <a:schemeClr val="tx1"/>
                  </a:solidFill>
                </a:rPr>
                <a:t>Other socio-economic factors</a:t>
              </a:r>
              <a:endParaRPr lang="de-DE" sz="2400" dirty="0"/>
            </a:p>
          </p:txBody>
        </p:sp>
        <p:sp>
          <p:nvSpPr>
            <p:cNvPr id="23" name="Oval 22">
              <a:extLst>
                <a:ext uri="{FF2B5EF4-FFF2-40B4-BE49-F238E27FC236}">
                  <a16:creationId xmlns:a16="http://schemas.microsoft.com/office/drawing/2014/main" id="{93E8E747-4AF2-D56B-33E7-C6FF2F2B5EAD}"/>
                </a:ext>
              </a:extLst>
            </p:cNvPr>
            <p:cNvSpPr/>
            <p:nvPr/>
          </p:nvSpPr>
          <p:spPr>
            <a:xfrm>
              <a:off x="6108700" y="5027398"/>
              <a:ext cx="2997200" cy="148907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200" dirty="0"/>
                <a:t>Intersecting factors influencing risk.</a:t>
              </a:r>
            </a:p>
          </p:txBody>
        </p:sp>
        <p:cxnSp>
          <p:nvCxnSpPr>
            <p:cNvPr id="25" name="Straight Arrow Connector 24">
              <a:extLst>
                <a:ext uri="{FF2B5EF4-FFF2-40B4-BE49-F238E27FC236}">
                  <a16:creationId xmlns:a16="http://schemas.microsoft.com/office/drawing/2014/main" id="{6BDC61BE-BF84-E056-3BEE-B6FCAC104EAC}"/>
                </a:ext>
              </a:extLst>
            </p:cNvPr>
            <p:cNvCxnSpPr>
              <a:cxnSpLocks/>
              <a:stCxn id="23" idx="1"/>
            </p:cNvCxnSpPr>
            <p:nvPr/>
          </p:nvCxnSpPr>
          <p:spPr>
            <a:xfrm flipH="1" flipV="1">
              <a:off x="3822700" y="3567856"/>
              <a:ext cx="2724930" cy="1677612"/>
            </a:xfrm>
            <a:prstGeom prst="straightConnector1">
              <a:avLst/>
            </a:prstGeom>
            <a:ln w="57150">
              <a:prstDash val="lgDash"/>
              <a:tailEnd type="triangle"/>
            </a:ln>
          </p:spPr>
          <p:style>
            <a:lnRef idx="2">
              <a:schemeClr val="dk1"/>
            </a:lnRef>
            <a:fillRef idx="0">
              <a:schemeClr val="dk1"/>
            </a:fillRef>
            <a:effectRef idx="1">
              <a:schemeClr val="dk1"/>
            </a:effectRef>
            <a:fontRef idx="minor">
              <a:schemeClr val="tx1"/>
            </a:fontRef>
          </p:style>
        </p:cxnSp>
      </p:grpSp>
      <p:sp>
        <p:nvSpPr>
          <p:cNvPr id="3" name="Content Placeholder 2">
            <a:extLst>
              <a:ext uri="{FF2B5EF4-FFF2-40B4-BE49-F238E27FC236}">
                <a16:creationId xmlns:a16="http://schemas.microsoft.com/office/drawing/2014/main" id="{0BE96D01-8DF9-9AD8-B227-560B60BB11E0}"/>
              </a:ext>
            </a:extLst>
          </p:cNvPr>
          <p:cNvSpPr>
            <a:spLocks noGrp="1"/>
          </p:cNvSpPr>
          <p:nvPr>
            <p:ph idx="1"/>
          </p:nvPr>
        </p:nvSpPr>
        <p:spPr>
          <a:xfrm>
            <a:off x="7340600" y="1129835"/>
            <a:ext cx="4013200" cy="4229513"/>
          </a:xfrm>
        </p:spPr>
        <p:txBody>
          <a:bodyPr>
            <a:normAutofit/>
          </a:bodyPr>
          <a:lstStyle/>
          <a:p>
            <a:pPr lvl="0">
              <a:lnSpc>
                <a:spcPct val="110000"/>
              </a:lnSpc>
              <a:spcBef>
                <a:spcPts val="0"/>
              </a:spcBef>
              <a:spcAft>
                <a:spcPts val="600"/>
              </a:spcAft>
              <a:buClr>
                <a:srgbClr val="262626"/>
              </a:buClr>
              <a:buSzPts val="2000"/>
              <a:buFont typeface="Arial"/>
              <a:buChar char="●"/>
            </a:pPr>
            <a:r>
              <a:rPr lang="en-US" sz="2400" dirty="0">
                <a:solidFill>
                  <a:srgbClr val="262626"/>
                </a:solidFill>
                <a:latin typeface="Arial"/>
                <a:ea typeface="Arial"/>
                <a:cs typeface="Arial"/>
                <a:sym typeface="Arial"/>
              </a:rPr>
              <a:t>Persons with disabilities are not all facing the same levels of risk.</a:t>
            </a:r>
          </a:p>
          <a:p>
            <a:pPr lvl="0">
              <a:lnSpc>
                <a:spcPct val="110000"/>
              </a:lnSpc>
              <a:spcBef>
                <a:spcPts val="0"/>
              </a:spcBef>
              <a:spcAft>
                <a:spcPts val="600"/>
              </a:spcAft>
              <a:buClr>
                <a:srgbClr val="262626"/>
              </a:buClr>
              <a:buSzPts val="2000"/>
              <a:buChar char="●"/>
            </a:pPr>
            <a:r>
              <a:rPr lang="en-US" sz="2400" dirty="0">
                <a:solidFill>
                  <a:srgbClr val="262626"/>
                </a:solidFill>
                <a:latin typeface="Arial"/>
                <a:ea typeface="Arial"/>
                <a:cs typeface="Arial"/>
                <a:sym typeface="Arial"/>
              </a:rPr>
              <a:t>Heightened risk</a:t>
            </a:r>
            <a:r>
              <a:rPr lang="en-US" sz="2400" b="1" dirty="0">
                <a:solidFill>
                  <a:srgbClr val="262626"/>
                </a:solidFill>
                <a:latin typeface="Arial"/>
                <a:ea typeface="Arial"/>
                <a:cs typeface="Arial"/>
                <a:sym typeface="Arial"/>
              </a:rPr>
              <a:t> </a:t>
            </a:r>
            <a:r>
              <a:rPr lang="en-US" sz="2400" dirty="0">
                <a:solidFill>
                  <a:srgbClr val="262626"/>
                </a:solidFill>
                <a:latin typeface="Arial"/>
                <a:ea typeface="Arial"/>
                <a:cs typeface="Arial"/>
                <a:sym typeface="Arial"/>
              </a:rPr>
              <a:t>is influenced by multiple factors, including health conditions, type and level of impairment, sex, gender, age, culture. </a:t>
            </a:r>
          </a:p>
        </p:txBody>
      </p:sp>
      <p:sp>
        <p:nvSpPr>
          <p:cNvPr id="4" name="Slide Number Placeholder 3">
            <a:extLst>
              <a:ext uri="{FF2B5EF4-FFF2-40B4-BE49-F238E27FC236}">
                <a16:creationId xmlns:a16="http://schemas.microsoft.com/office/drawing/2014/main" id="{1F331C4F-7105-657E-5BA9-801A84029DBD}"/>
              </a:ext>
            </a:extLst>
          </p:cNvPr>
          <p:cNvSpPr>
            <a:spLocks noGrp="1"/>
          </p:cNvSpPr>
          <p:nvPr>
            <p:ph type="sldNum" sz="quarter" idx="12"/>
          </p:nvPr>
        </p:nvSpPr>
        <p:spPr/>
        <p:txBody>
          <a:bodyPr/>
          <a:lstStyle/>
          <a:p>
            <a:fld id="{FBC7A862-7147-4493-B488-4E46DC49905D}" type="slidenum">
              <a:rPr lang="de-DE" smtClean="0"/>
              <a:t>46</a:t>
            </a:fld>
            <a:endParaRPr lang="de-DE"/>
          </a:p>
        </p:txBody>
      </p:sp>
    </p:spTree>
    <p:extLst>
      <p:ext uri="{BB962C8B-B14F-4D97-AF65-F5344CB8AC3E}">
        <p14:creationId xmlns:p14="http://schemas.microsoft.com/office/powerpoint/2010/main" val="27835792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6002CF1-681E-C674-4F66-6C8ABAC0633C}"/>
              </a:ext>
            </a:extLst>
          </p:cNvPr>
          <p:cNvSpPr>
            <a:spLocks noGrp="1"/>
          </p:cNvSpPr>
          <p:nvPr>
            <p:ph type="title"/>
          </p:nvPr>
        </p:nvSpPr>
        <p:spPr>
          <a:xfrm>
            <a:off x="838200" y="150183"/>
            <a:ext cx="10780382" cy="713417"/>
          </a:xfrm>
          <a:solidFill>
            <a:srgbClr val="0077C9"/>
          </a:solidFill>
        </p:spPr>
        <p:txBody>
          <a:bodyPr>
            <a:normAutofit/>
          </a:bodyPr>
          <a:lstStyle/>
          <a:p>
            <a:r>
              <a:rPr lang="en-GB" sz="3200" dirty="0">
                <a:solidFill>
                  <a:schemeClr val="bg1"/>
                </a:solidFill>
                <a:latin typeface="Arial"/>
                <a:ea typeface="Arial"/>
                <a:cs typeface="Arial"/>
                <a:sym typeface="Arial"/>
              </a:rPr>
              <a:t>In the humanitarian context</a:t>
            </a:r>
            <a:endParaRPr lang="de-DE" sz="3200" dirty="0">
              <a:solidFill>
                <a:schemeClr val="bg1"/>
              </a:solidFill>
            </a:endParaRPr>
          </a:p>
        </p:txBody>
      </p:sp>
      <p:sp>
        <p:nvSpPr>
          <p:cNvPr id="6" name="Content Placeholder 2">
            <a:extLst>
              <a:ext uri="{FF2B5EF4-FFF2-40B4-BE49-F238E27FC236}">
                <a16:creationId xmlns:a16="http://schemas.microsoft.com/office/drawing/2014/main" id="{16F4C207-E827-C83A-2932-FD0367D8C042}"/>
              </a:ext>
            </a:extLst>
          </p:cNvPr>
          <p:cNvSpPr txBox="1">
            <a:spLocks/>
          </p:cNvSpPr>
          <p:nvPr/>
        </p:nvSpPr>
        <p:spPr>
          <a:xfrm>
            <a:off x="8644865" y="1179934"/>
            <a:ext cx="2973717" cy="1454946"/>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buSzPts val="2400"/>
              <a:buNone/>
            </a:pPr>
            <a:r>
              <a:rPr lang="en-US" sz="2000" dirty="0">
                <a:solidFill>
                  <a:srgbClr val="000000"/>
                </a:solidFill>
                <a:latin typeface="Arial"/>
                <a:ea typeface="Arial"/>
                <a:cs typeface="Arial"/>
              </a:rPr>
              <a:t>An estimated </a:t>
            </a:r>
            <a:r>
              <a:rPr lang="en-US" sz="2000" b="1" dirty="0">
                <a:solidFill>
                  <a:srgbClr val="000000"/>
                </a:solidFill>
                <a:latin typeface="Arial"/>
                <a:ea typeface="Arial"/>
                <a:cs typeface="Arial"/>
              </a:rPr>
              <a:t>46 million </a:t>
            </a:r>
            <a:r>
              <a:rPr lang="en-US" sz="2000" dirty="0">
                <a:solidFill>
                  <a:srgbClr val="000000"/>
                </a:solidFill>
                <a:latin typeface="Arial"/>
                <a:ea typeface="Arial"/>
                <a:cs typeface="Arial"/>
              </a:rPr>
              <a:t>persons with disabilities around the world are affected by crises.</a:t>
            </a:r>
          </a:p>
        </p:txBody>
      </p:sp>
      <p:sp>
        <p:nvSpPr>
          <p:cNvPr id="3" name="Content Placeholder 2">
            <a:extLst>
              <a:ext uri="{FF2B5EF4-FFF2-40B4-BE49-F238E27FC236}">
                <a16:creationId xmlns:a16="http://schemas.microsoft.com/office/drawing/2014/main" id="{E565C09E-A5A9-0C5A-98AC-5CE2C4C055FF}"/>
              </a:ext>
            </a:extLst>
          </p:cNvPr>
          <p:cNvSpPr>
            <a:spLocks noGrp="1"/>
          </p:cNvSpPr>
          <p:nvPr>
            <p:ph idx="1"/>
          </p:nvPr>
        </p:nvSpPr>
        <p:spPr>
          <a:xfrm>
            <a:off x="838200" y="1052512"/>
            <a:ext cx="7620000" cy="5486400"/>
          </a:xfrm>
        </p:spPr>
        <p:txBody>
          <a:bodyPr>
            <a:noAutofit/>
          </a:bodyPr>
          <a:lstStyle/>
          <a:p>
            <a:pPr marL="0" lvl="0" indent="0">
              <a:lnSpc>
                <a:spcPct val="120000"/>
              </a:lnSpc>
              <a:spcBef>
                <a:spcPts val="0"/>
              </a:spcBef>
              <a:buClr>
                <a:srgbClr val="000000"/>
              </a:buClr>
              <a:buSzPts val="2000"/>
              <a:buNone/>
            </a:pPr>
            <a:r>
              <a:rPr lang="en-US" sz="2000" b="1" dirty="0">
                <a:solidFill>
                  <a:srgbClr val="000000"/>
                </a:solidFill>
                <a:latin typeface="Arial"/>
                <a:ea typeface="Arial"/>
                <a:cs typeface="Arial"/>
                <a:sym typeface="Arial"/>
              </a:rPr>
              <a:t>Risks are exacerbated by:</a:t>
            </a:r>
          </a:p>
          <a:p>
            <a:pPr lvl="0">
              <a:lnSpc>
                <a:spcPct val="120000"/>
              </a:lnSpc>
              <a:buClr>
                <a:srgbClr val="000000"/>
              </a:buClr>
              <a:buSzPts val="2200"/>
            </a:pPr>
            <a:r>
              <a:rPr lang="en-US" sz="2000" dirty="0">
                <a:solidFill>
                  <a:srgbClr val="000000"/>
                </a:solidFill>
                <a:latin typeface="Arial"/>
                <a:ea typeface="Arial"/>
                <a:cs typeface="Arial"/>
                <a:sym typeface="Arial"/>
              </a:rPr>
              <a:t>Increase in permanent and long-term impairments due to physical and psychological trauma</a:t>
            </a:r>
            <a:endParaRPr lang="en-US" sz="2000" dirty="0">
              <a:latin typeface="Arial"/>
              <a:ea typeface="Arial"/>
              <a:cs typeface="Arial"/>
              <a:sym typeface="Arial"/>
            </a:endParaRPr>
          </a:p>
          <a:p>
            <a:pPr lvl="0">
              <a:lnSpc>
                <a:spcPct val="120000"/>
              </a:lnSpc>
              <a:buClr>
                <a:srgbClr val="000000"/>
              </a:buClr>
              <a:buSzPts val="2200"/>
            </a:pPr>
            <a:r>
              <a:rPr lang="en-US" sz="2000" dirty="0">
                <a:solidFill>
                  <a:srgbClr val="000000"/>
                </a:solidFill>
                <a:latin typeface="Arial"/>
                <a:ea typeface="Arial"/>
                <a:cs typeface="Arial"/>
                <a:sym typeface="Arial"/>
              </a:rPr>
              <a:t>Persons with a disability are disproportionately affected and exposed by humanitarian crisis</a:t>
            </a:r>
          </a:p>
          <a:p>
            <a:pPr lvl="0">
              <a:lnSpc>
                <a:spcPct val="120000"/>
              </a:lnSpc>
              <a:buClr>
                <a:srgbClr val="000000"/>
              </a:buClr>
              <a:buSzPts val="2200"/>
            </a:pPr>
            <a:r>
              <a:rPr lang="en-US" sz="2000" dirty="0">
                <a:solidFill>
                  <a:srgbClr val="000000"/>
                </a:solidFill>
                <a:latin typeface="Arial"/>
                <a:ea typeface="Arial"/>
                <a:cs typeface="Arial"/>
                <a:sym typeface="Arial"/>
              </a:rPr>
              <a:t>Change in environments result in disruption of services, social structures &amp; support systems</a:t>
            </a:r>
          </a:p>
          <a:p>
            <a:pPr lvl="0">
              <a:lnSpc>
                <a:spcPct val="120000"/>
              </a:lnSpc>
              <a:buClr>
                <a:srgbClr val="000000"/>
              </a:buClr>
              <a:buSzPts val="2200"/>
            </a:pPr>
            <a:r>
              <a:rPr lang="en-US" sz="2000" dirty="0">
                <a:solidFill>
                  <a:srgbClr val="000000"/>
                </a:solidFill>
                <a:latin typeface="Arial"/>
                <a:ea typeface="Arial"/>
                <a:cs typeface="Arial"/>
                <a:sym typeface="Arial"/>
              </a:rPr>
              <a:t>Targeted violence and abuse</a:t>
            </a:r>
          </a:p>
          <a:p>
            <a:pPr lvl="0">
              <a:lnSpc>
                <a:spcPct val="120000"/>
              </a:lnSpc>
              <a:buClr>
                <a:srgbClr val="000000"/>
              </a:buClr>
              <a:buSzPts val="2200"/>
            </a:pPr>
            <a:r>
              <a:rPr lang="en-US" sz="2000" dirty="0">
                <a:solidFill>
                  <a:srgbClr val="000000"/>
                </a:solidFill>
                <a:latin typeface="Arial"/>
                <a:ea typeface="Arial"/>
                <a:cs typeface="Arial"/>
                <a:sym typeface="Arial"/>
              </a:rPr>
              <a:t>Separation from family members &amp; personal assistants </a:t>
            </a:r>
          </a:p>
          <a:p>
            <a:pPr lvl="0">
              <a:lnSpc>
                <a:spcPct val="120000"/>
              </a:lnSpc>
              <a:buClr>
                <a:srgbClr val="000000"/>
              </a:buClr>
              <a:buSzPts val="2200"/>
            </a:pPr>
            <a:r>
              <a:rPr lang="en-US" sz="2000" dirty="0">
                <a:solidFill>
                  <a:srgbClr val="000000"/>
                </a:solidFill>
                <a:latin typeface="Arial"/>
                <a:ea typeface="Arial"/>
                <a:cs typeface="Arial"/>
                <a:sym typeface="Arial"/>
              </a:rPr>
              <a:t>Inadequate humanitarian assistance &amp; barriers to accessing response efforts</a:t>
            </a:r>
          </a:p>
          <a:p>
            <a:pPr lvl="0">
              <a:lnSpc>
                <a:spcPct val="120000"/>
              </a:lnSpc>
              <a:buClr>
                <a:srgbClr val="000000"/>
              </a:buClr>
              <a:buSzPts val="2200"/>
            </a:pPr>
            <a:r>
              <a:rPr lang="en-US" sz="2000" dirty="0">
                <a:solidFill>
                  <a:srgbClr val="000000"/>
                </a:solidFill>
                <a:latin typeface="Arial"/>
                <a:ea typeface="Arial"/>
                <a:cs typeface="Arial"/>
                <a:sym typeface="Arial"/>
              </a:rPr>
              <a:t>Loss of assistive devices or medication and access to medical support</a:t>
            </a:r>
          </a:p>
        </p:txBody>
      </p:sp>
      <p:pic>
        <p:nvPicPr>
          <p:cNvPr id="8" name="Picture 7" descr="Women, men wading through water from a flood. One woman in a wheelchair, another pushing her through high levels of water.">
            <a:extLst>
              <a:ext uri="{FF2B5EF4-FFF2-40B4-BE49-F238E27FC236}">
                <a16:creationId xmlns:a16="http://schemas.microsoft.com/office/drawing/2014/main" id="{8C614257-25B4-9644-E829-61CB316F7F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7732" y="2752328"/>
            <a:ext cx="2973717" cy="1854200"/>
          </a:xfrm>
          <a:prstGeom prst="rect">
            <a:avLst/>
          </a:prstGeom>
        </p:spPr>
      </p:pic>
      <p:pic>
        <p:nvPicPr>
          <p:cNvPr id="10" name="Picture 9" descr="A family (one woman with several children) in South Sudan standing in fornt of a makeshift hut (potentially their home). The woman has one leg and uses crutches.">
            <a:extLst>
              <a:ext uri="{FF2B5EF4-FFF2-40B4-BE49-F238E27FC236}">
                <a16:creationId xmlns:a16="http://schemas.microsoft.com/office/drawing/2014/main" id="{172D2934-5A06-79C7-F35A-BA40474FD9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4865" y="4653782"/>
            <a:ext cx="2973717" cy="1806946"/>
          </a:xfrm>
          <a:prstGeom prst="rect">
            <a:avLst/>
          </a:prstGeom>
        </p:spPr>
      </p:pic>
      <p:sp>
        <p:nvSpPr>
          <p:cNvPr id="4" name="Slide Number Placeholder 3">
            <a:extLst>
              <a:ext uri="{FF2B5EF4-FFF2-40B4-BE49-F238E27FC236}">
                <a16:creationId xmlns:a16="http://schemas.microsoft.com/office/drawing/2014/main" id="{2AC42433-4370-0EB4-DF0D-C4101C899F5F}"/>
              </a:ext>
            </a:extLst>
          </p:cNvPr>
          <p:cNvSpPr>
            <a:spLocks noGrp="1"/>
          </p:cNvSpPr>
          <p:nvPr>
            <p:ph type="sldNum" sz="quarter" idx="12"/>
          </p:nvPr>
        </p:nvSpPr>
        <p:spPr/>
        <p:txBody>
          <a:bodyPr/>
          <a:lstStyle/>
          <a:p>
            <a:fld id="{FBC7A862-7147-4493-B488-4E46DC49905D}" type="slidenum">
              <a:rPr lang="de-DE" smtClean="0"/>
              <a:t>47</a:t>
            </a:fld>
            <a:endParaRPr lang="de-DE"/>
          </a:p>
        </p:txBody>
      </p:sp>
    </p:spTree>
    <p:extLst>
      <p:ext uri="{BB962C8B-B14F-4D97-AF65-F5344CB8AC3E}">
        <p14:creationId xmlns:p14="http://schemas.microsoft.com/office/powerpoint/2010/main" val="4223569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049758-DCA9-4C03-E9EA-E642779E96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DD67C0-82F2-6017-7A41-4F69252D4E9D}"/>
              </a:ext>
            </a:extLst>
          </p:cNvPr>
          <p:cNvSpPr>
            <a:spLocks noGrp="1"/>
          </p:cNvSpPr>
          <p:nvPr>
            <p:ph type="title"/>
          </p:nvPr>
        </p:nvSpPr>
        <p:spPr>
          <a:xfrm>
            <a:off x="2209800" y="365125"/>
            <a:ext cx="8318693" cy="1058233"/>
          </a:xfrm>
        </p:spPr>
        <p:txBody>
          <a:bodyPr>
            <a:normAutofit fontScale="90000"/>
          </a:bodyPr>
          <a:lstStyle/>
          <a:p>
            <a:r>
              <a:rPr lang="de-DE" dirty="0"/>
              <a:t>Video input: Barriers and heightened risks</a:t>
            </a:r>
          </a:p>
        </p:txBody>
      </p:sp>
      <p:sp>
        <p:nvSpPr>
          <p:cNvPr id="8" name="Google Shape;1382;p24">
            <a:extLst>
              <a:ext uri="{FF2B5EF4-FFF2-40B4-BE49-F238E27FC236}">
                <a16:creationId xmlns:a16="http://schemas.microsoft.com/office/drawing/2014/main" id="{78F81D92-44F4-95C5-3DC2-1B98EA5D2392}"/>
              </a:ext>
              <a:ext uri="{C183D7F6-B498-43B3-948B-1728B52AA6E4}">
                <adec:decorative xmlns:adec="http://schemas.microsoft.com/office/drawing/2017/decorative" val="1"/>
              </a:ext>
            </a:extLst>
          </p:cNvPr>
          <p:cNvSpPr/>
          <p:nvPr/>
        </p:nvSpPr>
        <p:spPr>
          <a:xfrm>
            <a:off x="748353" y="189441"/>
            <a:ext cx="1247724" cy="1409599"/>
          </a:xfrm>
          <a:custGeom>
            <a:avLst/>
            <a:gdLst/>
            <a:ahLst/>
            <a:cxnLst/>
            <a:rect l="l" t="t" r="r" b="b"/>
            <a:pathLst>
              <a:path w="1946770" h="2224880" extrusionOk="0">
                <a:moveTo>
                  <a:pt x="0" y="0"/>
                </a:moveTo>
                <a:lnTo>
                  <a:pt x="1946769" y="0"/>
                </a:lnTo>
                <a:lnTo>
                  <a:pt x="1946769" y="2224879"/>
                </a:lnTo>
                <a:lnTo>
                  <a:pt x="0" y="2224879"/>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 name="Picture 5">
            <a:extLst>
              <a:ext uri="{FF2B5EF4-FFF2-40B4-BE49-F238E27FC236}">
                <a16:creationId xmlns:a16="http://schemas.microsoft.com/office/drawing/2014/main" id="{F7969910-0113-3396-F913-0D90B34EDF8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28493" y="214755"/>
            <a:ext cx="1403996" cy="1398146"/>
          </a:xfrm>
          <a:prstGeom prst="rect">
            <a:avLst/>
          </a:prstGeom>
        </p:spPr>
      </p:pic>
      <p:sp>
        <p:nvSpPr>
          <p:cNvPr id="3" name="Content Placeholder 2">
            <a:extLst>
              <a:ext uri="{FF2B5EF4-FFF2-40B4-BE49-F238E27FC236}">
                <a16:creationId xmlns:a16="http://schemas.microsoft.com/office/drawing/2014/main" id="{4C80A51F-4CEB-36FD-1818-B867C04D96B1}"/>
              </a:ext>
            </a:extLst>
          </p:cNvPr>
          <p:cNvSpPr>
            <a:spLocks noGrp="1"/>
          </p:cNvSpPr>
          <p:nvPr>
            <p:ph idx="1"/>
          </p:nvPr>
        </p:nvSpPr>
        <p:spPr>
          <a:xfrm>
            <a:off x="838200" y="2569444"/>
            <a:ext cx="10515600" cy="1279046"/>
          </a:xfrm>
        </p:spPr>
        <p:txBody>
          <a:bodyPr>
            <a:normAutofit/>
          </a:bodyPr>
          <a:lstStyle/>
          <a:p>
            <a:pPr marL="0" indent="0" algn="ctr">
              <a:spcAft>
                <a:spcPts val="1800"/>
              </a:spcAft>
              <a:buNone/>
            </a:pPr>
            <a:r>
              <a:rPr lang="en-GB" b="1" u="sng" dirty="0">
                <a:solidFill>
                  <a:srgbClr val="002060"/>
                </a:solidFill>
                <a:latin typeface="Arial"/>
                <a:ea typeface="Arial"/>
                <a:cs typeface="Arial"/>
                <a:sym typeface="Arial"/>
                <a:hlinkClick r:id="rId5" tooltip="External link to youtube for the video.">
                  <a:extLst>
                    <a:ext uri="{A12FA001-AC4F-418D-AE19-62706E023703}">
                      <ahyp:hlinkClr xmlns:ahyp="http://schemas.microsoft.com/office/drawing/2018/hyperlinkcolor" val="tx"/>
                    </a:ext>
                  </a:extLst>
                </a:hlinkClick>
              </a:rPr>
              <a:t>Case Study: Barriers and Heightened Risk</a:t>
            </a:r>
            <a:endParaRPr lang="en-GB" b="1" u="sng" dirty="0">
              <a:solidFill>
                <a:srgbClr val="002060"/>
              </a:solidFill>
              <a:latin typeface="Arial"/>
              <a:ea typeface="Arial"/>
              <a:cs typeface="Arial"/>
              <a:sym typeface="Arial"/>
            </a:endParaRPr>
          </a:p>
          <a:p>
            <a:pPr marL="0" indent="0" algn="ctr">
              <a:spcAft>
                <a:spcPts val="1800"/>
              </a:spcAft>
              <a:buNone/>
            </a:pPr>
            <a:r>
              <a:rPr lang="en-GB" sz="2400" b="1" dirty="0">
                <a:solidFill>
                  <a:srgbClr val="000000"/>
                </a:solidFill>
                <a:latin typeface="Arial"/>
                <a:ea typeface="Arial"/>
                <a:cs typeface="Arial"/>
                <a:sym typeface="Arial"/>
              </a:rPr>
              <a:t>HRW - Central African Republic: </a:t>
            </a:r>
            <a:r>
              <a:rPr lang="en-GB" sz="2400" dirty="0">
                <a:solidFill>
                  <a:srgbClr val="000000"/>
                </a:solidFill>
                <a:latin typeface="Arial"/>
                <a:ea typeface="Arial"/>
                <a:cs typeface="Arial"/>
                <a:sym typeface="Arial"/>
              </a:rPr>
              <a:t>People with Disabilities at High Risk </a:t>
            </a:r>
            <a:endParaRPr lang="de-DE" sz="2400" dirty="0"/>
          </a:p>
        </p:txBody>
      </p:sp>
      <p:sp>
        <p:nvSpPr>
          <p:cNvPr id="5" name="Rectangle: Rounded Corners 4">
            <a:extLst>
              <a:ext uri="{FF2B5EF4-FFF2-40B4-BE49-F238E27FC236}">
                <a16:creationId xmlns:a16="http://schemas.microsoft.com/office/drawing/2014/main" id="{27B2E9A9-34F2-EC29-3DF0-4560158198B3}"/>
              </a:ext>
            </a:extLst>
          </p:cNvPr>
          <p:cNvSpPr/>
          <p:nvPr/>
        </p:nvSpPr>
        <p:spPr>
          <a:xfrm>
            <a:off x="3409950" y="4325130"/>
            <a:ext cx="5372100" cy="201891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400"/>
            </a:pPr>
            <a:r>
              <a:rPr lang="en-US" sz="2400" dirty="0">
                <a:latin typeface="Arial"/>
                <a:ea typeface="Arial"/>
                <a:cs typeface="Arial"/>
              </a:rPr>
              <a:t>Identify 3 compounding factors that impact on heighten risk (individual, socio-demographic, environmental, etc.).</a:t>
            </a:r>
          </a:p>
        </p:txBody>
      </p:sp>
      <p:sp>
        <p:nvSpPr>
          <p:cNvPr id="4" name="Slide Number Placeholder 3">
            <a:extLst>
              <a:ext uri="{FF2B5EF4-FFF2-40B4-BE49-F238E27FC236}">
                <a16:creationId xmlns:a16="http://schemas.microsoft.com/office/drawing/2014/main" id="{A908C2B3-3E9E-3998-0B68-04DBE67A18A7}"/>
              </a:ext>
            </a:extLst>
          </p:cNvPr>
          <p:cNvSpPr>
            <a:spLocks noGrp="1"/>
          </p:cNvSpPr>
          <p:nvPr>
            <p:ph type="sldNum" sz="quarter" idx="12"/>
          </p:nvPr>
        </p:nvSpPr>
        <p:spPr/>
        <p:txBody>
          <a:bodyPr/>
          <a:lstStyle/>
          <a:p>
            <a:fld id="{FBC7A862-7147-4493-B488-4E46DC49905D}" type="slidenum">
              <a:rPr lang="de-DE" smtClean="0"/>
              <a:t>48</a:t>
            </a:fld>
            <a:endParaRPr lang="de-DE"/>
          </a:p>
        </p:txBody>
      </p:sp>
    </p:spTree>
    <p:extLst>
      <p:ext uri="{BB962C8B-B14F-4D97-AF65-F5344CB8AC3E}">
        <p14:creationId xmlns:p14="http://schemas.microsoft.com/office/powerpoint/2010/main" val="38676804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8A08F-A5DD-564C-A24C-ACF63F789AA6}"/>
              </a:ext>
            </a:extLst>
          </p:cNvPr>
          <p:cNvSpPr>
            <a:spLocks noGrp="1"/>
          </p:cNvSpPr>
          <p:nvPr>
            <p:ph type="title"/>
          </p:nvPr>
        </p:nvSpPr>
        <p:spPr>
          <a:xfrm>
            <a:off x="838200" y="175074"/>
            <a:ext cx="10515600" cy="1058233"/>
          </a:xfrm>
        </p:spPr>
        <p:txBody>
          <a:bodyPr>
            <a:normAutofit/>
          </a:bodyPr>
          <a:lstStyle/>
          <a:p>
            <a:r>
              <a:rPr lang="en-GB" dirty="0">
                <a:solidFill>
                  <a:srgbClr val="000000"/>
                </a:solidFill>
                <a:latin typeface="Arial"/>
                <a:ea typeface="Arial"/>
                <a:cs typeface="Arial"/>
                <a:sym typeface="Arial"/>
              </a:rPr>
              <a:t>Intersectionality</a:t>
            </a:r>
            <a:r>
              <a:rPr lang="en-GB" dirty="0">
                <a:solidFill>
                  <a:srgbClr val="262626"/>
                </a:solidFill>
                <a:latin typeface="Arial"/>
                <a:ea typeface="Arial"/>
                <a:cs typeface="Arial"/>
                <a:sym typeface="Arial"/>
              </a:rPr>
              <a:t> </a:t>
            </a:r>
            <a:r>
              <a:rPr lang="en-GB" dirty="0">
                <a:solidFill>
                  <a:srgbClr val="C00000"/>
                </a:solidFill>
                <a:latin typeface="Arial"/>
                <a:ea typeface="Arial"/>
                <a:cs typeface="Arial"/>
                <a:sym typeface="Arial"/>
              </a:rPr>
              <a:t>+</a:t>
            </a:r>
            <a:r>
              <a:rPr lang="en-GB" dirty="0">
                <a:solidFill>
                  <a:srgbClr val="262626"/>
                </a:solidFill>
                <a:latin typeface="Arial"/>
                <a:ea typeface="Arial"/>
                <a:cs typeface="Arial"/>
                <a:sym typeface="Arial"/>
              </a:rPr>
              <a:t> </a:t>
            </a:r>
            <a:r>
              <a:rPr lang="en-GB" dirty="0">
                <a:solidFill>
                  <a:srgbClr val="000000"/>
                </a:solidFill>
                <a:latin typeface="Arial"/>
                <a:ea typeface="Arial"/>
                <a:cs typeface="Arial"/>
                <a:sym typeface="Arial"/>
              </a:rPr>
              <a:t>Barriers =</a:t>
            </a:r>
            <a:r>
              <a:rPr lang="en-GB" dirty="0">
                <a:solidFill>
                  <a:srgbClr val="262626"/>
                </a:solidFill>
                <a:latin typeface="Arial"/>
                <a:ea typeface="Arial"/>
                <a:cs typeface="Arial"/>
                <a:sym typeface="Arial"/>
              </a:rPr>
              <a:t> </a:t>
            </a:r>
            <a:r>
              <a:rPr lang="en-GB" dirty="0">
                <a:solidFill>
                  <a:srgbClr val="C00000"/>
                </a:solidFill>
                <a:latin typeface="Arial"/>
                <a:ea typeface="Arial"/>
                <a:cs typeface="Arial"/>
                <a:sym typeface="Arial"/>
              </a:rPr>
              <a:t>Increased</a:t>
            </a:r>
            <a:r>
              <a:rPr lang="en-GB" dirty="0">
                <a:solidFill>
                  <a:srgbClr val="262626"/>
                </a:solidFill>
                <a:latin typeface="Arial"/>
                <a:ea typeface="Arial"/>
                <a:cs typeface="Arial"/>
                <a:sym typeface="Arial"/>
              </a:rPr>
              <a:t> R</a:t>
            </a:r>
            <a:r>
              <a:rPr lang="en-GB" dirty="0">
                <a:solidFill>
                  <a:srgbClr val="000000"/>
                </a:solidFill>
                <a:latin typeface="Arial"/>
                <a:ea typeface="Arial"/>
                <a:cs typeface="Arial"/>
                <a:sym typeface="Arial"/>
              </a:rPr>
              <a:t>isk</a:t>
            </a:r>
            <a:endParaRPr lang="de-DE" dirty="0"/>
          </a:p>
        </p:txBody>
      </p:sp>
      <p:grpSp>
        <p:nvGrpSpPr>
          <p:cNvPr id="35" name="Group 34" descr="Diagram explaining with an example how intersectional identity factors in combination with barriers increase the risk. The top row consists of 5 blue rectangles and reads from left to right: Intersectional identity, attitudinal, institutional, environmental and communication. The second row consists of 5 light green squares with explanations for each of the 5 values of the top row. The intersectional square and the barrier squares is a red plus sign to symbolize the equation. &#10;For intersectional identity the following list is displayed: &quot;Female head of household (widow), low-income smallholder farmer, person with albinism &amp; low vision, living in drought-affected rural area, member of a marginalized ethnic minority.&quot; &#10;For &quot;attitudinal&quot; the following is displayed: &quot;Stigma associated with albinism and her gender affects her access to farmer groups.&#10;For &quot;institutional&quot; the following is displayed: &quot;Targeting criteria for agricultural inputs prioritize land ownership (land still in husband’s name).&quot;&#10;For &quot;environmental&quot; the following is displayed: &quot;Rural drought-&#10;affected land requiring intensified labor and distance to clinic limit access to appropriate eyeglasses.&quot;&#10;For &quot;communication&quot; the following is displayed: &quot;Agricultural and food production  training materials provided only in small print.&quot;&#10;The third and last row of the diagram consists of a red equal sign symbolizing the equation, followed by a long light blue arrow from left to right wich includes the text &quot;Increased risks&quot;.">
            <a:extLst>
              <a:ext uri="{FF2B5EF4-FFF2-40B4-BE49-F238E27FC236}">
                <a16:creationId xmlns:a16="http://schemas.microsoft.com/office/drawing/2014/main" id="{648F34B9-140A-B384-500D-241F45CD5A38}"/>
              </a:ext>
            </a:extLst>
          </p:cNvPr>
          <p:cNvGrpSpPr/>
          <p:nvPr/>
        </p:nvGrpSpPr>
        <p:grpSpPr>
          <a:xfrm>
            <a:off x="838200" y="1245558"/>
            <a:ext cx="10788650" cy="5512549"/>
            <a:chOff x="838200" y="1410658"/>
            <a:chExt cx="10788650" cy="5512549"/>
          </a:xfrm>
        </p:grpSpPr>
        <p:sp>
          <p:nvSpPr>
            <p:cNvPr id="5" name="TextBox 4">
              <a:extLst>
                <a:ext uri="{FF2B5EF4-FFF2-40B4-BE49-F238E27FC236}">
                  <a16:creationId xmlns:a16="http://schemas.microsoft.com/office/drawing/2014/main" id="{4D8867C7-71F0-8768-94AD-FC9505C66A3E}"/>
                </a:ext>
              </a:extLst>
            </p:cNvPr>
            <p:cNvSpPr txBox="1"/>
            <p:nvPr/>
          </p:nvSpPr>
          <p:spPr>
            <a:xfrm>
              <a:off x="838200" y="1410658"/>
              <a:ext cx="2768600" cy="400110"/>
            </a:xfrm>
            <a:prstGeom prst="rect">
              <a:avLst/>
            </a:prstGeom>
            <a:solidFill>
              <a:schemeClr val="tx2">
                <a:lumMod val="50000"/>
                <a:lumOff val="50000"/>
              </a:schemeClr>
            </a:solidFill>
          </p:spPr>
          <p:txBody>
            <a:bodyPr wrap="square" rtlCol="0">
              <a:spAutoFit/>
            </a:bodyPr>
            <a:lstStyle/>
            <a:p>
              <a:r>
                <a:rPr lang="de-DE" sz="2000" dirty="0">
                  <a:solidFill>
                    <a:schemeClr val="tx1"/>
                  </a:solidFill>
                </a:rPr>
                <a:t>Intersectional identity.</a:t>
              </a:r>
            </a:p>
          </p:txBody>
        </p:sp>
        <p:sp>
          <p:nvSpPr>
            <p:cNvPr id="7" name="TextBox 6">
              <a:extLst>
                <a:ext uri="{FF2B5EF4-FFF2-40B4-BE49-F238E27FC236}">
                  <a16:creationId xmlns:a16="http://schemas.microsoft.com/office/drawing/2014/main" id="{98DAFCA4-2662-70B8-9AF5-338819DA3BBE}"/>
                </a:ext>
              </a:extLst>
            </p:cNvPr>
            <p:cNvSpPr txBox="1"/>
            <p:nvPr/>
          </p:nvSpPr>
          <p:spPr>
            <a:xfrm>
              <a:off x="3810000" y="1423358"/>
              <a:ext cx="1663700" cy="400110"/>
            </a:xfrm>
            <a:prstGeom prst="rect">
              <a:avLst/>
            </a:prstGeom>
            <a:solidFill>
              <a:schemeClr val="tx2">
                <a:lumMod val="50000"/>
                <a:lumOff val="50000"/>
              </a:schemeClr>
            </a:solidFill>
          </p:spPr>
          <p:txBody>
            <a:bodyPr wrap="square" rtlCol="0">
              <a:spAutoFit/>
            </a:bodyPr>
            <a:lstStyle/>
            <a:p>
              <a:r>
                <a:rPr lang="de-DE" sz="2000" dirty="0">
                  <a:solidFill>
                    <a:schemeClr val="tx1"/>
                  </a:solidFill>
                </a:rPr>
                <a:t>Attitudinal.</a:t>
              </a:r>
            </a:p>
          </p:txBody>
        </p:sp>
        <p:sp>
          <p:nvSpPr>
            <p:cNvPr id="9" name="TextBox 8">
              <a:extLst>
                <a:ext uri="{FF2B5EF4-FFF2-40B4-BE49-F238E27FC236}">
                  <a16:creationId xmlns:a16="http://schemas.microsoft.com/office/drawing/2014/main" id="{B3A2261B-D6A6-B1D3-C7EB-1307DA354077}"/>
                </a:ext>
              </a:extLst>
            </p:cNvPr>
            <p:cNvSpPr txBox="1"/>
            <p:nvPr/>
          </p:nvSpPr>
          <p:spPr>
            <a:xfrm>
              <a:off x="5619750" y="1410658"/>
              <a:ext cx="1676400" cy="400110"/>
            </a:xfrm>
            <a:prstGeom prst="rect">
              <a:avLst/>
            </a:prstGeom>
            <a:solidFill>
              <a:schemeClr val="tx2">
                <a:lumMod val="50000"/>
                <a:lumOff val="50000"/>
              </a:schemeClr>
            </a:solidFill>
          </p:spPr>
          <p:txBody>
            <a:bodyPr wrap="square" rtlCol="0">
              <a:spAutoFit/>
            </a:bodyPr>
            <a:lstStyle/>
            <a:p>
              <a:r>
                <a:rPr lang="de-DE" sz="2000" dirty="0">
                  <a:solidFill>
                    <a:schemeClr val="tx1"/>
                  </a:solidFill>
                </a:rPr>
                <a:t>Institutional.</a:t>
              </a:r>
            </a:p>
          </p:txBody>
        </p:sp>
        <p:sp>
          <p:nvSpPr>
            <p:cNvPr id="11" name="TextBox 10">
              <a:extLst>
                <a:ext uri="{FF2B5EF4-FFF2-40B4-BE49-F238E27FC236}">
                  <a16:creationId xmlns:a16="http://schemas.microsoft.com/office/drawing/2014/main" id="{E217F7D8-CAF1-6E7A-6AF8-404C93C2B5C9}"/>
                </a:ext>
              </a:extLst>
            </p:cNvPr>
            <p:cNvSpPr txBox="1"/>
            <p:nvPr/>
          </p:nvSpPr>
          <p:spPr>
            <a:xfrm>
              <a:off x="7442200" y="1423358"/>
              <a:ext cx="2019300" cy="400110"/>
            </a:xfrm>
            <a:prstGeom prst="rect">
              <a:avLst/>
            </a:prstGeom>
            <a:solidFill>
              <a:schemeClr val="tx2">
                <a:lumMod val="50000"/>
                <a:lumOff val="50000"/>
              </a:schemeClr>
            </a:solidFill>
          </p:spPr>
          <p:txBody>
            <a:bodyPr wrap="square" rtlCol="0">
              <a:spAutoFit/>
            </a:bodyPr>
            <a:lstStyle/>
            <a:p>
              <a:r>
                <a:rPr lang="de-DE" sz="2000" dirty="0">
                  <a:solidFill>
                    <a:schemeClr val="bg1"/>
                  </a:solidFill>
                </a:rPr>
                <a:t>Environmental.</a:t>
              </a:r>
            </a:p>
          </p:txBody>
        </p:sp>
        <p:sp>
          <p:nvSpPr>
            <p:cNvPr id="13" name="TextBox 12">
              <a:extLst>
                <a:ext uri="{FF2B5EF4-FFF2-40B4-BE49-F238E27FC236}">
                  <a16:creationId xmlns:a16="http://schemas.microsoft.com/office/drawing/2014/main" id="{20AACA27-825D-C20E-C7EB-01E523FFE936}"/>
                </a:ext>
              </a:extLst>
            </p:cNvPr>
            <p:cNvSpPr txBox="1"/>
            <p:nvPr/>
          </p:nvSpPr>
          <p:spPr>
            <a:xfrm>
              <a:off x="9607550" y="1423358"/>
              <a:ext cx="2019300" cy="400110"/>
            </a:xfrm>
            <a:prstGeom prst="rect">
              <a:avLst/>
            </a:prstGeom>
            <a:solidFill>
              <a:schemeClr val="tx2">
                <a:lumMod val="50000"/>
                <a:lumOff val="50000"/>
              </a:schemeClr>
            </a:solidFill>
          </p:spPr>
          <p:txBody>
            <a:bodyPr wrap="square" rtlCol="0">
              <a:spAutoFit/>
            </a:bodyPr>
            <a:lstStyle/>
            <a:p>
              <a:r>
                <a:rPr lang="de-DE" sz="2000" dirty="0">
                  <a:solidFill>
                    <a:schemeClr val="bg1"/>
                  </a:solidFill>
                </a:rPr>
                <a:t>Communication.</a:t>
              </a:r>
            </a:p>
          </p:txBody>
        </p:sp>
        <p:sp>
          <p:nvSpPr>
            <p:cNvPr id="14" name="Rectangle: Rounded Corners 13">
              <a:extLst>
                <a:ext uri="{FF2B5EF4-FFF2-40B4-BE49-F238E27FC236}">
                  <a16:creationId xmlns:a16="http://schemas.microsoft.com/office/drawing/2014/main" id="{13501F79-9813-42E1-B721-2B891A8ECA9F}"/>
                </a:ext>
              </a:extLst>
            </p:cNvPr>
            <p:cNvSpPr/>
            <p:nvPr/>
          </p:nvSpPr>
          <p:spPr>
            <a:xfrm>
              <a:off x="838200" y="2044700"/>
              <a:ext cx="2768600" cy="3949700"/>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lvl="0" indent="-342900">
                <a:buSzPts val="2000"/>
                <a:buFont typeface="Arial" panose="020B0604020202020204" pitchFamily="34" charset="0"/>
                <a:buChar char="•"/>
              </a:pPr>
              <a:r>
                <a:rPr lang="en-US" sz="1800" dirty="0">
                  <a:solidFill>
                    <a:srgbClr val="000000"/>
                  </a:solidFill>
                  <a:latin typeface="Arial"/>
                  <a:ea typeface="Arial"/>
                  <a:cs typeface="Arial"/>
                </a:rPr>
                <a:t>Female head of household (widow), </a:t>
              </a:r>
            </a:p>
            <a:p>
              <a:pPr marL="342900" lvl="0" indent="-342900">
                <a:buSzPts val="2000"/>
                <a:buFont typeface="Arial" panose="020B0604020202020204" pitchFamily="34" charset="0"/>
                <a:buChar char="•"/>
              </a:pPr>
              <a:r>
                <a:rPr lang="en-US" sz="1800" dirty="0">
                  <a:solidFill>
                    <a:srgbClr val="000000"/>
                  </a:solidFill>
                  <a:latin typeface="Arial"/>
                  <a:ea typeface="Arial"/>
                  <a:cs typeface="Arial"/>
                </a:rPr>
                <a:t>Low-income smallholder farmer,</a:t>
              </a:r>
            </a:p>
            <a:p>
              <a:pPr marL="342900" lvl="0" indent="-342900">
                <a:buSzPts val="2000"/>
                <a:buFont typeface="Arial" panose="020B0604020202020204" pitchFamily="34" charset="0"/>
                <a:buChar char="•"/>
              </a:pPr>
              <a:r>
                <a:rPr lang="en-US" sz="1800" dirty="0">
                  <a:solidFill>
                    <a:srgbClr val="000000"/>
                  </a:solidFill>
                  <a:latin typeface="Arial"/>
                  <a:ea typeface="Arial"/>
                  <a:cs typeface="Arial"/>
                </a:rPr>
                <a:t>Person with albinism &amp; low vision,</a:t>
              </a:r>
            </a:p>
            <a:p>
              <a:pPr marL="342900" lvl="0" indent="-342900">
                <a:buSzPts val="2000"/>
                <a:buFont typeface="Arial" panose="020B0604020202020204" pitchFamily="34" charset="0"/>
                <a:buChar char="•"/>
              </a:pPr>
              <a:r>
                <a:rPr lang="en-US" sz="1800" dirty="0">
                  <a:solidFill>
                    <a:srgbClr val="000000"/>
                  </a:solidFill>
                  <a:latin typeface="Arial"/>
                  <a:ea typeface="Arial"/>
                  <a:cs typeface="Arial"/>
                </a:rPr>
                <a:t>Living in drought-affected rural area,</a:t>
              </a:r>
            </a:p>
            <a:p>
              <a:pPr marL="342900" lvl="0" indent="-342900">
                <a:buSzPts val="2000"/>
                <a:buFont typeface="Arial" panose="020B0604020202020204" pitchFamily="34" charset="0"/>
                <a:buChar char="•"/>
              </a:pPr>
              <a:r>
                <a:rPr lang="en-US" sz="1800" dirty="0">
                  <a:solidFill>
                    <a:srgbClr val="000000"/>
                  </a:solidFill>
                  <a:latin typeface="Arial"/>
                  <a:ea typeface="Arial"/>
                  <a:cs typeface="Arial"/>
                </a:rPr>
                <a:t>Member of a marginalized ethnic minority.</a:t>
              </a:r>
              <a:endParaRPr lang="en-US" sz="1800" b="1" dirty="0">
                <a:solidFill>
                  <a:srgbClr val="000000"/>
                </a:solidFill>
                <a:latin typeface="Arial"/>
                <a:ea typeface="Arial"/>
                <a:cs typeface="Arial"/>
              </a:endParaRPr>
            </a:p>
          </p:txBody>
        </p:sp>
        <p:sp>
          <p:nvSpPr>
            <p:cNvPr id="16" name="Rectangle: Rounded Corners 15">
              <a:extLst>
                <a:ext uri="{FF2B5EF4-FFF2-40B4-BE49-F238E27FC236}">
                  <a16:creationId xmlns:a16="http://schemas.microsoft.com/office/drawing/2014/main" id="{10196680-5E1B-4DA3-D46E-884B0E7516F9}"/>
                </a:ext>
              </a:extLst>
            </p:cNvPr>
            <p:cNvSpPr/>
            <p:nvPr/>
          </p:nvSpPr>
          <p:spPr>
            <a:xfrm>
              <a:off x="3810000" y="2324579"/>
              <a:ext cx="1663700" cy="3389942"/>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endParaRPr lang="en-US" sz="1800" dirty="0">
                <a:solidFill>
                  <a:srgbClr val="000000"/>
                </a:solidFill>
                <a:latin typeface="Arial"/>
                <a:ea typeface="Arial"/>
                <a:cs typeface="Arial"/>
              </a:endParaRPr>
            </a:p>
            <a:p>
              <a:pPr lvl="0" algn="ctr">
                <a:buSzPts val="2000"/>
              </a:pPr>
              <a:r>
                <a:rPr lang="en-US" sz="1800" dirty="0">
                  <a:solidFill>
                    <a:srgbClr val="000000"/>
                  </a:solidFill>
                  <a:latin typeface="Arial"/>
                  <a:ea typeface="Arial"/>
                  <a:cs typeface="Arial"/>
                </a:rPr>
                <a:t>Stigma associated with albinism and her gender affects her access to farmer groups.</a:t>
              </a:r>
            </a:p>
            <a:p>
              <a:pPr lvl="0" algn="ctr">
                <a:buSzPts val="2000"/>
              </a:pPr>
              <a:endParaRPr lang="en-US" sz="1800" dirty="0">
                <a:solidFill>
                  <a:srgbClr val="000000"/>
                </a:solidFill>
                <a:latin typeface="Arial"/>
                <a:ea typeface="Arial"/>
                <a:cs typeface="Arial"/>
              </a:endParaRPr>
            </a:p>
          </p:txBody>
        </p:sp>
        <p:sp>
          <p:nvSpPr>
            <p:cNvPr id="18" name="Rectangle: Rounded Corners 17">
              <a:extLst>
                <a:ext uri="{FF2B5EF4-FFF2-40B4-BE49-F238E27FC236}">
                  <a16:creationId xmlns:a16="http://schemas.microsoft.com/office/drawing/2014/main" id="{E4356EEA-680D-D55F-0825-F50D8A2F142B}"/>
                </a:ext>
              </a:extLst>
            </p:cNvPr>
            <p:cNvSpPr/>
            <p:nvPr/>
          </p:nvSpPr>
          <p:spPr>
            <a:xfrm>
              <a:off x="5632450" y="2324579"/>
              <a:ext cx="1663700" cy="3389942"/>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US" sz="1800" dirty="0">
                  <a:solidFill>
                    <a:srgbClr val="000000"/>
                  </a:solidFill>
                  <a:latin typeface="Arial"/>
                  <a:ea typeface="Arial"/>
                  <a:cs typeface="Arial"/>
                </a:rPr>
                <a:t>Targeting criteria for agricultural inputs prioritize land ownership (land still in husband’s name)</a:t>
              </a:r>
              <a:r>
                <a:rPr lang="en-US" sz="1800" dirty="0">
                  <a:solidFill>
                    <a:schemeClr val="dk1"/>
                  </a:solidFill>
                  <a:latin typeface="Arial"/>
                  <a:ea typeface="Arial"/>
                  <a:cs typeface="Arial"/>
                </a:rPr>
                <a:t>.</a:t>
              </a:r>
              <a:endParaRPr lang="en-US" sz="1200" dirty="0">
                <a:solidFill>
                  <a:srgbClr val="000000"/>
                </a:solidFill>
                <a:latin typeface="Arial"/>
                <a:ea typeface="Arial"/>
                <a:cs typeface="Arial"/>
              </a:endParaRPr>
            </a:p>
          </p:txBody>
        </p:sp>
        <p:sp>
          <p:nvSpPr>
            <p:cNvPr id="20" name="Rectangle: Rounded Corners 19">
              <a:extLst>
                <a:ext uri="{FF2B5EF4-FFF2-40B4-BE49-F238E27FC236}">
                  <a16:creationId xmlns:a16="http://schemas.microsoft.com/office/drawing/2014/main" id="{24CC74EB-A94C-5BEB-BE71-8135B959B8A0}"/>
                </a:ext>
              </a:extLst>
            </p:cNvPr>
            <p:cNvSpPr/>
            <p:nvPr/>
          </p:nvSpPr>
          <p:spPr>
            <a:xfrm>
              <a:off x="7442200" y="2324579"/>
              <a:ext cx="2019300" cy="3389942"/>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US" sz="1800" dirty="0">
                  <a:solidFill>
                    <a:srgbClr val="000000"/>
                  </a:solidFill>
                  <a:latin typeface="Arial"/>
                  <a:ea typeface="Arial"/>
                  <a:cs typeface="Arial"/>
                </a:rPr>
                <a:t>Rural drought-</a:t>
              </a:r>
            </a:p>
            <a:p>
              <a:pPr lvl="0" algn="ctr">
                <a:buSzPts val="2000"/>
              </a:pPr>
              <a:r>
                <a:rPr lang="en-US" sz="1800" dirty="0">
                  <a:solidFill>
                    <a:srgbClr val="000000"/>
                  </a:solidFill>
                  <a:latin typeface="Arial"/>
                  <a:ea typeface="Arial"/>
                  <a:cs typeface="Arial"/>
                </a:rPr>
                <a:t>affected land requiring intensified labor and distance to clinic limit access to appropriate eyeglasses.</a:t>
              </a:r>
            </a:p>
          </p:txBody>
        </p:sp>
        <p:sp>
          <p:nvSpPr>
            <p:cNvPr id="22" name="Rectangle: Rounded Corners 21">
              <a:extLst>
                <a:ext uri="{FF2B5EF4-FFF2-40B4-BE49-F238E27FC236}">
                  <a16:creationId xmlns:a16="http://schemas.microsoft.com/office/drawing/2014/main" id="{40FAE7BF-0929-429D-810B-372178D7821A}"/>
                </a:ext>
              </a:extLst>
            </p:cNvPr>
            <p:cNvSpPr/>
            <p:nvPr/>
          </p:nvSpPr>
          <p:spPr>
            <a:xfrm>
              <a:off x="9607550" y="2324579"/>
              <a:ext cx="2019300" cy="3389942"/>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US" sz="1800" dirty="0">
                  <a:solidFill>
                    <a:srgbClr val="000000"/>
                  </a:solidFill>
                  <a:latin typeface="Arial"/>
                  <a:ea typeface="Arial"/>
                  <a:cs typeface="Arial"/>
                </a:rPr>
                <a:t>Agricultural and food production  training materials provided only in small print.</a:t>
              </a:r>
              <a:endParaRPr lang="en-US" sz="1200" dirty="0">
                <a:solidFill>
                  <a:srgbClr val="000000"/>
                </a:solidFill>
                <a:latin typeface="Arial"/>
                <a:ea typeface="Arial"/>
                <a:cs typeface="Arial"/>
              </a:endParaRPr>
            </a:p>
          </p:txBody>
        </p:sp>
        <p:sp>
          <p:nvSpPr>
            <p:cNvPr id="34" name="Graphic 23" descr="Add with solid fill">
              <a:extLst>
                <a:ext uri="{FF2B5EF4-FFF2-40B4-BE49-F238E27FC236}">
                  <a16:creationId xmlns:a16="http://schemas.microsoft.com/office/drawing/2014/main" id="{56C301EA-94D7-1623-E705-CFCB56F3A58F}"/>
                </a:ext>
              </a:extLst>
            </p:cNvPr>
            <p:cNvSpPr/>
            <p:nvPr/>
          </p:nvSpPr>
          <p:spPr>
            <a:xfrm>
              <a:off x="3405187" y="3519547"/>
              <a:ext cx="619125" cy="619125"/>
            </a:xfrm>
            <a:custGeom>
              <a:avLst/>
              <a:gdLst>
                <a:gd name="csX0" fmla="*/ 619125 w 619125"/>
                <a:gd name="csY0" fmla="*/ 263128 h 619125"/>
                <a:gd name="csX1" fmla="*/ 355997 w 619125"/>
                <a:gd name="csY1" fmla="*/ 263128 h 619125"/>
                <a:gd name="csX2" fmla="*/ 355997 w 619125"/>
                <a:gd name="csY2" fmla="*/ 0 h 619125"/>
                <a:gd name="csX3" fmla="*/ 263128 w 619125"/>
                <a:gd name="csY3" fmla="*/ 0 h 619125"/>
                <a:gd name="csX4" fmla="*/ 263128 w 619125"/>
                <a:gd name="csY4" fmla="*/ 263128 h 619125"/>
                <a:gd name="csX5" fmla="*/ 0 w 619125"/>
                <a:gd name="csY5" fmla="*/ 263128 h 619125"/>
                <a:gd name="csX6" fmla="*/ 0 w 619125"/>
                <a:gd name="csY6" fmla="*/ 355997 h 619125"/>
                <a:gd name="csX7" fmla="*/ 263128 w 619125"/>
                <a:gd name="csY7" fmla="*/ 355997 h 619125"/>
                <a:gd name="csX8" fmla="*/ 263128 w 619125"/>
                <a:gd name="csY8" fmla="*/ 619125 h 619125"/>
                <a:gd name="csX9" fmla="*/ 355997 w 619125"/>
                <a:gd name="csY9" fmla="*/ 619125 h 619125"/>
                <a:gd name="csX10" fmla="*/ 355997 w 619125"/>
                <a:gd name="csY10" fmla="*/ 355997 h 619125"/>
                <a:gd name="csX11" fmla="*/ 619125 w 619125"/>
                <a:gd name="csY11" fmla="*/ 355997 h 61912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619125" h="619125">
                  <a:moveTo>
                    <a:pt x="619125" y="263128"/>
                  </a:moveTo>
                  <a:lnTo>
                    <a:pt x="355997" y="263128"/>
                  </a:lnTo>
                  <a:lnTo>
                    <a:pt x="355997" y="0"/>
                  </a:lnTo>
                  <a:lnTo>
                    <a:pt x="263128" y="0"/>
                  </a:lnTo>
                  <a:lnTo>
                    <a:pt x="263128" y="263128"/>
                  </a:lnTo>
                  <a:lnTo>
                    <a:pt x="0" y="263128"/>
                  </a:lnTo>
                  <a:lnTo>
                    <a:pt x="0" y="355997"/>
                  </a:lnTo>
                  <a:lnTo>
                    <a:pt x="263128" y="355997"/>
                  </a:lnTo>
                  <a:lnTo>
                    <a:pt x="263128" y="619125"/>
                  </a:lnTo>
                  <a:lnTo>
                    <a:pt x="355997" y="619125"/>
                  </a:lnTo>
                  <a:lnTo>
                    <a:pt x="355997" y="355997"/>
                  </a:lnTo>
                  <a:lnTo>
                    <a:pt x="619125" y="355997"/>
                  </a:lnTo>
                  <a:close/>
                </a:path>
              </a:pathLst>
            </a:custGeom>
            <a:solidFill>
              <a:srgbClr val="C00000"/>
            </a:solidFill>
            <a:ln w="7739" cap="flat">
              <a:noFill/>
              <a:prstDash val="solid"/>
              <a:miter/>
            </a:ln>
          </p:spPr>
          <p:txBody>
            <a:bodyPr/>
            <a:lstStyle/>
            <a:p>
              <a:endParaRPr lang="de-DE"/>
            </a:p>
          </p:txBody>
        </p:sp>
        <p:sp>
          <p:nvSpPr>
            <p:cNvPr id="25" name="Equals 24">
              <a:extLst>
                <a:ext uri="{FF2B5EF4-FFF2-40B4-BE49-F238E27FC236}">
                  <a16:creationId xmlns:a16="http://schemas.microsoft.com/office/drawing/2014/main" id="{526CA33D-91F9-5064-CA59-BD8A9716A4D0}"/>
                </a:ext>
              </a:extLst>
            </p:cNvPr>
            <p:cNvSpPr/>
            <p:nvPr/>
          </p:nvSpPr>
          <p:spPr>
            <a:xfrm>
              <a:off x="844550" y="6061075"/>
              <a:ext cx="825500" cy="660400"/>
            </a:xfrm>
            <a:prstGeom prst="mathEqual">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6" name="Arrow: Right 25">
              <a:extLst>
                <a:ext uri="{FF2B5EF4-FFF2-40B4-BE49-F238E27FC236}">
                  <a16:creationId xmlns:a16="http://schemas.microsoft.com/office/drawing/2014/main" id="{1751BA56-9364-BC96-44C0-E1F73992758E}"/>
                </a:ext>
              </a:extLst>
            </p:cNvPr>
            <p:cNvSpPr/>
            <p:nvPr/>
          </p:nvSpPr>
          <p:spPr>
            <a:xfrm>
              <a:off x="1943100" y="5859103"/>
              <a:ext cx="9683750" cy="1064104"/>
            </a:xfrm>
            <a:prstGeom prst="rightArrow">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b="1" dirty="0"/>
                <a:t>Increased risks.</a:t>
              </a:r>
            </a:p>
          </p:txBody>
        </p:sp>
        <p:sp>
          <p:nvSpPr>
            <p:cNvPr id="31" name="TextBox 30">
              <a:extLst>
                <a:ext uri="{FF2B5EF4-FFF2-40B4-BE49-F238E27FC236}">
                  <a16:creationId xmlns:a16="http://schemas.microsoft.com/office/drawing/2014/main" id="{CE5A2E0D-133D-6326-7896-BFC8617E2F47}"/>
                </a:ext>
              </a:extLst>
            </p:cNvPr>
            <p:cNvSpPr txBox="1"/>
            <p:nvPr/>
          </p:nvSpPr>
          <p:spPr>
            <a:xfrm>
              <a:off x="838200" y="1411707"/>
              <a:ext cx="2768600" cy="400110"/>
            </a:xfrm>
            <a:prstGeom prst="rect">
              <a:avLst/>
            </a:prstGeom>
            <a:solidFill>
              <a:schemeClr val="tx2">
                <a:lumMod val="50000"/>
                <a:lumOff val="50000"/>
              </a:schemeClr>
            </a:solidFill>
          </p:spPr>
          <p:txBody>
            <a:bodyPr wrap="square" rtlCol="0">
              <a:spAutoFit/>
            </a:bodyPr>
            <a:lstStyle/>
            <a:p>
              <a:r>
                <a:rPr lang="de-DE" sz="2000" dirty="0">
                  <a:solidFill>
                    <a:schemeClr val="bg1"/>
                  </a:solidFill>
                </a:rPr>
                <a:t>Intersectional identity.</a:t>
              </a:r>
            </a:p>
          </p:txBody>
        </p:sp>
        <p:sp>
          <p:nvSpPr>
            <p:cNvPr id="32" name="TextBox 31">
              <a:extLst>
                <a:ext uri="{FF2B5EF4-FFF2-40B4-BE49-F238E27FC236}">
                  <a16:creationId xmlns:a16="http://schemas.microsoft.com/office/drawing/2014/main" id="{E8D841D8-1CB6-A85A-AC4A-DC6522352990}"/>
                </a:ext>
              </a:extLst>
            </p:cNvPr>
            <p:cNvSpPr txBox="1"/>
            <p:nvPr/>
          </p:nvSpPr>
          <p:spPr>
            <a:xfrm>
              <a:off x="3810000" y="1424407"/>
              <a:ext cx="1663700" cy="400110"/>
            </a:xfrm>
            <a:prstGeom prst="rect">
              <a:avLst/>
            </a:prstGeom>
            <a:solidFill>
              <a:schemeClr val="tx2">
                <a:lumMod val="50000"/>
                <a:lumOff val="50000"/>
              </a:schemeClr>
            </a:solidFill>
          </p:spPr>
          <p:txBody>
            <a:bodyPr wrap="square" rtlCol="0">
              <a:spAutoFit/>
            </a:bodyPr>
            <a:lstStyle/>
            <a:p>
              <a:r>
                <a:rPr lang="de-DE" sz="2000" dirty="0">
                  <a:solidFill>
                    <a:schemeClr val="bg1"/>
                  </a:solidFill>
                </a:rPr>
                <a:t>Attitudinal.</a:t>
              </a:r>
            </a:p>
          </p:txBody>
        </p:sp>
        <p:sp>
          <p:nvSpPr>
            <p:cNvPr id="33" name="TextBox 32">
              <a:extLst>
                <a:ext uri="{FF2B5EF4-FFF2-40B4-BE49-F238E27FC236}">
                  <a16:creationId xmlns:a16="http://schemas.microsoft.com/office/drawing/2014/main" id="{6997F34C-86FA-01C7-E16D-92642A3C5354}"/>
                </a:ext>
              </a:extLst>
            </p:cNvPr>
            <p:cNvSpPr txBox="1"/>
            <p:nvPr/>
          </p:nvSpPr>
          <p:spPr>
            <a:xfrm>
              <a:off x="5619750" y="1411707"/>
              <a:ext cx="1676400" cy="400110"/>
            </a:xfrm>
            <a:prstGeom prst="rect">
              <a:avLst/>
            </a:prstGeom>
            <a:solidFill>
              <a:schemeClr val="tx2">
                <a:lumMod val="50000"/>
                <a:lumOff val="50000"/>
              </a:schemeClr>
            </a:solidFill>
          </p:spPr>
          <p:txBody>
            <a:bodyPr wrap="square" rtlCol="0">
              <a:spAutoFit/>
            </a:bodyPr>
            <a:lstStyle/>
            <a:p>
              <a:r>
                <a:rPr lang="de-DE" sz="2000" dirty="0">
                  <a:solidFill>
                    <a:schemeClr val="bg1"/>
                  </a:solidFill>
                </a:rPr>
                <a:t>Institutional.</a:t>
              </a:r>
            </a:p>
          </p:txBody>
        </p:sp>
      </p:grpSp>
      <p:sp>
        <p:nvSpPr>
          <p:cNvPr id="4" name="Slide Number Placeholder 3">
            <a:extLst>
              <a:ext uri="{FF2B5EF4-FFF2-40B4-BE49-F238E27FC236}">
                <a16:creationId xmlns:a16="http://schemas.microsoft.com/office/drawing/2014/main" id="{5E42065D-DC7C-E603-8339-7E6D7F8EC8EE}"/>
              </a:ext>
            </a:extLst>
          </p:cNvPr>
          <p:cNvSpPr>
            <a:spLocks noGrp="1"/>
          </p:cNvSpPr>
          <p:nvPr>
            <p:ph type="sldNum" sz="quarter" idx="12"/>
          </p:nvPr>
        </p:nvSpPr>
        <p:spPr/>
        <p:txBody>
          <a:bodyPr/>
          <a:lstStyle/>
          <a:p>
            <a:fld id="{FBC7A862-7147-4493-B488-4E46DC49905D}" type="slidenum">
              <a:rPr lang="de-DE" smtClean="0"/>
              <a:t>49</a:t>
            </a:fld>
            <a:endParaRPr lang="de-DE"/>
          </a:p>
        </p:txBody>
      </p:sp>
    </p:spTree>
    <p:extLst>
      <p:ext uri="{BB962C8B-B14F-4D97-AF65-F5344CB8AC3E}">
        <p14:creationId xmlns:p14="http://schemas.microsoft.com/office/powerpoint/2010/main" val="300928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05C1F-681B-A348-1FCC-4C3A67F3A31B}"/>
              </a:ext>
            </a:extLst>
          </p:cNvPr>
          <p:cNvSpPr>
            <a:spLocks noGrp="1"/>
          </p:cNvSpPr>
          <p:nvPr>
            <p:ph type="title"/>
          </p:nvPr>
        </p:nvSpPr>
        <p:spPr>
          <a:xfrm>
            <a:off x="838200" y="285115"/>
            <a:ext cx="10515600" cy="1058233"/>
          </a:xfrm>
          <a:solidFill>
            <a:srgbClr val="0070C0"/>
          </a:solidFill>
        </p:spPr>
        <p:txBody>
          <a:bodyPr/>
          <a:lstStyle/>
          <a:p>
            <a:r>
              <a:rPr lang="de-DE" dirty="0">
                <a:solidFill>
                  <a:schemeClr val="bg1"/>
                </a:solidFill>
              </a:rPr>
              <a:t>Phase 4 - LNOB Project Results:</a:t>
            </a:r>
          </a:p>
        </p:txBody>
      </p:sp>
      <p:pic>
        <p:nvPicPr>
          <p:cNvPr id="8" name="Picture 7" descr="A diagram displaying the objective and the 4  results of the &quot;Phase 4-Leave no one behind!&quot; project. On top of the diagram the objective reads: &quot;Enabling the uptake of the IASC Guidelines on Inclusion for lasting impact through side-scaling &amp; localization.&quot; The 4 results are displayed underneath and read from left to right: 1) Strengthening of disability-inclusion in humanitarian coordination. 2) Uptake, side-scaling and localization of tools and guidance. 3) Meaningful participation of OPDs - empowerment and removal of barriers. 4)&#10;Advancement of disability-inclusion in the global humanitarian system.">
            <a:extLst>
              <a:ext uri="{FF2B5EF4-FFF2-40B4-BE49-F238E27FC236}">
                <a16:creationId xmlns:a16="http://schemas.microsoft.com/office/drawing/2014/main" id="{E5AB3AFA-B63E-011F-42DC-A2FCCFDAFE70}"/>
              </a:ext>
            </a:extLst>
          </p:cNvPr>
          <p:cNvPicPr>
            <a:picLocks noChangeAspect="1"/>
          </p:cNvPicPr>
          <p:nvPr/>
        </p:nvPicPr>
        <p:blipFill>
          <a:blip r:embed="rId3"/>
          <a:srcRect l="10235" t="7343" r="10537" b="15172"/>
          <a:stretch>
            <a:fillRect/>
          </a:stretch>
        </p:blipFill>
        <p:spPr>
          <a:xfrm>
            <a:off x="1184910" y="1359594"/>
            <a:ext cx="10168890" cy="5213291"/>
          </a:xfrm>
          <a:prstGeom prst="rect">
            <a:avLst/>
          </a:prstGeom>
        </p:spPr>
      </p:pic>
      <p:sp>
        <p:nvSpPr>
          <p:cNvPr id="5" name="Slide Number Placeholder 4">
            <a:extLst>
              <a:ext uri="{FF2B5EF4-FFF2-40B4-BE49-F238E27FC236}">
                <a16:creationId xmlns:a16="http://schemas.microsoft.com/office/drawing/2014/main" id="{0BC9A23B-D829-4CF1-E1C0-8EC780471EF9}"/>
              </a:ext>
            </a:extLst>
          </p:cNvPr>
          <p:cNvSpPr>
            <a:spLocks noGrp="1"/>
          </p:cNvSpPr>
          <p:nvPr>
            <p:ph type="sldNum" sz="quarter" idx="12"/>
          </p:nvPr>
        </p:nvSpPr>
        <p:spPr/>
        <p:txBody>
          <a:bodyPr/>
          <a:lstStyle/>
          <a:p>
            <a:fld id="{FBC7A862-7147-4493-B488-4E46DC49905D}" type="slidenum">
              <a:rPr lang="de-DE" smtClean="0"/>
              <a:t>5</a:t>
            </a:fld>
            <a:endParaRPr lang="de-DE"/>
          </a:p>
        </p:txBody>
      </p:sp>
    </p:spTree>
    <p:extLst>
      <p:ext uri="{BB962C8B-B14F-4D97-AF65-F5344CB8AC3E}">
        <p14:creationId xmlns:p14="http://schemas.microsoft.com/office/powerpoint/2010/main" val="22321382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51C09E7-1756-EF5E-9DB2-15ABFF2402A1}"/>
              </a:ext>
            </a:extLst>
          </p:cNvPr>
          <p:cNvSpPr>
            <a:spLocks noGrp="1"/>
          </p:cNvSpPr>
          <p:nvPr>
            <p:ph type="ctrTitle"/>
          </p:nvPr>
        </p:nvSpPr>
        <p:spPr>
          <a:xfrm>
            <a:off x="1524000" y="803995"/>
            <a:ext cx="9144000" cy="708315"/>
          </a:xfrm>
        </p:spPr>
        <p:txBody>
          <a:bodyPr>
            <a:normAutofit fontScale="90000"/>
          </a:bodyPr>
          <a:lstStyle/>
          <a:p>
            <a:r>
              <a:rPr lang="en-GB" dirty="0">
                <a:solidFill>
                  <a:srgbClr val="000000"/>
                </a:solidFill>
                <a:latin typeface="Arial"/>
                <a:ea typeface="Arial"/>
                <a:cs typeface="Arial"/>
                <a:sym typeface="Arial"/>
              </a:rPr>
              <a:t>Applying what we have learned</a:t>
            </a:r>
            <a:endParaRPr lang="de-DE" dirty="0"/>
          </a:p>
        </p:txBody>
      </p:sp>
      <p:sp>
        <p:nvSpPr>
          <p:cNvPr id="6" name="Subtitle 5">
            <a:extLst>
              <a:ext uri="{FF2B5EF4-FFF2-40B4-BE49-F238E27FC236}">
                <a16:creationId xmlns:a16="http://schemas.microsoft.com/office/drawing/2014/main" id="{9DCE14B9-A5C7-A155-AE8A-52B45FB4413C}"/>
              </a:ext>
            </a:extLst>
          </p:cNvPr>
          <p:cNvSpPr>
            <a:spLocks noGrp="1"/>
          </p:cNvSpPr>
          <p:nvPr>
            <p:ph type="subTitle" idx="1"/>
          </p:nvPr>
        </p:nvSpPr>
        <p:spPr>
          <a:xfrm>
            <a:off x="1524000" y="5537052"/>
            <a:ext cx="9144000" cy="819298"/>
          </a:xfrm>
        </p:spPr>
        <p:txBody>
          <a:bodyPr/>
          <a:lstStyle/>
          <a:p>
            <a:pPr lvl="0">
              <a:lnSpc>
                <a:spcPct val="100000"/>
              </a:lnSpc>
              <a:spcBef>
                <a:spcPts val="0"/>
              </a:spcBef>
              <a:buClr>
                <a:srgbClr val="000000"/>
              </a:buClr>
              <a:buSzPts val="2800"/>
            </a:pPr>
            <a:r>
              <a:rPr lang="en-US" b="1" dirty="0">
                <a:solidFill>
                  <a:srgbClr val="000000"/>
                </a:solidFill>
                <a:latin typeface="Arial"/>
                <a:ea typeface="Arial"/>
                <a:cs typeface="Arial"/>
                <a:sym typeface="Arial"/>
              </a:rPr>
              <a:t>Case Study:  Food Security Crisis in Ethiopia</a:t>
            </a:r>
            <a:endParaRPr lang="en-US" sz="1400" dirty="0">
              <a:solidFill>
                <a:srgbClr val="000000"/>
              </a:solidFill>
              <a:latin typeface="Arial"/>
              <a:ea typeface="Arial"/>
              <a:cs typeface="Arial"/>
              <a:sym typeface="Arial"/>
            </a:endParaRPr>
          </a:p>
        </p:txBody>
      </p:sp>
      <p:sp>
        <p:nvSpPr>
          <p:cNvPr id="8" name="TextBox 7">
            <a:extLst>
              <a:ext uri="{FF2B5EF4-FFF2-40B4-BE49-F238E27FC236}">
                <a16:creationId xmlns:a16="http://schemas.microsoft.com/office/drawing/2014/main" id="{B7244B85-F195-D0AD-5F8D-DBDBFF982C2F}"/>
              </a:ext>
            </a:extLst>
          </p:cNvPr>
          <p:cNvSpPr txBox="1"/>
          <p:nvPr/>
        </p:nvSpPr>
        <p:spPr>
          <a:xfrm>
            <a:off x="666750" y="2273301"/>
            <a:ext cx="2923594" cy="1905429"/>
          </a:xfrm>
          <a:prstGeom prst="rect">
            <a:avLst/>
          </a:prstGeom>
          <a:solidFill>
            <a:srgbClr val="0077C9"/>
          </a:solidFill>
        </p:spPr>
        <p:txBody>
          <a:bodyPr wrap="square" rtlCol="0" anchor="ctr">
            <a:noAutofit/>
          </a:bodyPr>
          <a:lstStyle/>
          <a:p>
            <a:pPr lvl="0" algn="ctr">
              <a:buSzPts val="2800"/>
            </a:pPr>
            <a:r>
              <a:rPr lang="en-GB" sz="2800" dirty="0">
                <a:solidFill>
                  <a:schemeClr val="lt1"/>
                </a:solidFill>
              </a:rPr>
              <a:t>Understanding Disability</a:t>
            </a:r>
            <a:endParaRPr lang="en-GB" dirty="0"/>
          </a:p>
        </p:txBody>
      </p:sp>
      <p:sp>
        <p:nvSpPr>
          <p:cNvPr id="10" name="TextBox 9">
            <a:extLst>
              <a:ext uri="{FF2B5EF4-FFF2-40B4-BE49-F238E27FC236}">
                <a16:creationId xmlns:a16="http://schemas.microsoft.com/office/drawing/2014/main" id="{A20996FB-E9AC-D09A-1419-00D296EA142C}"/>
              </a:ext>
            </a:extLst>
          </p:cNvPr>
          <p:cNvSpPr txBox="1"/>
          <p:nvPr/>
        </p:nvSpPr>
        <p:spPr>
          <a:xfrm>
            <a:off x="4646903" y="2273301"/>
            <a:ext cx="2923594" cy="1905429"/>
          </a:xfrm>
          <a:prstGeom prst="rect">
            <a:avLst/>
          </a:prstGeom>
          <a:solidFill>
            <a:srgbClr val="0077C9"/>
          </a:solidFill>
        </p:spPr>
        <p:txBody>
          <a:bodyPr wrap="square" rtlCol="0" anchor="ctr">
            <a:noAutofit/>
          </a:bodyPr>
          <a:lstStyle/>
          <a:p>
            <a:pPr lvl="0" algn="ctr">
              <a:buSzPts val="2800"/>
            </a:pPr>
            <a:r>
              <a:rPr lang="en-GB" sz="2800" dirty="0">
                <a:solidFill>
                  <a:schemeClr val="lt1"/>
                </a:solidFill>
              </a:rPr>
              <a:t>Understanding Intersectionality &amp; Risk</a:t>
            </a:r>
            <a:endParaRPr lang="en-GB" dirty="0"/>
          </a:p>
        </p:txBody>
      </p:sp>
      <p:sp>
        <p:nvSpPr>
          <p:cNvPr id="12" name="TextBox 11">
            <a:extLst>
              <a:ext uri="{FF2B5EF4-FFF2-40B4-BE49-F238E27FC236}">
                <a16:creationId xmlns:a16="http://schemas.microsoft.com/office/drawing/2014/main" id="{56015B12-BA9A-ABC2-D3B8-94CA01FC208D}"/>
              </a:ext>
            </a:extLst>
          </p:cNvPr>
          <p:cNvSpPr txBox="1"/>
          <p:nvPr/>
        </p:nvSpPr>
        <p:spPr>
          <a:xfrm>
            <a:off x="8779456" y="2273301"/>
            <a:ext cx="2923594" cy="1905429"/>
          </a:xfrm>
          <a:prstGeom prst="rect">
            <a:avLst/>
          </a:prstGeom>
          <a:solidFill>
            <a:srgbClr val="0077C9"/>
          </a:solidFill>
        </p:spPr>
        <p:txBody>
          <a:bodyPr wrap="square" rtlCol="0" anchor="ctr">
            <a:noAutofit/>
          </a:bodyPr>
          <a:lstStyle/>
          <a:p>
            <a:pPr lvl="0" algn="ctr">
              <a:buSzPts val="2800"/>
            </a:pPr>
            <a:r>
              <a:rPr lang="en-GB" sz="2800" dirty="0">
                <a:solidFill>
                  <a:schemeClr val="lt1"/>
                </a:solidFill>
              </a:rPr>
              <a:t>Impact of Barriers &amp; Enablers</a:t>
            </a:r>
          </a:p>
        </p:txBody>
      </p:sp>
      <p:sp>
        <p:nvSpPr>
          <p:cNvPr id="4" name="Slide Number Placeholder 3">
            <a:extLst>
              <a:ext uri="{FF2B5EF4-FFF2-40B4-BE49-F238E27FC236}">
                <a16:creationId xmlns:a16="http://schemas.microsoft.com/office/drawing/2014/main" id="{6DD1277D-C60B-C119-A6EF-95F4C42A0446}"/>
              </a:ext>
            </a:extLst>
          </p:cNvPr>
          <p:cNvSpPr>
            <a:spLocks noGrp="1"/>
          </p:cNvSpPr>
          <p:nvPr>
            <p:ph type="sldNum" sz="quarter" idx="12"/>
          </p:nvPr>
        </p:nvSpPr>
        <p:spPr/>
        <p:txBody>
          <a:bodyPr/>
          <a:lstStyle/>
          <a:p>
            <a:fld id="{FBC7A862-7147-4493-B488-4E46DC49905D}" type="slidenum">
              <a:rPr lang="de-DE" smtClean="0"/>
              <a:t>50</a:t>
            </a:fld>
            <a:endParaRPr lang="de-DE"/>
          </a:p>
        </p:txBody>
      </p:sp>
    </p:spTree>
    <p:extLst>
      <p:ext uri="{BB962C8B-B14F-4D97-AF65-F5344CB8AC3E}">
        <p14:creationId xmlns:p14="http://schemas.microsoft.com/office/powerpoint/2010/main" val="304433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FB673D2-09AA-1436-38F7-168142B3DAE5}"/>
              </a:ext>
            </a:extLst>
          </p:cNvPr>
          <p:cNvSpPr>
            <a:spLocks noGrp="1"/>
          </p:cNvSpPr>
          <p:nvPr>
            <p:ph type="title"/>
          </p:nvPr>
        </p:nvSpPr>
        <p:spPr>
          <a:xfrm>
            <a:off x="698500" y="136525"/>
            <a:ext cx="10795000" cy="1058233"/>
          </a:xfrm>
          <a:solidFill>
            <a:srgbClr val="0077C9"/>
          </a:solidFill>
        </p:spPr>
        <p:txBody>
          <a:bodyPr>
            <a:normAutofit fontScale="90000"/>
          </a:bodyPr>
          <a:lstStyle/>
          <a:p>
            <a:pPr algn="ctr"/>
            <a:r>
              <a:rPr lang="en-GB" dirty="0">
                <a:solidFill>
                  <a:schemeClr val="bg1"/>
                </a:solidFill>
                <a:latin typeface="Arial"/>
                <a:ea typeface="Arial"/>
                <a:cs typeface="Arial"/>
                <a:sym typeface="Arial"/>
              </a:rPr>
              <a:t>Risk factors to persons with disabilities during food crises</a:t>
            </a:r>
            <a:endParaRPr lang="de-DE" dirty="0">
              <a:solidFill>
                <a:schemeClr val="bg1"/>
              </a:solidFill>
            </a:endParaRPr>
          </a:p>
        </p:txBody>
      </p:sp>
      <p:sp>
        <p:nvSpPr>
          <p:cNvPr id="9" name="TextBox 8">
            <a:extLst>
              <a:ext uri="{FF2B5EF4-FFF2-40B4-BE49-F238E27FC236}">
                <a16:creationId xmlns:a16="http://schemas.microsoft.com/office/drawing/2014/main" id="{3DEAC312-9794-B558-390A-50CCD06A156C}"/>
              </a:ext>
            </a:extLst>
          </p:cNvPr>
          <p:cNvSpPr txBox="1"/>
          <p:nvPr/>
        </p:nvSpPr>
        <p:spPr>
          <a:xfrm>
            <a:off x="2708549" y="1341458"/>
            <a:ext cx="1929299" cy="1872600"/>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noAutofit/>
          </a:bodyPr>
          <a:lstStyle/>
          <a:p>
            <a:pPr algn="ctr"/>
            <a:r>
              <a:rPr lang="en-US" sz="1800" b="1" dirty="0">
                <a:solidFill>
                  <a:srgbClr val="000000"/>
                </a:solidFill>
                <a:latin typeface="Arial"/>
                <a:ea typeface="Arial"/>
                <a:cs typeface="Arial"/>
              </a:rPr>
              <a:t>Isolation and separation from support networks.</a:t>
            </a:r>
            <a:endParaRPr lang="en-US" sz="1800" dirty="0">
              <a:solidFill>
                <a:srgbClr val="000000"/>
              </a:solidFill>
              <a:latin typeface="Arial"/>
              <a:ea typeface="Arial"/>
              <a:cs typeface="Arial"/>
            </a:endParaRPr>
          </a:p>
        </p:txBody>
      </p:sp>
      <p:sp>
        <p:nvSpPr>
          <p:cNvPr id="13" name="TextBox 12">
            <a:extLst>
              <a:ext uri="{FF2B5EF4-FFF2-40B4-BE49-F238E27FC236}">
                <a16:creationId xmlns:a16="http://schemas.microsoft.com/office/drawing/2014/main" id="{214B2935-A3BD-BCAC-8BCB-5C450ED6EBFB}"/>
              </a:ext>
            </a:extLst>
          </p:cNvPr>
          <p:cNvSpPr txBox="1"/>
          <p:nvPr/>
        </p:nvSpPr>
        <p:spPr>
          <a:xfrm>
            <a:off x="5131350" y="1341458"/>
            <a:ext cx="2094950" cy="1872600"/>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noAutofit/>
          </a:bodyPr>
          <a:lstStyle/>
          <a:p>
            <a:pPr lvl="0" algn="ctr">
              <a:buSzPts val="1800"/>
            </a:pPr>
            <a:r>
              <a:rPr lang="en-GB" sz="1800" b="1" dirty="0">
                <a:solidFill>
                  <a:srgbClr val="000000"/>
                </a:solidFill>
                <a:latin typeface="Arial"/>
                <a:ea typeface="Arial"/>
                <a:cs typeface="Arial"/>
              </a:rPr>
              <a:t>Inaccessible information and communication</a:t>
            </a:r>
            <a:r>
              <a:rPr lang="en-GB" sz="1800" b="1" dirty="0">
                <a:solidFill>
                  <a:schemeClr val="accent5"/>
                </a:solidFill>
                <a:latin typeface="Arial"/>
                <a:ea typeface="Arial"/>
                <a:cs typeface="Arial"/>
              </a:rPr>
              <a:t>.</a:t>
            </a:r>
            <a:endParaRPr lang="en-GB" sz="1800" b="1" dirty="0">
              <a:solidFill>
                <a:srgbClr val="000000"/>
              </a:solidFill>
              <a:latin typeface="Arial"/>
              <a:ea typeface="Arial"/>
              <a:cs typeface="Arial"/>
            </a:endParaRPr>
          </a:p>
        </p:txBody>
      </p:sp>
      <p:sp>
        <p:nvSpPr>
          <p:cNvPr id="15" name="TextBox 14">
            <a:extLst>
              <a:ext uri="{FF2B5EF4-FFF2-40B4-BE49-F238E27FC236}">
                <a16:creationId xmlns:a16="http://schemas.microsoft.com/office/drawing/2014/main" id="{1D354F5A-EC4D-5C30-04C9-9B42BC6C5AEB}"/>
              </a:ext>
            </a:extLst>
          </p:cNvPr>
          <p:cNvSpPr txBox="1"/>
          <p:nvPr/>
        </p:nvSpPr>
        <p:spPr>
          <a:xfrm>
            <a:off x="7645950" y="1341458"/>
            <a:ext cx="1929299" cy="1872600"/>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noAutofit/>
          </a:bodyPr>
          <a:lstStyle/>
          <a:p>
            <a:pPr lvl="0" algn="ctr">
              <a:lnSpc>
                <a:spcPct val="107916"/>
              </a:lnSpc>
              <a:spcBef>
                <a:spcPts val="1200"/>
              </a:spcBef>
              <a:spcAft>
                <a:spcPts val="1200"/>
              </a:spcAft>
              <a:buClr>
                <a:schemeClr val="dk1"/>
              </a:buClr>
              <a:buSzPts val="1100"/>
            </a:pPr>
            <a:r>
              <a:rPr lang="en-US" sz="1800" b="1" dirty="0">
                <a:solidFill>
                  <a:schemeClr val="accent5"/>
                </a:solidFill>
                <a:latin typeface="Arial"/>
                <a:ea typeface="Arial"/>
                <a:cs typeface="Arial"/>
              </a:rPr>
              <a:t> </a:t>
            </a:r>
            <a:r>
              <a:rPr lang="en-US" sz="1800" b="1" dirty="0">
                <a:solidFill>
                  <a:srgbClr val="000000"/>
                </a:solidFill>
                <a:latin typeface="Arial"/>
                <a:ea typeface="Arial"/>
                <a:cs typeface="Arial"/>
              </a:rPr>
              <a:t>Disrupted or no access to essential health, nutrition and rehabilitation.</a:t>
            </a:r>
            <a:endParaRPr lang="en-US" sz="2100" dirty="0">
              <a:solidFill>
                <a:srgbClr val="000000"/>
              </a:solidFill>
              <a:latin typeface="Arial"/>
              <a:ea typeface="Arial"/>
              <a:cs typeface="Arial"/>
            </a:endParaRPr>
          </a:p>
        </p:txBody>
      </p:sp>
      <p:sp>
        <p:nvSpPr>
          <p:cNvPr id="11" name="TextBox 10">
            <a:extLst>
              <a:ext uri="{FF2B5EF4-FFF2-40B4-BE49-F238E27FC236}">
                <a16:creationId xmlns:a16="http://schemas.microsoft.com/office/drawing/2014/main" id="{E7EF4513-C549-8DCB-A160-C065747AE747}"/>
              </a:ext>
            </a:extLst>
          </p:cNvPr>
          <p:cNvSpPr txBox="1"/>
          <p:nvPr/>
        </p:nvSpPr>
        <p:spPr>
          <a:xfrm>
            <a:off x="1540149" y="3470041"/>
            <a:ext cx="1929299" cy="1872600"/>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noAutofit/>
          </a:bodyPr>
          <a:lstStyle/>
          <a:p>
            <a:pPr lvl="0" algn="ctr">
              <a:lnSpc>
                <a:spcPct val="107916"/>
              </a:lnSpc>
              <a:spcBef>
                <a:spcPts val="1400"/>
              </a:spcBef>
              <a:spcAft>
                <a:spcPts val="400"/>
              </a:spcAft>
              <a:buClr>
                <a:schemeClr val="dk1"/>
              </a:buClr>
              <a:buSzPts val="1100"/>
            </a:pPr>
            <a:r>
              <a:rPr lang="en-US" sz="1800" b="1" dirty="0">
                <a:solidFill>
                  <a:srgbClr val="000000"/>
                </a:solidFill>
                <a:latin typeface="Arial"/>
                <a:ea typeface="Arial"/>
                <a:cs typeface="Arial"/>
              </a:rPr>
              <a:t>Economic shocks and market disruption.</a:t>
            </a:r>
            <a:endParaRPr lang="en-US" dirty="0">
              <a:solidFill>
                <a:srgbClr val="000000"/>
              </a:solidFill>
              <a:latin typeface="Arial"/>
              <a:ea typeface="Arial"/>
              <a:cs typeface="Arial"/>
            </a:endParaRPr>
          </a:p>
        </p:txBody>
      </p:sp>
      <p:sp>
        <p:nvSpPr>
          <p:cNvPr id="17" name="TextBox 16">
            <a:extLst>
              <a:ext uri="{FF2B5EF4-FFF2-40B4-BE49-F238E27FC236}">
                <a16:creationId xmlns:a16="http://schemas.microsoft.com/office/drawing/2014/main" id="{9E54C78A-40EF-82A1-6B4F-5BD2585A4154}"/>
              </a:ext>
            </a:extLst>
          </p:cNvPr>
          <p:cNvSpPr txBox="1"/>
          <p:nvPr/>
        </p:nvSpPr>
        <p:spPr>
          <a:xfrm>
            <a:off x="3876950" y="3470041"/>
            <a:ext cx="1929299" cy="1872600"/>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noAutofit/>
          </a:bodyPr>
          <a:lstStyle/>
          <a:p>
            <a:pPr lvl="0" algn="ctr">
              <a:buClr>
                <a:schemeClr val="dk1"/>
              </a:buClr>
              <a:buSzPts val="1800"/>
            </a:pPr>
            <a:r>
              <a:rPr lang="en-US" sz="1800" b="1" dirty="0">
                <a:solidFill>
                  <a:srgbClr val="000000"/>
                </a:solidFill>
                <a:latin typeface="Arial"/>
                <a:ea typeface="Arial"/>
                <a:cs typeface="Arial"/>
              </a:rPr>
              <a:t>Unequal access to scarce resources during crisis.</a:t>
            </a:r>
            <a:endParaRPr lang="en-US" dirty="0">
              <a:solidFill>
                <a:srgbClr val="000000"/>
              </a:solidFill>
              <a:latin typeface="Arial"/>
              <a:ea typeface="Arial"/>
              <a:cs typeface="Arial"/>
            </a:endParaRPr>
          </a:p>
        </p:txBody>
      </p:sp>
      <p:sp>
        <p:nvSpPr>
          <p:cNvPr id="19" name="TextBox 18">
            <a:extLst>
              <a:ext uri="{FF2B5EF4-FFF2-40B4-BE49-F238E27FC236}">
                <a16:creationId xmlns:a16="http://schemas.microsoft.com/office/drawing/2014/main" id="{C2EE0341-2AE2-65B7-7AF6-988778C22A38}"/>
              </a:ext>
            </a:extLst>
          </p:cNvPr>
          <p:cNvSpPr txBox="1"/>
          <p:nvPr/>
        </p:nvSpPr>
        <p:spPr>
          <a:xfrm>
            <a:off x="6299751" y="3470041"/>
            <a:ext cx="1929299" cy="1872600"/>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noAutofit/>
          </a:bodyPr>
          <a:lstStyle/>
          <a:p>
            <a:pPr lvl="0" algn="ctr">
              <a:lnSpc>
                <a:spcPct val="107916"/>
              </a:lnSpc>
              <a:spcBef>
                <a:spcPts val="1400"/>
              </a:spcBef>
              <a:spcAft>
                <a:spcPts val="400"/>
              </a:spcAft>
              <a:buClr>
                <a:schemeClr val="dk1"/>
              </a:buClr>
              <a:buSzPts val="1100"/>
            </a:pPr>
            <a:r>
              <a:rPr lang="en-US" sz="1800" b="1" dirty="0">
                <a:solidFill>
                  <a:srgbClr val="000000"/>
                </a:solidFill>
                <a:latin typeface="Arial"/>
                <a:ea typeface="Arial"/>
                <a:cs typeface="Arial"/>
              </a:rPr>
              <a:t>Heightened risk of abuse, exploitation, and violence.</a:t>
            </a:r>
            <a:endParaRPr lang="en-US" dirty="0">
              <a:solidFill>
                <a:srgbClr val="000000"/>
              </a:solidFill>
              <a:latin typeface="Arial"/>
              <a:ea typeface="Arial"/>
              <a:cs typeface="Arial"/>
            </a:endParaRPr>
          </a:p>
        </p:txBody>
      </p:sp>
      <p:sp>
        <p:nvSpPr>
          <p:cNvPr id="21" name="TextBox 20">
            <a:extLst>
              <a:ext uri="{FF2B5EF4-FFF2-40B4-BE49-F238E27FC236}">
                <a16:creationId xmlns:a16="http://schemas.microsoft.com/office/drawing/2014/main" id="{30B935DC-E9CC-26D7-A92D-F9C1B72334A0}"/>
              </a:ext>
            </a:extLst>
          </p:cNvPr>
          <p:cNvSpPr txBox="1"/>
          <p:nvPr/>
        </p:nvSpPr>
        <p:spPr>
          <a:xfrm>
            <a:off x="8722552" y="3470041"/>
            <a:ext cx="1929299" cy="1872600"/>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noAutofit/>
          </a:bodyPr>
          <a:lstStyle/>
          <a:p>
            <a:pPr lvl="0" algn="ctr">
              <a:lnSpc>
                <a:spcPct val="107916"/>
              </a:lnSpc>
              <a:spcBef>
                <a:spcPts val="1400"/>
              </a:spcBef>
              <a:spcAft>
                <a:spcPts val="400"/>
              </a:spcAft>
              <a:buClr>
                <a:schemeClr val="dk1"/>
              </a:buClr>
              <a:buSzPts val="1100"/>
            </a:pPr>
            <a:r>
              <a:rPr lang="en-GB" sz="1800" b="1" dirty="0">
                <a:solidFill>
                  <a:srgbClr val="000000"/>
                </a:solidFill>
                <a:latin typeface="Arial"/>
                <a:ea typeface="Arial"/>
                <a:cs typeface="Arial"/>
              </a:rPr>
              <a:t>Adopting negative coping mechanisms.</a:t>
            </a:r>
            <a:endParaRPr lang="en-GB" dirty="0">
              <a:solidFill>
                <a:srgbClr val="000000"/>
              </a:solidFill>
              <a:latin typeface="Arial"/>
              <a:ea typeface="Arial"/>
              <a:cs typeface="Arial"/>
            </a:endParaRPr>
          </a:p>
        </p:txBody>
      </p:sp>
      <p:sp>
        <p:nvSpPr>
          <p:cNvPr id="6" name="Content Placeholder 5">
            <a:extLst>
              <a:ext uri="{FF2B5EF4-FFF2-40B4-BE49-F238E27FC236}">
                <a16:creationId xmlns:a16="http://schemas.microsoft.com/office/drawing/2014/main" id="{519915FF-32C6-1FCF-1A2D-5C80A895D419}"/>
              </a:ext>
            </a:extLst>
          </p:cNvPr>
          <p:cNvSpPr>
            <a:spLocks noGrp="1"/>
          </p:cNvSpPr>
          <p:nvPr>
            <p:ph idx="1"/>
          </p:nvPr>
        </p:nvSpPr>
        <p:spPr>
          <a:xfrm>
            <a:off x="838200" y="5725624"/>
            <a:ext cx="10515600" cy="881467"/>
          </a:xfrm>
          <a:solidFill>
            <a:srgbClr val="0077C9"/>
          </a:solidFill>
        </p:spPr>
        <p:txBody>
          <a:bodyPr>
            <a:normAutofit fontScale="85000" lnSpcReduction="10000"/>
          </a:bodyPr>
          <a:lstStyle/>
          <a:p>
            <a:pPr marL="0" indent="0" algn="ctr">
              <a:lnSpc>
                <a:spcPct val="110000"/>
              </a:lnSpc>
              <a:buNone/>
            </a:pPr>
            <a:r>
              <a:rPr lang="en-US" dirty="0">
                <a:solidFill>
                  <a:schemeClr val="bg1"/>
                </a:solidFill>
                <a:latin typeface="Arial"/>
                <a:ea typeface="Arial"/>
                <a:cs typeface="Arial"/>
                <a:sym typeface="Arial"/>
              </a:rPr>
              <a:t>A more systemic inclusive approach to humanitarian response programs could have minimized some of these factors for persons with disabilities!</a:t>
            </a:r>
          </a:p>
        </p:txBody>
      </p:sp>
      <p:sp>
        <p:nvSpPr>
          <p:cNvPr id="4" name="Slide Number Placeholder 3">
            <a:extLst>
              <a:ext uri="{FF2B5EF4-FFF2-40B4-BE49-F238E27FC236}">
                <a16:creationId xmlns:a16="http://schemas.microsoft.com/office/drawing/2014/main" id="{03176813-617C-9B3E-FB45-72E7853C1959}"/>
              </a:ext>
            </a:extLst>
          </p:cNvPr>
          <p:cNvSpPr>
            <a:spLocks noGrp="1"/>
          </p:cNvSpPr>
          <p:nvPr>
            <p:ph type="sldNum" sz="quarter" idx="12"/>
          </p:nvPr>
        </p:nvSpPr>
        <p:spPr/>
        <p:txBody>
          <a:bodyPr/>
          <a:lstStyle/>
          <a:p>
            <a:fld id="{FBC7A862-7147-4493-B488-4E46DC49905D}" type="slidenum">
              <a:rPr lang="de-DE" smtClean="0"/>
              <a:pPr/>
              <a:t>51</a:t>
            </a:fld>
            <a:endParaRPr lang="de-DE" dirty="0"/>
          </a:p>
        </p:txBody>
      </p:sp>
    </p:spTree>
    <p:extLst>
      <p:ext uri="{BB962C8B-B14F-4D97-AF65-F5344CB8AC3E}">
        <p14:creationId xmlns:p14="http://schemas.microsoft.com/office/powerpoint/2010/main" val="7313606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FA9C5C-2454-285D-C77B-BBD579D9ECCE}"/>
              </a:ext>
            </a:extLst>
          </p:cNvPr>
          <p:cNvSpPr>
            <a:spLocks noGrp="1"/>
          </p:cNvSpPr>
          <p:nvPr>
            <p:ph type="title"/>
          </p:nvPr>
        </p:nvSpPr>
        <p:spPr/>
        <p:txBody>
          <a:bodyPr/>
          <a:lstStyle/>
          <a:p>
            <a:r>
              <a:rPr lang="de-DE" dirty="0"/>
              <a:t>Key Learnings (3)</a:t>
            </a:r>
          </a:p>
        </p:txBody>
      </p:sp>
      <p:sp>
        <p:nvSpPr>
          <p:cNvPr id="6" name="Content Placeholder 5">
            <a:extLst>
              <a:ext uri="{FF2B5EF4-FFF2-40B4-BE49-F238E27FC236}">
                <a16:creationId xmlns:a16="http://schemas.microsoft.com/office/drawing/2014/main" id="{52857013-90AD-30DA-89EB-64B79D9CA652}"/>
              </a:ext>
            </a:extLst>
          </p:cNvPr>
          <p:cNvSpPr>
            <a:spLocks noGrp="1"/>
          </p:cNvSpPr>
          <p:nvPr>
            <p:ph idx="1"/>
          </p:nvPr>
        </p:nvSpPr>
        <p:spPr>
          <a:xfrm>
            <a:off x="838200" y="1578634"/>
            <a:ext cx="7168116" cy="4598329"/>
          </a:xfrm>
        </p:spPr>
        <p:txBody>
          <a:bodyPr>
            <a:normAutofit fontScale="85000" lnSpcReduction="10000"/>
          </a:bodyPr>
          <a:lstStyle/>
          <a:p>
            <a:pPr marL="542925" lvl="0" indent="-457200">
              <a:lnSpc>
                <a:spcPct val="110000"/>
              </a:lnSpc>
              <a:spcBef>
                <a:spcPts val="0"/>
              </a:spcBef>
              <a:buClr>
                <a:srgbClr val="000000"/>
              </a:buClr>
              <a:buSzPts val="2400"/>
              <a:buFont typeface="Arial"/>
              <a:buChar char="●"/>
            </a:pPr>
            <a:r>
              <a:rPr lang="en-US" dirty="0">
                <a:solidFill>
                  <a:srgbClr val="000000"/>
                </a:solidFill>
                <a:latin typeface="Arial"/>
                <a:ea typeface="Arial"/>
                <a:cs typeface="Arial"/>
                <a:sym typeface="Arial"/>
              </a:rPr>
              <a:t>Not all persons with disabilities are vulnerable</a:t>
            </a:r>
          </a:p>
          <a:p>
            <a:pPr marL="542925" lvl="0" indent="-457200">
              <a:lnSpc>
                <a:spcPct val="110000"/>
              </a:lnSpc>
              <a:buClr>
                <a:srgbClr val="000000"/>
              </a:buClr>
              <a:buSzPts val="2400"/>
              <a:buFont typeface="Arial"/>
              <a:buChar char="●"/>
            </a:pPr>
            <a:r>
              <a:rPr lang="en-US" dirty="0">
                <a:solidFill>
                  <a:srgbClr val="000000"/>
                </a:solidFill>
                <a:latin typeface="Arial"/>
                <a:ea typeface="Arial"/>
                <a:cs typeface="Arial"/>
                <a:sym typeface="Arial"/>
              </a:rPr>
              <a:t>Rather, the intersectionality of factors, together with barriers heighten risks faced by persons with disabilities</a:t>
            </a:r>
          </a:p>
          <a:p>
            <a:pPr marL="542925" lvl="0" indent="-457200">
              <a:lnSpc>
                <a:spcPct val="110000"/>
              </a:lnSpc>
              <a:buClr>
                <a:srgbClr val="000000"/>
              </a:buClr>
              <a:buSzPts val="2400"/>
              <a:buFont typeface="Arial"/>
              <a:buChar char="●"/>
            </a:pPr>
            <a:r>
              <a:rPr lang="en-US" dirty="0">
                <a:solidFill>
                  <a:srgbClr val="000000"/>
                </a:solidFill>
                <a:latin typeface="Arial"/>
                <a:ea typeface="Arial"/>
                <a:cs typeface="Arial"/>
                <a:sym typeface="Arial"/>
              </a:rPr>
              <a:t>Recognizing and addressing barriers and enablers, and being sensitive to intersectionality are key to disability-inclusive humanitarian action</a:t>
            </a:r>
          </a:p>
          <a:p>
            <a:pPr marL="542925" lvl="0" indent="-457200">
              <a:lnSpc>
                <a:spcPct val="110000"/>
              </a:lnSpc>
              <a:buClr>
                <a:srgbClr val="000000"/>
              </a:buClr>
              <a:buSzPts val="2400"/>
              <a:buFont typeface="Arial"/>
              <a:buChar char="●"/>
            </a:pPr>
            <a:r>
              <a:rPr lang="en-US" dirty="0">
                <a:solidFill>
                  <a:srgbClr val="000000"/>
                </a:solidFill>
                <a:latin typeface="Arial"/>
                <a:ea typeface="Arial"/>
                <a:cs typeface="Arial"/>
                <a:sym typeface="Arial"/>
              </a:rPr>
              <a:t>Inclusive adaptations (accessible sites, clear communication, alternative modalities) are not “extras”—they are lifesaving measures.</a:t>
            </a:r>
          </a:p>
          <a:p>
            <a:endParaRPr lang="de-DE" dirty="0"/>
          </a:p>
        </p:txBody>
      </p:sp>
      <p:pic>
        <p:nvPicPr>
          <p:cNvPr id="8" name="Picture 7">
            <a:extLst>
              <a:ext uri="{FF2B5EF4-FFF2-40B4-BE49-F238E27FC236}">
                <a16:creationId xmlns:a16="http://schemas.microsoft.com/office/drawing/2014/main" id="{EBA5063A-3B1D-5B9C-3606-378D04153B6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0561" y="1773365"/>
            <a:ext cx="2513239" cy="3311269"/>
          </a:xfrm>
          <a:prstGeom prst="rect">
            <a:avLst/>
          </a:prstGeom>
        </p:spPr>
      </p:pic>
      <p:sp>
        <p:nvSpPr>
          <p:cNvPr id="4" name="Slide Number Placeholder 3">
            <a:extLst>
              <a:ext uri="{FF2B5EF4-FFF2-40B4-BE49-F238E27FC236}">
                <a16:creationId xmlns:a16="http://schemas.microsoft.com/office/drawing/2014/main" id="{B0C57BF9-9453-08E5-1A6A-82FBA45D4413}"/>
              </a:ext>
            </a:extLst>
          </p:cNvPr>
          <p:cNvSpPr>
            <a:spLocks noGrp="1"/>
          </p:cNvSpPr>
          <p:nvPr>
            <p:ph type="sldNum" sz="quarter" idx="12"/>
          </p:nvPr>
        </p:nvSpPr>
        <p:spPr/>
        <p:txBody>
          <a:bodyPr/>
          <a:lstStyle/>
          <a:p>
            <a:fld id="{FBC7A862-7147-4493-B488-4E46DC49905D}" type="slidenum">
              <a:rPr lang="de-DE" smtClean="0"/>
              <a:pPr/>
              <a:t>52</a:t>
            </a:fld>
            <a:endParaRPr lang="de-DE" dirty="0"/>
          </a:p>
        </p:txBody>
      </p:sp>
    </p:spTree>
    <p:extLst>
      <p:ext uri="{BB962C8B-B14F-4D97-AF65-F5344CB8AC3E}">
        <p14:creationId xmlns:p14="http://schemas.microsoft.com/office/powerpoint/2010/main" val="514525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37BE5-569A-F112-6D59-3584684B95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75EEB-8CB0-0DCA-609F-E454765FEF21}"/>
              </a:ext>
            </a:extLst>
          </p:cNvPr>
          <p:cNvSpPr>
            <a:spLocks noGrp="1"/>
          </p:cNvSpPr>
          <p:nvPr>
            <p:ph type="title"/>
          </p:nvPr>
        </p:nvSpPr>
        <p:spPr>
          <a:xfrm>
            <a:off x="838200" y="365125"/>
            <a:ext cx="5257800" cy="1058233"/>
          </a:xfrm>
          <a:solidFill>
            <a:srgbClr val="0070C0"/>
          </a:solidFill>
        </p:spPr>
        <p:txBody>
          <a:bodyPr/>
          <a:lstStyle/>
          <a:p>
            <a:r>
              <a:rPr lang="de-DE" dirty="0">
                <a:solidFill>
                  <a:schemeClr val="bg1"/>
                </a:solidFill>
              </a:rPr>
              <a:t>Training Modules:</a:t>
            </a:r>
          </a:p>
        </p:txBody>
      </p:sp>
      <p:sp>
        <p:nvSpPr>
          <p:cNvPr id="15" name="Rectangle: Rounded Corners 14">
            <a:extLst>
              <a:ext uri="{FF2B5EF4-FFF2-40B4-BE49-F238E27FC236}">
                <a16:creationId xmlns:a16="http://schemas.microsoft.com/office/drawing/2014/main" id="{DD2F43D0-E6A5-18AF-00F4-92B34EDCB8F7}"/>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dirty="0">
                <a:solidFill>
                  <a:srgbClr val="0070C0"/>
                </a:solidFill>
                <a:latin typeface="Arial"/>
                <a:ea typeface="Arial"/>
                <a:cs typeface="Arial"/>
              </a:rPr>
              <a:t>Orientation Module:</a:t>
            </a:r>
            <a:r>
              <a:rPr lang="en-US" sz="1600" b="1" dirty="0">
                <a:solidFill>
                  <a:schemeClr val="dk1"/>
                </a:solidFill>
                <a:latin typeface="Arial"/>
                <a:ea typeface="Arial"/>
                <a:cs typeface="Arial"/>
              </a:rPr>
              <a:t> Introduction to Food Security in Humanitarian Action</a:t>
            </a:r>
            <a:endParaRPr lang="en-US" sz="1600" dirty="0"/>
          </a:p>
          <a:p>
            <a:pPr lvl="0">
              <a:buClr>
                <a:schemeClr val="dk1"/>
              </a:buClr>
              <a:buSzPts val="1600"/>
            </a:pPr>
            <a:r>
              <a:rPr lang="en-US" sz="1600" dirty="0">
                <a:solidFill>
                  <a:schemeClr val="dk1"/>
                </a:solidFill>
                <a:latin typeface="Arial"/>
                <a:ea typeface="Arial"/>
                <a:cs typeface="Arial"/>
              </a:rPr>
              <a:t>Recommended for participants new to food security programming.</a:t>
            </a:r>
            <a:endParaRPr lang="en-US" sz="1600" dirty="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F3655FC-73CA-B622-3BA7-1B57479C316D}"/>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dirty="0">
                <a:solidFill>
                  <a:srgbClr val="C41401"/>
                </a:solidFill>
                <a:latin typeface="Arial"/>
                <a:ea typeface="Arial"/>
                <a:cs typeface="Arial"/>
              </a:rPr>
              <a:t>Module 1</a:t>
            </a:r>
            <a:r>
              <a:rPr lang="en-US" sz="1600" b="1" dirty="0">
                <a:solidFill>
                  <a:schemeClr val="dk1"/>
                </a:solidFill>
                <a:latin typeface="Arial"/>
                <a:ea typeface="Arial"/>
                <a:cs typeface="Arial"/>
              </a:rPr>
              <a:t>: Introduction to Disability</a:t>
            </a:r>
            <a:endParaRPr lang="en-US" sz="1600" dirty="0">
              <a:solidFill>
                <a:schemeClr val="dk1"/>
              </a:solidFill>
              <a:latin typeface="Arial"/>
              <a:ea typeface="Arial"/>
              <a:cs typeface="Arial"/>
            </a:endParaRPr>
          </a:p>
          <a:p>
            <a:pPr lvl="0">
              <a:buClr>
                <a:schemeClr val="dk1"/>
              </a:buClr>
              <a:buSzPts val="1600"/>
            </a:pPr>
            <a:r>
              <a:rPr lang="en-US" sz="1600" dirty="0">
                <a:solidFill>
                  <a:schemeClr val="dk1"/>
                </a:solidFill>
                <a:latin typeface="Arial"/>
                <a:ea typeface="Arial"/>
                <a:cs typeface="Arial"/>
              </a:rPr>
              <a:t>Understanding disability, intersectional risks, and barriers in humanitarian Food Security</a:t>
            </a:r>
            <a:r>
              <a:rPr lang="en-US" sz="1600" b="1" dirty="0">
                <a:solidFill>
                  <a:schemeClr val="dk1"/>
                </a:solidFill>
                <a:latin typeface="Arial"/>
                <a:ea typeface="Arial"/>
                <a:cs typeface="Arial"/>
              </a:rPr>
              <a:t> </a:t>
            </a:r>
            <a:r>
              <a:rPr lang="en-US" sz="1600" dirty="0">
                <a:solidFill>
                  <a:schemeClr val="dk1"/>
                </a:solidFill>
                <a:latin typeface="Arial"/>
                <a:ea typeface="Arial"/>
                <a:cs typeface="Arial"/>
              </a:rPr>
              <a:t>programming.</a:t>
            </a:r>
            <a:endParaRPr lang="en-US" sz="1600" dirty="0">
              <a:solidFill>
                <a:schemeClr val="dk1"/>
              </a:solidFill>
              <a:latin typeface="Times New Roman"/>
              <a:ea typeface="Times New Roman"/>
              <a:cs typeface="Times New Roman"/>
              <a:sym typeface="Times New Roman"/>
            </a:endParaRPr>
          </a:p>
          <a:p>
            <a:pPr algn="ctr"/>
            <a:endParaRPr lang="de-DE" dirty="0">
              <a:solidFill>
                <a:schemeClr val="tx1"/>
              </a:solidFill>
            </a:endParaRPr>
          </a:p>
        </p:txBody>
      </p:sp>
      <p:sp>
        <p:nvSpPr>
          <p:cNvPr id="17" name="Rectangle: Rounded Corners 16">
            <a:extLst>
              <a:ext uri="{FF2B5EF4-FFF2-40B4-BE49-F238E27FC236}">
                <a16:creationId xmlns:a16="http://schemas.microsoft.com/office/drawing/2014/main" id="{CEC60601-A4EB-8C7E-7350-90B7332A251A}"/>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dirty="0">
                <a:solidFill>
                  <a:srgbClr val="0070C0"/>
                </a:solidFill>
                <a:latin typeface="Arial"/>
                <a:ea typeface="Arial"/>
                <a:cs typeface="Arial"/>
              </a:rPr>
              <a:t>Module 2</a:t>
            </a:r>
            <a:r>
              <a:rPr lang="en-US" sz="1700" b="1" dirty="0">
                <a:solidFill>
                  <a:schemeClr val="dk1"/>
                </a:solidFill>
                <a:latin typeface="Arial"/>
                <a:ea typeface="Arial"/>
                <a:cs typeface="Arial"/>
              </a:rPr>
              <a:t>: Introduction to IASC Guidelines on Inclusion of Persons with Disabilities in Humanitarian Action (FS)</a:t>
            </a:r>
            <a:endParaRPr lang="en-US" sz="1700" dirty="0">
              <a:solidFill>
                <a:srgbClr val="000000"/>
              </a:solidFill>
              <a:latin typeface="Arial"/>
              <a:ea typeface="Arial"/>
              <a:cs typeface="Arial"/>
            </a:endParaRPr>
          </a:p>
          <a:p>
            <a:pPr lvl="0">
              <a:buSzPts val="1600"/>
            </a:pPr>
            <a:r>
              <a:rPr lang="en-US" sz="1700" dirty="0">
                <a:solidFill>
                  <a:schemeClr val="dk1"/>
                </a:solidFill>
                <a:latin typeface="Arial"/>
                <a:ea typeface="Arial"/>
                <a:cs typeface="Arial"/>
              </a:rPr>
              <a:t>IASC Guidelines unpacked and applied in practice with focus on Chapter 13 (Food Security)</a:t>
            </a:r>
            <a:endParaRPr lang="en-US" sz="1700" dirty="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993512F7-44EA-4815-A40D-67A0A1DBB3C0}"/>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dirty="0">
                <a:solidFill>
                  <a:srgbClr val="C41401"/>
                </a:solidFill>
                <a:latin typeface="Arial"/>
                <a:ea typeface="Arial"/>
                <a:cs typeface="Arial"/>
              </a:rPr>
              <a:t>Module 3</a:t>
            </a:r>
            <a:r>
              <a:rPr lang="en-US" sz="1600" b="1" dirty="0">
                <a:solidFill>
                  <a:schemeClr val="dk1"/>
                </a:solidFill>
                <a:latin typeface="Arial"/>
                <a:ea typeface="Arial"/>
                <a:cs typeface="Arial"/>
              </a:rPr>
              <a:t>: Situating disability-inclusion within the wider humanitarian landscape</a:t>
            </a:r>
            <a:endParaRPr lang="en-US" sz="1600" dirty="0">
              <a:solidFill>
                <a:srgbClr val="000000"/>
              </a:solidFill>
              <a:latin typeface="Arial"/>
              <a:ea typeface="Arial"/>
              <a:cs typeface="Arial"/>
            </a:endParaRPr>
          </a:p>
          <a:p>
            <a:pPr lvl="0">
              <a:buSzPts val="1600"/>
            </a:pPr>
            <a:r>
              <a:rPr lang="en-US" sz="1600" dirty="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B4EE3696-4126-E8D4-F49F-465648C5B588}"/>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dirty="0">
                <a:solidFill>
                  <a:srgbClr val="0070C0"/>
                </a:solidFill>
                <a:latin typeface="Arial"/>
                <a:ea typeface="Arial"/>
                <a:cs typeface="Arial"/>
              </a:rPr>
              <a:t>Module 4</a:t>
            </a:r>
            <a:r>
              <a:rPr lang="en-US" sz="1600" b="1" dirty="0">
                <a:solidFill>
                  <a:schemeClr val="dk1"/>
                </a:solidFill>
                <a:latin typeface="Arial"/>
                <a:ea typeface="Arial"/>
                <a:cs typeface="Arial"/>
              </a:rPr>
              <a:t>:</a:t>
            </a:r>
            <a:r>
              <a:rPr lang="en-US" sz="1600" b="1" dirty="0">
                <a:solidFill>
                  <a:srgbClr val="FF0000"/>
                </a:solidFill>
                <a:latin typeface="Arial"/>
                <a:ea typeface="Arial"/>
                <a:cs typeface="Arial"/>
              </a:rPr>
              <a:t> </a:t>
            </a:r>
            <a:r>
              <a:rPr lang="en-US" sz="1600" b="1" dirty="0">
                <a:solidFill>
                  <a:schemeClr val="dk1"/>
                </a:solidFill>
                <a:latin typeface="Arial"/>
                <a:ea typeface="Arial"/>
                <a:cs typeface="Arial"/>
              </a:rPr>
              <a:t>Accessibility, Universal Design and Reasonable Accommodation in Food Security </a:t>
            </a:r>
          </a:p>
          <a:p>
            <a:pPr lvl="0">
              <a:buSzPts val="1600"/>
            </a:pPr>
            <a:r>
              <a:rPr lang="en-US" sz="1600" dirty="0">
                <a:solidFill>
                  <a:schemeClr val="dk1"/>
                </a:solidFill>
                <a:latin typeface="Arial"/>
                <a:ea typeface="Arial"/>
                <a:cs typeface="Arial"/>
              </a:rPr>
              <a:t>Ensuring accessibility across humanitarian Food Security services, infrastructure and communication.</a:t>
            </a:r>
            <a:endParaRPr lang="en-US" dirty="0">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1B87605C-3B7F-5241-AEED-AD2305B47FC4}"/>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dirty="0">
                <a:solidFill>
                  <a:srgbClr val="C41401"/>
                </a:solidFill>
                <a:latin typeface="Arial"/>
                <a:ea typeface="Arial"/>
                <a:cs typeface="Arial"/>
              </a:rPr>
              <a:t>Module 5</a:t>
            </a:r>
            <a:r>
              <a:rPr lang="en-US" sz="1600" b="1" dirty="0">
                <a:solidFill>
                  <a:schemeClr val="dk1"/>
                </a:solidFill>
                <a:latin typeface="Arial"/>
                <a:ea typeface="Arial"/>
                <a:cs typeface="Arial"/>
              </a:rPr>
              <a:t>: Introducing the Must Do Actions (MDAs) and the twin-track approach</a:t>
            </a:r>
            <a:endParaRPr lang="en-US" sz="1600" dirty="0">
              <a:solidFill>
                <a:schemeClr val="dk1"/>
              </a:solidFill>
              <a:latin typeface="Arial"/>
              <a:ea typeface="Arial"/>
              <a:cs typeface="Arial"/>
            </a:endParaRPr>
          </a:p>
          <a:p>
            <a:pPr lvl="0">
              <a:buClr>
                <a:schemeClr val="dk1"/>
              </a:buClr>
              <a:buSzPts val="1600"/>
            </a:pPr>
            <a:r>
              <a:rPr lang="en-US" sz="1600" dirty="0">
                <a:solidFill>
                  <a:schemeClr val="dk1"/>
                </a:solidFill>
                <a:latin typeface="Arial"/>
                <a:ea typeface="Arial"/>
                <a:cs typeface="Arial"/>
              </a:rPr>
              <a:t>Applying the twin-track approach and MDAs to Food Security programming in humanitarian contexts.</a:t>
            </a:r>
            <a:endParaRPr lang="en-US" sz="1600" dirty="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BEA7B0F0-9D9D-63EE-DE7D-4694A2AD091A}"/>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dirty="0">
                <a:solidFill>
                  <a:srgbClr val="0070C0"/>
                </a:solidFill>
                <a:latin typeface="Arial"/>
                <a:ea typeface="Arial"/>
                <a:cs typeface="Arial"/>
              </a:rPr>
              <a:t>Module 6</a:t>
            </a:r>
            <a:r>
              <a:rPr lang="en-US" sz="1600" b="1" dirty="0">
                <a:solidFill>
                  <a:schemeClr val="dk1"/>
                </a:solidFill>
                <a:latin typeface="Arial"/>
                <a:ea typeface="Arial"/>
                <a:cs typeface="Arial"/>
              </a:rPr>
              <a:t>: Inclusive Project Cycle </a:t>
            </a:r>
            <a:endParaRPr lang="en-US" sz="1600" dirty="0">
              <a:solidFill>
                <a:schemeClr val="dk1"/>
              </a:solidFill>
              <a:latin typeface="Arial"/>
              <a:ea typeface="Arial"/>
              <a:cs typeface="Arial"/>
            </a:endParaRPr>
          </a:p>
          <a:p>
            <a:pPr lvl="0">
              <a:buClr>
                <a:schemeClr val="dk1"/>
              </a:buClr>
              <a:buSzPts val="1600"/>
            </a:pPr>
            <a:r>
              <a:rPr lang="en-US" sz="1600" dirty="0">
                <a:solidFill>
                  <a:schemeClr val="dk1"/>
                </a:solidFill>
                <a:latin typeface="Arial"/>
                <a:ea typeface="Arial"/>
                <a:cs typeface="Arial"/>
              </a:rPr>
              <a:t>Operationalizing the IASC MDAs within the  humanitarian Food Security project cycle.</a:t>
            </a:r>
            <a:endParaRPr lang="en-US" sz="1600" dirty="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E94E3765-8ACC-E842-567F-3AC7C90B8768}"/>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dirty="0">
                <a:solidFill>
                  <a:srgbClr val="C41401"/>
                </a:solidFill>
                <a:latin typeface="Arial"/>
                <a:ea typeface="Arial"/>
                <a:cs typeface="Arial"/>
              </a:rPr>
              <a:t>Module 7</a:t>
            </a:r>
            <a:r>
              <a:rPr lang="en-US" sz="1600" b="1" dirty="0">
                <a:solidFill>
                  <a:schemeClr val="dk1"/>
                </a:solidFill>
                <a:latin typeface="Arial"/>
                <a:ea typeface="Arial"/>
                <a:cs typeface="Arial"/>
              </a:rPr>
              <a:t>: Disability-Inclusive Accountability to Affected People (AAP)</a:t>
            </a:r>
            <a:endParaRPr lang="en-US" sz="1600" dirty="0">
              <a:solidFill>
                <a:schemeClr val="dk1"/>
              </a:solidFill>
              <a:latin typeface="Arial"/>
              <a:ea typeface="Arial"/>
              <a:cs typeface="Arial"/>
            </a:endParaRPr>
          </a:p>
          <a:p>
            <a:pPr lvl="0">
              <a:buClr>
                <a:schemeClr val="dk1"/>
              </a:buClr>
              <a:buSzPts val="1600"/>
            </a:pPr>
            <a:r>
              <a:rPr lang="en-US" sz="1600" dirty="0">
                <a:solidFill>
                  <a:schemeClr val="dk1"/>
                </a:solidFill>
                <a:latin typeface="Arial"/>
                <a:ea typeface="Arial"/>
                <a:cs typeface="Arial"/>
              </a:rPr>
              <a:t>Understanding AAP, its relevance and mechanism of accountability, and inclusiveness.</a:t>
            </a:r>
            <a:endParaRPr lang="en-US" sz="1600" dirty="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614FC5A9-9A74-328A-6A96-5DA9F4108F5B}"/>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dirty="0">
                <a:solidFill>
                  <a:srgbClr val="0070C0"/>
                </a:solidFill>
                <a:latin typeface="Arial"/>
                <a:ea typeface="Arial"/>
                <a:cs typeface="Arial"/>
              </a:rPr>
              <a:t>Module 8</a:t>
            </a:r>
            <a:r>
              <a:rPr lang="en-US" sz="1600" b="1" dirty="0">
                <a:solidFill>
                  <a:schemeClr val="dk1"/>
                </a:solidFill>
                <a:latin typeface="Arial"/>
                <a:ea typeface="Arial"/>
                <a:cs typeface="Arial"/>
              </a:rPr>
              <a:t>:</a:t>
            </a:r>
            <a:r>
              <a:rPr lang="en-US" sz="1600" dirty="0">
                <a:solidFill>
                  <a:schemeClr val="dk1"/>
                </a:solidFill>
                <a:latin typeface="Arial"/>
                <a:ea typeface="Arial"/>
                <a:cs typeface="Arial"/>
              </a:rPr>
              <a:t>. </a:t>
            </a:r>
            <a:r>
              <a:rPr lang="en-US" sz="1600" b="1" dirty="0">
                <a:solidFill>
                  <a:schemeClr val="dk1"/>
                </a:solidFill>
                <a:latin typeface="Arial"/>
                <a:ea typeface="Arial"/>
                <a:cs typeface="Arial"/>
              </a:rPr>
              <a:t>Disability-Inclusive Cash and Voucher Assistance (CVA) in Food Security</a:t>
            </a:r>
          </a:p>
          <a:p>
            <a:pPr lvl="0">
              <a:buClr>
                <a:schemeClr val="dk1"/>
              </a:buClr>
              <a:buSzPts val="1600"/>
            </a:pPr>
            <a:r>
              <a:rPr lang="en-US" sz="1600" dirty="0">
                <a:solidFill>
                  <a:schemeClr val="dk1"/>
                </a:solidFill>
                <a:latin typeface="Arial"/>
                <a:ea typeface="Arial"/>
                <a:cs typeface="Arial"/>
              </a:rPr>
              <a:t>Ensuring CVA is accessible and inclusive of persons with disabilities in food security programming. </a:t>
            </a:r>
            <a:endParaRPr lang="en-US" dirty="0">
              <a:solidFill>
                <a:srgbClr val="000000"/>
              </a:solidFill>
              <a:latin typeface="Arial"/>
              <a:ea typeface="Arial"/>
              <a:cs typeface="Arial"/>
            </a:endParaRPr>
          </a:p>
        </p:txBody>
      </p:sp>
      <p:sp>
        <p:nvSpPr>
          <p:cNvPr id="3" name="Slide Number Placeholder 2">
            <a:extLst>
              <a:ext uri="{FF2B5EF4-FFF2-40B4-BE49-F238E27FC236}">
                <a16:creationId xmlns:a16="http://schemas.microsoft.com/office/drawing/2014/main" id="{C1E9D074-E1E4-D86B-3A23-95595A5BE7ED}"/>
              </a:ext>
            </a:extLst>
          </p:cNvPr>
          <p:cNvSpPr>
            <a:spLocks noGrp="1"/>
          </p:cNvSpPr>
          <p:nvPr>
            <p:ph type="sldNum" sz="quarter" idx="12"/>
          </p:nvPr>
        </p:nvSpPr>
        <p:spPr/>
        <p:txBody>
          <a:bodyPr/>
          <a:lstStyle/>
          <a:p>
            <a:fld id="{FBC7A862-7147-4493-B488-4E46DC49905D}" type="slidenum">
              <a:rPr lang="de-DE" smtClean="0">
                <a:solidFill>
                  <a:schemeClr val="bg1"/>
                </a:solidFill>
              </a:rPr>
              <a:t>53</a:t>
            </a:fld>
            <a:endParaRPr lang="de-DE" dirty="0">
              <a:solidFill>
                <a:schemeClr val="bg1"/>
              </a:solidFill>
            </a:endParaRPr>
          </a:p>
        </p:txBody>
      </p:sp>
    </p:spTree>
    <p:extLst>
      <p:ext uri="{BB962C8B-B14F-4D97-AF65-F5344CB8AC3E}">
        <p14:creationId xmlns:p14="http://schemas.microsoft.com/office/powerpoint/2010/main" val="3612298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10A703-19C5-B129-D87A-09B327217A1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01" y="-1"/>
            <a:ext cx="6232281" cy="6858000"/>
          </a:xfrm>
          <a:prstGeom prst="rect">
            <a:avLst/>
          </a:prstGeom>
        </p:spPr>
      </p:pic>
      <p:sp>
        <p:nvSpPr>
          <p:cNvPr id="2" name="Title 1">
            <a:extLst>
              <a:ext uri="{FF2B5EF4-FFF2-40B4-BE49-F238E27FC236}">
                <a16:creationId xmlns:a16="http://schemas.microsoft.com/office/drawing/2014/main" id="{A8BC1C28-A3D5-654C-3686-2F944B5092FF}"/>
              </a:ext>
            </a:extLst>
          </p:cNvPr>
          <p:cNvSpPr>
            <a:spLocks noGrp="1"/>
          </p:cNvSpPr>
          <p:nvPr>
            <p:ph type="title"/>
          </p:nvPr>
        </p:nvSpPr>
        <p:spPr>
          <a:xfrm>
            <a:off x="7165458" y="2899882"/>
            <a:ext cx="4059865" cy="1058233"/>
          </a:xfrm>
        </p:spPr>
        <p:txBody>
          <a:bodyPr>
            <a:normAutofit/>
          </a:bodyPr>
          <a:lstStyle/>
          <a:p>
            <a:r>
              <a:rPr lang="de-DE" sz="4000" dirty="0"/>
              <a:t>Any questions?</a:t>
            </a:r>
          </a:p>
        </p:txBody>
      </p:sp>
      <p:pic>
        <p:nvPicPr>
          <p:cNvPr id="6" name="Content Placeholder 5" descr="Question Mark with solid fill">
            <a:extLst>
              <a:ext uri="{FF2B5EF4-FFF2-40B4-BE49-F238E27FC236}">
                <a16:creationId xmlns:a16="http://schemas.microsoft.com/office/drawing/2014/main" id="{CCE52CBC-FDC8-BB76-7E29-E935C2FD9298}"/>
              </a:ext>
            </a:extLst>
          </p:cNvPr>
          <p:cNvPicPr>
            <a:picLocks noGrp="1" noChangeAspect="1"/>
          </p:cNvPicPr>
          <p:nvPr>
            <p:ph idx="1"/>
          </p:nvPr>
        </p:nvPicPr>
        <p:blipFill>
          <a:blip>
            <a:extLst>
              <a:ext uri="{96DAC541-7B7A-43D3-8B79-37D633B846F1}">
                <asvg:svgBlip xmlns:asvg="http://schemas.microsoft.com/office/drawing/2016/SVG/main" r:embed="rId3"/>
              </a:ext>
            </a:extLst>
          </a:blip>
          <a:stretch>
            <a:fillRect/>
          </a:stretch>
        </p:blipFill>
        <p:spPr>
          <a:xfrm>
            <a:off x="1183757" y="1963608"/>
            <a:ext cx="3643424" cy="3643424"/>
          </a:xfrm>
        </p:spPr>
      </p:pic>
      <p:sp>
        <p:nvSpPr>
          <p:cNvPr id="4" name="Slide Number Placeholder 3">
            <a:extLst>
              <a:ext uri="{FF2B5EF4-FFF2-40B4-BE49-F238E27FC236}">
                <a16:creationId xmlns:a16="http://schemas.microsoft.com/office/drawing/2014/main" id="{C4AF40A6-D29A-D7A4-51E2-317B1BE57404}"/>
              </a:ext>
            </a:extLst>
          </p:cNvPr>
          <p:cNvSpPr>
            <a:spLocks noGrp="1"/>
          </p:cNvSpPr>
          <p:nvPr>
            <p:ph type="sldNum" sz="quarter" idx="12"/>
          </p:nvPr>
        </p:nvSpPr>
        <p:spPr/>
        <p:txBody>
          <a:bodyPr/>
          <a:lstStyle/>
          <a:p>
            <a:fld id="{FBC7A862-7147-4493-B488-4E46DC49905D}" type="slidenum">
              <a:rPr lang="de-DE" smtClean="0"/>
              <a:t>54</a:t>
            </a:fld>
            <a:endParaRPr lang="de-DE"/>
          </a:p>
        </p:txBody>
      </p:sp>
    </p:spTree>
    <p:extLst>
      <p:ext uri="{BB962C8B-B14F-4D97-AF65-F5344CB8AC3E}">
        <p14:creationId xmlns:p14="http://schemas.microsoft.com/office/powerpoint/2010/main" val="20483952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B1E10-93A9-2095-9794-244F3DCB22D0}"/>
              </a:ext>
            </a:extLst>
          </p:cNvPr>
          <p:cNvSpPr>
            <a:spLocks noGrp="1"/>
          </p:cNvSpPr>
          <p:nvPr>
            <p:ph type="title"/>
          </p:nvPr>
        </p:nvSpPr>
        <p:spPr/>
        <p:txBody>
          <a:bodyPr/>
          <a:lstStyle/>
          <a:p>
            <a:r>
              <a:rPr lang="de-DE" dirty="0"/>
              <a:t>Additional Resources:</a:t>
            </a:r>
          </a:p>
        </p:txBody>
      </p:sp>
      <p:sp>
        <p:nvSpPr>
          <p:cNvPr id="3" name="Content Placeholder 2">
            <a:extLst>
              <a:ext uri="{FF2B5EF4-FFF2-40B4-BE49-F238E27FC236}">
                <a16:creationId xmlns:a16="http://schemas.microsoft.com/office/drawing/2014/main" id="{5E7D0F4E-73C1-A2A4-8CC5-F35E75A8D9FE}"/>
              </a:ext>
            </a:extLst>
          </p:cNvPr>
          <p:cNvSpPr>
            <a:spLocks noGrp="1"/>
          </p:cNvSpPr>
          <p:nvPr>
            <p:ph idx="1"/>
          </p:nvPr>
        </p:nvSpPr>
        <p:spPr>
          <a:xfrm>
            <a:off x="838200" y="1578634"/>
            <a:ext cx="10515600" cy="4777716"/>
          </a:xfrm>
        </p:spPr>
        <p:txBody>
          <a:bodyPr>
            <a:normAutofit/>
          </a:bodyPr>
          <a:lstStyle/>
          <a:p>
            <a:pPr marL="457200" lvl="0" indent="-342900">
              <a:lnSpc>
                <a:spcPct val="150000"/>
              </a:lnSpc>
              <a:spcBef>
                <a:spcPts val="0"/>
              </a:spcBef>
              <a:buClr>
                <a:srgbClr val="000000"/>
              </a:buClr>
              <a:buSzPts val="1800"/>
              <a:buFont typeface="Arial"/>
              <a:buChar char="●"/>
            </a:pPr>
            <a:r>
              <a:rPr lang="en-US" sz="1800" dirty="0">
                <a:solidFill>
                  <a:srgbClr val="000000"/>
                </a:solidFill>
                <a:latin typeface="Arial"/>
                <a:ea typeface="Arial"/>
                <a:cs typeface="Arial"/>
                <a:sym typeface="Arial"/>
                <a:hlinkClick r:id="rId3" tooltip="External link to the CRPD."/>
              </a:rPr>
              <a:t>UN Convention on the Rights of Persons with Disabilities</a:t>
            </a:r>
            <a:r>
              <a:rPr lang="en-US" sz="1800" dirty="0">
                <a:solidFill>
                  <a:srgbClr val="000000"/>
                </a:solidFill>
                <a:latin typeface="Arial"/>
                <a:ea typeface="Arial"/>
                <a:cs typeface="Arial"/>
                <a:sym typeface="Arial"/>
              </a:rPr>
              <a:t> (CRPD), 2006</a:t>
            </a:r>
            <a:endParaRPr lang="en-US" sz="1800" dirty="0">
              <a:solidFill>
                <a:srgbClr val="1155CC"/>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dirty="0">
                <a:solidFill>
                  <a:srgbClr val="000000"/>
                </a:solidFill>
                <a:latin typeface="Arial"/>
                <a:ea typeface="Arial"/>
                <a:cs typeface="Arial"/>
                <a:sym typeface="Arial"/>
                <a:hlinkClick r:id="rId4" tooltip="External link to the UNDIS."/>
              </a:rPr>
              <a:t>UN Disability Inclusion Strategy (2019)</a:t>
            </a:r>
            <a:r>
              <a:rPr lang="en-US" sz="1800" dirty="0">
                <a:solidFill>
                  <a:srgbClr val="000000"/>
                </a:solidFill>
                <a:latin typeface="Arial"/>
                <a:ea typeface="Arial"/>
                <a:cs typeface="Arial"/>
                <a:sym typeface="Arial"/>
              </a:rPr>
              <a:t>: Policies to become more inclusive of persons with disabilities </a:t>
            </a:r>
          </a:p>
          <a:p>
            <a:pPr marL="457200" lvl="0" indent="-342900">
              <a:lnSpc>
                <a:spcPct val="150000"/>
              </a:lnSpc>
              <a:spcBef>
                <a:spcPts val="0"/>
              </a:spcBef>
              <a:buClr>
                <a:srgbClr val="000000"/>
              </a:buClr>
              <a:buSzPts val="1800"/>
              <a:buFont typeface="Arial"/>
              <a:buChar char="●"/>
            </a:pPr>
            <a:r>
              <a:rPr lang="en-US" sz="1800" u="sng" dirty="0">
                <a:solidFill>
                  <a:srgbClr val="1155CC"/>
                </a:solidFill>
                <a:latin typeface="Arial"/>
                <a:ea typeface="Arial"/>
                <a:cs typeface="Arial"/>
                <a:sym typeface="Arial"/>
                <a:hlinkClick r:id="rId5" tooltip="External link to the IASC Guidelines on Inclusion.">
                  <a:extLst>
                    <a:ext uri="{A12FA001-AC4F-418D-AE19-62706E023703}">
                      <ahyp:hlinkClr xmlns:ahyp="http://schemas.microsoft.com/office/drawing/2018/hyperlinkcolor" val="tx"/>
                    </a:ext>
                  </a:extLst>
                </a:hlinkClick>
              </a:rPr>
              <a:t>IASC Guidelines on Inclusion of Persons with Disabilities in Humanitarian Action</a:t>
            </a:r>
            <a:endParaRPr lang="en-US" sz="1800" dirty="0">
              <a:solidFill>
                <a:srgbClr val="000000"/>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u="sng" dirty="0">
                <a:solidFill>
                  <a:srgbClr val="1155CC"/>
                </a:solidFill>
                <a:latin typeface="Arial"/>
                <a:ea typeface="Arial"/>
                <a:cs typeface="Arial"/>
                <a:sym typeface="Arial"/>
                <a:hlinkClick r:id="rId6" tooltip="External link to the Sendai Framework.">
                  <a:extLst>
                    <a:ext uri="{A12FA001-AC4F-418D-AE19-62706E023703}">
                      <ahyp:hlinkClr xmlns:ahyp="http://schemas.microsoft.com/office/drawing/2018/hyperlinkcolor" val="tx"/>
                    </a:ext>
                  </a:extLst>
                </a:hlinkClick>
              </a:rPr>
              <a:t>Sendai Framework for Disaster Risk Reduction (2015) affirming same principles</a:t>
            </a:r>
            <a:endParaRPr lang="en-US" sz="1800" dirty="0">
              <a:solidFill>
                <a:srgbClr val="000000"/>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u="sng" dirty="0">
                <a:solidFill>
                  <a:srgbClr val="1155CC"/>
                </a:solidFill>
                <a:latin typeface="Arial"/>
                <a:ea typeface="Arial"/>
                <a:cs typeface="Arial"/>
                <a:sym typeface="Arial"/>
                <a:hlinkClick r:id="rId7" tooltip="External link to the 2030 Agenda for Sustainable Development.">
                  <a:extLst>
                    <a:ext uri="{A12FA001-AC4F-418D-AE19-62706E023703}">
                      <ahyp:hlinkClr xmlns:ahyp="http://schemas.microsoft.com/office/drawing/2018/hyperlinkcolor" val="tx"/>
                    </a:ext>
                  </a:extLst>
                </a:hlinkClick>
              </a:rPr>
              <a:t>2030 Agenda for Sustainable Development affirming no one should be left behind</a:t>
            </a:r>
            <a:endParaRPr lang="en-US" sz="1800" dirty="0">
              <a:solidFill>
                <a:srgbClr val="000000"/>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dirty="0">
                <a:solidFill>
                  <a:srgbClr val="000000"/>
                </a:solidFill>
                <a:latin typeface="Arial"/>
                <a:ea typeface="Arial"/>
                <a:cs typeface="Arial"/>
                <a:sym typeface="Arial"/>
                <a:hlinkClick r:id="rId8" tooltip="External link to the UN Flagship Report on Disability and Development."/>
              </a:rPr>
              <a:t>United Nations Flagship Report on Disability and Development 2024: Ending hunger, achieving food security and improved nutrition (Goal 2)</a:t>
            </a:r>
            <a:endParaRPr lang="en-US" sz="1800" dirty="0">
              <a:solidFill>
                <a:srgbClr val="1155CC"/>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dirty="0">
                <a:solidFill>
                  <a:srgbClr val="000000"/>
                </a:solidFill>
                <a:highlight>
                  <a:schemeClr val="lt1"/>
                </a:highlight>
                <a:latin typeface="Arial"/>
                <a:ea typeface="Arial"/>
                <a:cs typeface="Arial"/>
                <a:sym typeface="Arial"/>
              </a:rPr>
              <a:t>ACF &amp; IRC, Annex 03. </a:t>
            </a:r>
            <a:r>
              <a:rPr lang="en-US" sz="1800" dirty="0">
                <a:solidFill>
                  <a:srgbClr val="000000"/>
                </a:solidFill>
                <a:highlight>
                  <a:schemeClr val="lt1"/>
                </a:highlight>
                <a:latin typeface="Arial"/>
                <a:ea typeface="Arial"/>
                <a:cs typeface="Arial"/>
                <a:sym typeface="Arial"/>
                <a:hlinkClick r:id="rId9" tooltip="External link to the Protection Risk Matrix and Food Security as Excel file."/>
              </a:rPr>
              <a:t>Protection risk matrix and food insecurity</a:t>
            </a:r>
            <a:endParaRPr lang="en-US" sz="1800" dirty="0">
              <a:solidFill>
                <a:srgbClr val="000000"/>
              </a:solidFill>
              <a:latin typeface="Arial"/>
              <a:ea typeface="Arial"/>
              <a:cs typeface="Arial"/>
              <a:sym typeface="Arial"/>
            </a:endParaRPr>
          </a:p>
        </p:txBody>
      </p:sp>
      <p:sp>
        <p:nvSpPr>
          <p:cNvPr id="4" name="Slide Number Placeholder 3">
            <a:extLst>
              <a:ext uri="{FF2B5EF4-FFF2-40B4-BE49-F238E27FC236}">
                <a16:creationId xmlns:a16="http://schemas.microsoft.com/office/drawing/2014/main" id="{AE1BF603-CBD7-8092-42FB-94BD613E19E3}"/>
              </a:ext>
            </a:extLst>
          </p:cNvPr>
          <p:cNvSpPr>
            <a:spLocks noGrp="1"/>
          </p:cNvSpPr>
          <p:nvPr>
            <p:ph type="sldNum" sz="quarter" idx="12"/>
          </p:nvPr>
        </p:nvSpPr>
        <p:spPr/>
        <p:txBody>
          <a:bodyPr/>
          <a:lstStyle/>
          <a:p>
            <a:fld id="{FBC7A862-7147-4493-B488-4E46DC49905D}" type="slidenum">
              <a:rPr lang="de-DE" smtClean="0"/>
              <a:t>55</a:t>
            </a:fld>
            <a:endParaRPr lang="de-DE"/>
          </a:p>
        </p:txBody>
      </p:sp>
    </p:spTree>
    <p:extLst>
      <p:ext uri="{BB962C8B-B14F-4D97-AF65-F5344CB8AC3E}">
        <p14:creationId xmlns:p14="http://schemas.microsoft.com/office/powerpoint/2010/main" val="26275694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E2AA596-EF3B-4D45-1877-6955AE238371}"/>
              </a:ext>
            </a:extLst>
          </p:cNvPr>
          <p:cNvSpPr txBox="1">
            <a:spLocks noGrp="1" noRot="1" noMove="1" noResize="1" noEditPoints="1" noAdjustHandles="1" noChangeArrowheads="1" noChangeShapeType="1"/>
          </p:cNvSpPr>
          <p:nvPr>
            <p:ph type="title" idx="4294967295"/>
          </p:nvPr>
        </p:nvSpPr>
        <p:spPr>
          <a:xfrm>
            <a:off x="975059" y="261650"/>
            <a:ext cx="10515600" cy="1058233"/>
          </a:xfrm>
          <a:prstGeom prst="rect">
            <a:avLst/>
          </a:prstGeom>
          <a:solidFill>
            <a:schemeClr val="bg1"/>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sym typeface="Arial"/>
              </a:rPr>
              <a:t>Last slide.</a:t>
            </a:r>
          </a:p>
        </p:txBody>
      </p:sp>
      <p:sp>
        <p:nvSpPr>
          <p:cNvPr id="9" name="Text Placeholder 8">
            <a:extLst>
              <a:ext uri="{FF2B5EF4-FFF2-40B4-BE49-F238E27FC236}">
                <a16:creationId xmlns:a16="http://schemas.microsoft.com/office/drawing/2014/main" id="{2D35F663-0FA7-A39D-8A49-EDE80699B448}"/>
              </a:ext>
            </a:extLst>
          </p:cNvPr>
          <p:cNvSpPr>
            <a:spLocks noGrp="1"/>
          </p:cNvSpPr>
          <p:nvPr>
            <p:ph type="body" idx="4294967295"/>
          </p:nvPr>
        </p:nvSpPr>
        <p:spPr>
          <a:xfrm>
            <a:off x="701342" y="1116136"/>
            <a:ext cx="4414356" cy="3011021"/>
          </a:xfrm>
        </p:spPr>
        <p:txBody>
          <a:bodyPr>
            <a:normAutofit/>
          </a:bodyPr>
          <a:lstStyle/>
          <a:p>
            <a:pPr marL="0" indent="0">
              <a:spcAft>
                <a:spcPts val="2400"/>
              </a:spcAft>
              <a:buNone/>
            </a:pPr>
            <a:r>
              <a:rPr lang="de-DE" b="1" dirty="0"/>
              <a:t>Thank you!</a:t>
            </a:r>
            <a:endParaRPr lang="de-DE" dirty="0"/>
          </a:p>
          <a:p>
            <a:pPr marL="0" indent="0">
              <a:buNone/>
            </a:pPr>
            <a:r>
              <a:rPr lang="de-DE" dirty="0"/>
              <a:t>You can download the full training package using this </a:t>
            </a:r>
            <a:r>
              <a:rPr lang="de-DE" dirty="0">
                <a:hlinkClick r:id="rId3" tooltip="External link to download page  for the training package."/>
              </a:rPr>
              <a:t>link</a:t>
            </a:r>
            <a:r>
              <a:rPr lang="de-DE" dirty="0"/>
              <a:t>.</a:t>
            </a:r>
          </a:p>
        </p:txBody>
      </p:sp>
      <p:pic>
        <p:nvPicPr>
          <p:cNvPr id="3" name="Picture 2">
            <a:extLst>
              <a:ext uri="{FF2B5EF4-FFF2-40B4-BE49-F238E27FC236}">
                <a16:creationId xmlns:a16="http://schemas.microsoft.com/office/drawing/2014/main" id="{8EB37D1F-72DF-4D42-359F-25ED6D19BBF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8285" y="2458995"/>
            <a:ext cx="8449788" cy="2353260"/>
          </a:xfrm>
          <a:prstGeom prst="rect">
            <a:avLst/>
          </a:prstGeom>
        </p:spPr>
      </p:pic>
    </p:spTree>
    <p:extLst>
      <p:ext uri="{BB962C8B-B14F-4D97-AF65-F5344CB8AC3E}">
        <p14:creationId xmlns:p14="http://schemas.microsoft.com/office/powerpoint/2010/main" val="494370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2312B-3451-1A1E-8FF8-F2201E71F9DC}"/>
              </a:ext>
            </a:extLst>
          </p:cNvPr>
          <p:cNvSpPr>
            <a:spLocks noGrp="1"/>
          </p:cNvSpPr>
          <p:nvPr>
            <p:ph type="title"/>
          </p:nvPr>
        </p:nvSpPr>
        <p:spPr>
          <a:xfrm>
            <a:off x="838200" y="365125"/>
            <a:ext cx="5257800" cy="1058233"/>
          </a:xfrm>
          <a:solidFill>
            <a:srgbClr val="0070C0"/>
          </a:solidFill>
        </p:spPr>
        <p:txBody>
          <a:bodyPr/>
          <a:lstStyle/>
          <a:p>
            <a:r>
              <a:rPr lang="de-DE" dirty="0">
                <a:solidFill>
                  <a:schemeClr val="bg1"/>
                </a:solidFill>
              </a:rPr>
              <a:t>Training Modules:</a:t>
            </a:r>
          </a:p>
        </p:txBody>
      </p:sp>
      <p:sp>
        <p:nvSpPr>
          <p:cNvPr id="15" name="Rectangle: Rounded Corners 14">
            <a:extLst>
              <a:ext uri="{FF2B5EF4-FFF2-40B4-BE49-F238E27FC236}">
                <a16:creationId xmlns:a16="http://schemas.microsoft.com/office/drawing/2014/main" id="{6021FF4C-4FF8-C3B5-7C02-019A1CE54184}"/>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dirty="0">
                <a:solidFill>
                  <a:srgbClr val="0070C0"/>
                </a:solidFill>
                <a:latin typeface="Arial"/>
                <a:ea typeface="Arial"/>
                <a:cs typeface="Arial"/>
              </a:rPr>
              <a:t>Orientation Module:</a:t>
            </a:r>
            <a:r>
              <a:rPr lang="en-US" sz="1600" b="1" dirty="0">
                <a:solidFill>
                  <a:schemeClr val="dk1"/>
                </a:solidFill>
                <a:latin typeface="Arial"/>
                <a:ea typeface="Arial"/>
                <a:cs typeface="Arial"/>
              </a:rPr>
              <a:t> Introduction to Food Security in Humanitarian Action</a:t>
            </a:r>
            <a:endParaRPr lang="en-US" sz="1600" dirty="0"/>
          </a:p>
          <a:p>
            <a:pPr lvl="0">
              <a:buClr>
                <a:schemeClr val="dk1"/>
              </a:buClr>
              <a:buSzPts val="1600"/>
            </a:pPr>
            <a:r>
              <a:rPr lang="en-US" sz="1600" dirty="0">
                <a:solidFill>
                  <a:schemeClr val="dk1"/>
                </a:solidFill>
                <a:latin typeface="Arial"/>
                <a:ea typeface="Arial"/>
                <a:cs typeface="Arial"/>
              </a:rPr>
              <a:t>Recommended for participants new to food security programming.</a:t>
            </a:r>
            <a:endParaRPr lang="en-US" sz="1600" dirty="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C30AD3F-C5F2-428F-07FC-9CEC284ED56C}"/>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dirty="0">
                <a:solidFill>
                  <a:srgbClr val="C41401"/>
                </a:solidFill>
                <a:latin typeface="Arial"/>
                <a:ea typeface="Arial"/>
                <a:cs typeface="Arial"/>
              </a:rPr>
              <a:t>Module 1</a:t>
            </a:r>
            <a:r>
              <a:rPr lang="en-US" sz="1600" b="1" dirty="0">
                <a:solidFill>
                  <a:schemeClr val="dk1"/>
                </a:solidFill>
                <a:latin typeface="Arial"/>
                <a:ea typeface="Arial"/>
                <a:cs typeface="Arial"/>
              </a:rPr>
              <a:t>: Introduction to Disability</a:t>
            </a:r>
            <a:endParaRPr lang="en-US" sz="1600" dirty="0">
              <a:solidFill>
                <a:schemeClr val="dk1"/>
              </a:solidFill>
              <a:latin typeface="Arial"/>
              <a:ea typeface="Arial"/>
              <a:cs typeface="Arial"/>
            </a:endParaRPr>
          </a:p>
          <a:p>
            <a:pPr lvl="0">
              <a:buClr>
                <a:schemeClr val="dk1"/>
              </a:buClr>
              <a:buSzPts val="1600"/>
            </a:pPr>
            <a:r>
              <a:rPr lang="en-US" sz="1600" dirty="0">
                <a:solidFill>
                  <a:schemeClr val="dk1"/>
                </a:solidFill>
                <a:latin typeface="Arial"/>
                <a:ea typeface="Arial"/>
                <a:cs typeface="Arial"/>
              </a:rPr>
              <a:t>Understanding disability, intersectional risks, and barriers in humanitarian Food Security</a:t>
            </a:r>
            <a:r>
              <a:rPr lang="en-US" sz="1600" b="1" dirty="0">
                <a:solidFill>
                  <a:schemeClr val="dk1"/>
                </a:solidFill>
                <a:latin typeface="Arial"/>
                <a:ea typeface="Arial"/>
                <a:cs typeface="Arial"/>
              </a:rPr>
              <a:t> </a:t>
            </a:r>
            <a:r>
              <a:rPr lang="en-US" sz="1600" dirty="0">
                <a:solidFill>
                  <a:schemeClr val="dk1"/>
                </a:solidFill>
                <a:latin typeface="Arial"/>
                <a:ea typeface="Arial"/>
                <a:cs typeface="Arial"/>
              </a:rPr>
              <a:t>programming.</a:t>
            </a:r>
            <a:endParaRPr lang="en-US" sz="1600" dirty="0">
              <a:solidFill>
                <a:schemeClr val="dk1"/>
              </a:solidFill>
              <a:latin typeface="Times New Roman"/>
              <a:ea typeface="Times New Roman"/>
              <a:cs typeface="Times New Roman"/>
              <a:sym typeface="Times New Roman"/>
            </a:endParaRPr>
          </a:p>
          <a:p>
            <a:pPr algn="ctr"/>
            <a:endParaRPr lang="de-DE" dirty="0">
              <a:solidFill>
                <a:schemeClr val="tx1"/>
              </a:solidFill>
            </a:endParaRPr>
          </a:p>
        </p:txBody>
      </p:sp>
      <p:sp>
        <p:nvSpPr>
          <p:cNvPr id="17" name="Rectangle: Rounded Corners 16">
            <a:extLst>
              <a:ext uri="{FF2B5EF4-FFF2-40B4-BE49-F238E27FC236}">
                <a16:creationId xmlns:a16="http://schemas.microsoft.com/office/drawing/2014/main" id="{407822D6-6BDD-C462-BD9C-9C7B3236B05B}"/>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dirty="0">
                <a:solidFill>
                  <a:srgbClr val="0070C0"/>
                </a:solidFill>
                <a:latin typeface="Arial"/>
                <a:ea typeface="Arial"/>
                <a:cs typeface="Arial"/>
              </a:rPr>
              <a:t>Module 2</a:t>
            </a:r>
            <a:r>
              <a:rPr lang="en-US" sz="1700" b="1" dirty="0">
                <a:solidFill>
                  <a:schemeClr val="dk1"/>
                </a:solidFill>
                <a:latin typeface="Arial"/>
                <a:ea typeface="Arial"/>
                <a:cs typeface="Arial"/>
              </a:rPr>
              <a:t>: Introduction to IASC Guidelines on Inclusion of Persons with Disabilities in Humanitarian Action (FS)</a:t>
            </a:r>
            <a:endParaRPr lang="en-US" sz="1700" dirty="0">
              <a:solidFill>
                <a:srgbClr val="000000"/>
              </a:solidFill>
              <a:latin typeface="Arial"/>
              <a:ea typeface="Arial"/>
              <a:cs typeface="Arial"/>
            </a:endParaRPr>
          </a:p>
          <a:p>
            <a:pPr lvl="0">
              <a:buSzPts val="1600"/>
            </a:pPr>
            <a:r>
              <a:rPr lang="en-US" sz="1700" dirty="0">
                <a:solidFill>
                  <a:schemeClr val="dk1"/>
                </a:solidFill>
                <a:latin typeface="Arial"/>
                <a:ea typeface="Arial"/>
                <a:cs typeface="Arial"/>
              </a:rPr>
              <a:t>IASC Guidelines unpacked and applied in practice with focus on Chapter 13 (Food Security)</a:t>
            </a:r>
            <a:endParaRPr lang="en-US" sz="1700" dirty="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194D9890-51AA-B81D-DA54-5EACFD8150B9}"/>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dirty="0">
                <a:solidFill>
                  <a:srgbClr val="C41401"/>
                </a:solidFill>
                <a:latin typeface="Arial"/>
                <a:ea typeface="Arial"/>
                <a:cs typeface="Arial"/>
              </a:rPr>
              <a:t>Module 3</a:t>
            </a:r>
            <a:r>
              <a:rPr lang="en-US" sz="1600" b="1" dirty="0">
                <a:solidFill>
                  <a:schemeClr val="dk1"/>
                </a:solidFill>
                <a:latin typeface="Arial"/>
                <a:ea typeface="Arial"/>
                <a:cs typeface="Arial"/>
              </a:rPr>
              <a:t>: Situating disability-inclusion within the wider humanitarian landscape</a:t>
            </a:r>
            <a:endParaRPr lang="en-US" sz="1600" dirty="0">
              <a:solidFill>
                <a:srgbClr val="000000"/>
              </a:solidFill>
              <a:latin typeface="Arial"/>
              <a:ea typeface="Arial"/>
              <a:cs typeface="Arial"/>
            </a:endParaRPr>
          </a:p>
          <a:p>
            <a:pPr lvl="0">
              <a:buSzPts val="1600"/>
            </a:pPr>
            <a:r>
              <a:rPr lang="en-US" sz="1600" dirty="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350E98BE-5C06-58CC-79C6-65EF25F86075}"/>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dirty="0">
                <a:solidFill>
                  <a:srgbClr val="0070C0"/>
                </a:solidFill>
                <a:latin typeface="Arial"/>
                <a:ea typeface="Arial"/>
                <a:cs typeface="Arial"/>
              </a:rPr>
              <a:t>Module 4</a:t>
            </a:r>
            <a:r>
              <a:rPr lang="en-US" sz="1600" b="1" dirty="0">
                <a:solidFill>
                  <a:schemeClr val="dk1"/>
                </a:solidFill>
                <a:latin typeface="Arial"/>
                <a:ea typeface="Arial"/>
                <a:cs typeface="Arial"/>
              </a:rPr>
              <a:t>:</a:t>
            </a:r>
            <a:r>
              <a:rPr lang="en-US" sz="1600" b="1" dirty="0">
                <a:solidFill>
                  <a:srgbClr val="FF0000"/>
                </a:solidFill>
                <a:latin typeface="Arial"/>
                <a:ea typeface="Arial"/>
                <a:cs typeface="Arial"/>
              </a:rPr>
              <a:t> </a:t>
            </a:r>
            <a:r>
              <a:rPr lang="en-US" sz="1600" b="1" dirty="0">
                <a:solidFill>
                  <a:schemeClr val="dk1"/>
                </a:solidFill>
                <a:latin typeface="Arial"/>
                <a:ea typeface="Arial"/>
                <a:cs typeface="Arial"/>
              </a:rPr>
              <a:t>Accessibility, Universal Design and Reasonable Accommodation in Food Security </a:t>
            </a:r>
          </a:p>
          <a:p>
            <a:pPr lvl="0">
              <a:buSzPts val="1600"/>
            </a:pPr>
            <a:r>
              <a:rPr lang="en-US" sz="1600" dirty="0">
                <a:solidFill>
                  <a:schemeClr val="dk1"/>
                </a:solidFill>
                <a:latin typeface="Arial"/>
                <a:ea typeface="Arial"/>
                <a:cs typeface="Arial"/>
              </a:rPr>
              <a:t>Ensuring accessibility across humanitarian Food Security services, infrastructure and communication.</a:t>
            </a:r>
            <a:endParaRPr lang="en-US" dirty="0">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E6B83401-0A19-F696-D7DA-2039D900B3CB}"/>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dirty="0">
                <a:solidFill>
                  <a:srgbClr val="C41401"/>
                </a:solidFill>
                <a:latin typeface="Arial"/>
                <a:ea typeface="Arial"/>
                <a:cs typeface="Arial"/>
              </a:rPr>
              <a:t>Module 5</a:t>
            </a:r>
            <a:r>
              <a:rPr lang="en-US" sz="1600" b="1" dirty="0">
                <a:solidFill>
                  <a:schemeClr val="dk1"/>
                </a:solidFill>
                <a:latin typeface="Arial"/>
                <a:ea typeface="Arial"/>
                <a:cs typeface="Arial"/>
              </a:rPr>
              <a:t>: Introducing the Must Do Actions (MDAs) and the twin-track approach</a:t>
            </a:r>
            <a:endParaRPr lang="en-US" sz="1600" dirty="0">
              <a:solidFill>
                <a:schemeClr val="dk1"/>
              </a:solidFill>
              <a:latin typeface="Arial"/>
              <a:ea typeface="Arial"/>
              <a:cs typeface="Arial"/>
            </a:endParaRPr>
          </a:p>
          <a:p>
            <a:pPr lvl="0">
              <a:buClr>
                <a:schemeClr val="dk1"/>
              </a:buClr>
              <a:buSzPts val="1600"/>
            </a:pPr>
            <a:r>
              <a:rPr lang="en-US" sz="1600" dirty="0">
                <a:solidFill>
                  <a:schemeClr val="dk1"/>
                </a:solidFill>
                <a:latin typeface="Arial"/>
                <a:ea typeface="Arial"/>
                <a:cs typeface="Arial"/>
              </a:rPr>
              <a:t>Applying the twin-track approach and MDAs to Food Security programming in humanitarian contexts.</a:t>
            </a:r>
            <a:endParaRPr lang="en-US" sz="1600" dirty="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5F16C014-2090-2734-FE77-1F050BF99553}"/>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dirty="0">
                <a:solidFill>
                  <a:srgbClr val="0070C0"/>
                </a:solidFill>
                <a:latin typeface="Arial"/>
                <a:ea typeface="Arial"/>
                <a:cs typeface="Arial"/>
              </a:rPr>
              <a:t>Module 6</a:t>
            </a:r>
            <a:r>
              <a:rPr lang="en-US" sz="1600" b="1" dirty="0">
                <a:solidFill>
                  <a:schemeClr val="dk1"/>
                </a:solidFill>
                <a:latin typeface="Arial"/>
                <a:ea typeface="Arial"/>
                <a:cs typeface="Arial"/>
              </a:rPr>
              <a:t>: Inclusive Project Cycle </a:t>
            </a:r>
            <a:endParaRPr lang="en-US" sz="1600" dirty="0">
              <a:solidFill>
                <a:schemeClr val="dk1"/>
              </a:solidFill>
              <a:latin typeface="Arial"/>
              <a:ea typeface="Arial"/>
              <a:cs typeface="Arial"/>
            </a:endParaRPr>
          </a:p>
          <a:p>
            <a:pPr lvl="0">
              <a:buClr>
                <a:schemeClr val="dk1"/>
              </a:buClr>
              <a:buSzPts val="1600"/>
            </a:pPr>
            <a:r>
              <a:rPr lang="en-US" sz="1600" dirty="0">
                <a:solidFill>
                  <a:schemeClr val="dk1"/>
                </a:solidFill>
                <a:latin typeface="Arial"/>
                <a:ea typeface="Arial"/>
                <a:cs typeface="Arial"/>
              </a:rPr>
              <a:t>Operationalizing the IASC MDAs within the  humanitarian Food Security project cycle.</a:t>
            </a:r>
            <a:endParaRPr lang="en-US" sz="1600" dirty="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94294FDC-4BB4-7189-5501-1C133A57E9F3}"/>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dirty="0">
                <a:solidFill>
                  <a:srgbClr val="C41401"/>
                </a:solidFill>
                <a:latin typeface="Arial"/>
                <a:ea typeface="Arial"/>
                <a:cs typeface="Arial"/>
              </a:rPr>
              <a:t>Module 7</a:t>
            </a:r>
            <a:r>
              <a:rPr lang="en-US" sz="1600" b="1" dirty="0">
                <a:solidFill>
                  <a:schemeClr val="dk1"/>
                </a:solidFill>
                <a:latin typeface="Arial"/>
                <a:ea typeface="Arial"/>
                <a:cs typeface="Arial"/>
              </a:rPr>
              <a:t>: Disability-Inclusive Accountability to Affected People (AAP)</a:t>
            </a:r>
            <a:endParaRPr lang="en-US" sz="1600" dirty="0">
              <a:solidFill>
                <a:schemeClr val="dk1"/>
              </a:solidFill>
              <a:latin typeface="Arial"/>
              <a:ea typeface="Arial"/>
              <a:cs typeface="Arial"/>
            </a:endParaRPr>
          </a:p>
          <a:p>
            <a:pPr lvl="0">
              <a:buClr>
                <a:schemeClr val="dk1"/>
              </a:buClr>
              <a:buSzPts val="1600"/>
            </a:pPr>
            <a:r>
              <a:rPr lang="en-US" sz="1600" dirty="0">
                <a:solidFill>
                  <a:schemeClr val="dk1"/>
                </a:solidFill>
                <a:latin typeface="Arial"/>
                <a:ea typeface="Arial"/>
                <a:cs typeface="Arial"/>
              </a:rPr>
              <a:t>Understanding AAP, its relevance and mechanism of accountability, and inclusiveness.</a:t>
            </a:r>
            <a:endParaRPr lang="en-US" sz="1600" dirty="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93AC54D4-AA2B-4B2E-91D0-5D657112AA92}"/>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dirty="0">
                <a:solidFill>
                  <a:srgbClr val="0070C0"/>
                </a:solidFill>
                <a:latin typeface="Arial"/>
                <a:ea typeface="Arial"/>
                <a:cs typeface="Arial"/>
              </a:rPr>
              <a:t>Module 8</a:t>
            </a:r>
            <a:r>
              <a:rPr lang="en-US" sz="1600" b="1" dirty="0">
                <a:solidFill>
                  <a:schemeClr val="dk1"/>
                </a:solidFill>
                <a:latin typeface="Arial"/>
                <a:ea typeface="Arial"/>
                <a:cs typeface="Arial"/>
              </a:rPr>
              <a:t>:</a:t>
            </a:r>
            <a:r>
              <a:rPr lang="en-US" sz="1600" dirty="0">
                <a:solidFill>
                  <a:schemeClr val="dk1"/>
                </a:solidFill>
                <a:latin typeface="Arial"/>
                <a:ea typeface="Arial"/>
                <a:cs typeface="Arial"/>
              </a:rPr>
              <a:t>. </a:t>
            </a:r>
            <a:r>
              <a:rPr lang="en-US" sz="1600" b="1" dirty="0">
                <a:solidFill>
                  <a:schemeClr val="dk1"/>
                </a:solidFill>
                <a:latin typeface="Arial"/>
                <a:ea typeface="Arial"/>
                <a:cs typeface="Arial"/>
              </a:rPr>
              <a:t>Disability-Inclusive Cash and Voucher Assistance (CVA) in Food Security</a:t>
            </a:r>
          </a:p>
          <a:p>
            <a:pPr lvl="0">
              <a:buClr>
                <a:schemeClr val="dk1"/>
              </a:buClr>
              <a:buSzPts val="1600"/>
            </a:pPr>
            <a:r>
              <a:rPr lang="en-US" sz="1600" dirty="0">
                <a:solidFill>
                  <a:schemeClr val="dk1"/>
                </a:solidFill>
                <a:latin typeface="Arial"/>
                <a:ea typeface="Arial"/>
                <a:cs typeface="Arial"/>
              </a:rPr>
              <a:t>Ensuring CVA is accessible and inclusive of persons with disabilities in food security programming. </a:t>
            </a:r>
            <a:endParaRPr lang="en-US" dirty="0">
              <a:solidFill>
                <a:srgbClr val="000000"/>
              </a:solidFill>
              <a:latin typeface="Arial"/>
              <a:ea typeface="Arial"/>
              <a:cs typeface="Arial"/>
            </a:endParaRPr>
          </a:p>
        </p:txBody>
      </p:sp>
      <p:sp>
        <p:nvSpPr>
          <p:cNvPr id="3" name="Slide Number Placeholder 2">
            <a:extLst>
              <a:ext uri="{FF2B5EF4-FFF2-40B4-BE49-F238E27FC236}">
                <a16:creationId xmlns:a16="http://schemas.microsoft.com/office/drawing/2014/main" id="{9BDC5601-99F7-8538-A194-DD034054D90E}"/>
              </a:ext>
            </a:extLst>
          </p:cNvPr>
          <p:cNvSpPr>
            <a:spLocks noGrp="1"/>
          </p:cNvSpPr>
          <p:nvPr>
            <p:ph type="sldNum" sz="quarter" idx="12"/>
          </p:nvPr>
        </p:nvSpPr>
        <p:spPr/>
        <p:txBody>
          <a:bodyPr/>
          <a:lstStyle/>
          <a:p>
            <a:fld id="{FBC7A862-7147-4493-B488-4E46DC49905D}" type="slidenum">
              <a:rPr lang="de-DE" smtClean="0">
                <a:solidFill>
                  <a:schemeClr val="bg1"/>
                </a:solidFill>
              </a:rPr>
              <a:t>6</a:t>
            </a:fld>
            <a:endParaRPr lang="de-DE" dirty="0">
              <a:solidFill>
                <a:schemeClr val="bg1"/>
              </a:solidFill>
            </a:endParaRPr>
          </a:p>
        </p:txBody>
      </p:sp>
    </p:spTree>
    <p:extLst>
      <p:ext uri="{BB962C8B-B14F-4D97-AF65-F5344CB8AC3E}">
        <p14:creationId xmlns:p14="http://schemas.microsoft.com/office/powerpoint/2010/main" val="3567222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0832E7-BED6-66C9-E92D-8A020B7A9D26}"/>
              </a:ext>
            </a:extLst>
          </p:cNvPr>
          <p:cNvSpPr>
            <a:spLocks noGrp="1"/>
          </p:cNvSpPr>
          <p:nvPr>
            <p:ph type="title"/>
          </p:nvPr>
        </p:nvSpPr>
        <p:spPr/>
        <p:txBody>
          <a:bodyPr/>
          <a:lstStyle/>
          <a:p>
            <a:r>
              <a:rPr lang="en-GB" dirty="0">
                <a:solidFill>
                  <a:srgbClr val="000000"/>
                </a:solidFill>
                <a:latin typeface="Arial"/>
                <a:ea typeface="Arial"/>
                <a:cs typeface="Arial"/>
                <a:sym typeface="Arial"/>
              </a:rPr>
              <a:t>Feedback and Complaints</a:t>
            </a:r>
            <a:endParaRPr lang="de-DE" dirty="0"/>
          </a:p>
        </p:txBody>
      </p:sp>
      <p:sp>
        <p:nvSpPr>
          <p:cNvPr id="5" name="Content Placeholder 4">
            <a:extLst>
              <a:ext uri="{FF2B5EF4-FFF2-40B4-BE49-F238E27FC236}">
                <a16:creationId xmlns:a16="http://schemas.microsoft.com/office/drawing/2014/main" id="{97B22C42-927E-516C-26AE-8FFF4A3164C8}"/>
              </a:ext>
            </a:extLst>
          </p:cNvPr>
          <p:cNvSpPr>
            <a:spLocks noGrp="1"/>
          </p:cNvSpPr>
          <p:nvPr>
            <p:ph idx="1"/>
          </p:nvPr>
        </p:nvSpPr>
        <p:spPr/>
        <p:txBody>
          <a:bodyPr/>
          <a:lstStyle/>
          <a:p>
            <a:pPr marL="342900" lvl="0" indent="-342900">
              <a:lnSpc>
                <a:spcPct val="100000"/>
              </a:lnSpc>
              <a:spcBef>
                <a:spcPts val="0"/>
              </a:spcBef>
              <a:buClr>
                <a:srgbClr val="000000"/>
              </a:buClr>
              <a:buSzPts val="2400"/>
              <a:buFont typeface="Arial"/>
              <a:buChar char="●"/>
            </a:pPr>
            <a:r>
              <a:rPr lang="en-US" dirty="0">
                <a:solidFill>
                  <a:srgbClr val="000000"/>
                </a:solidFill>
                <a:latin typeface="Arial"/>
                <a:ea typeface="Arial"/>
                <a:cs typeface="Arial"/>
                <a:sym typeface="Arial"/>
              </a:rPr>
              <a:t>A formalized Training Evaluation Form will be shared with you through MS Forms at the end of this training to allow anonymous feedback.</a:t>
            </a:r>
          </a:p>
          <a:p>
            <a:pPr marL="342900" lvl="0" indent="-342900">
              <a:lnSpc>
                <a:spcPct val="100000"/>
              </a:lnSpc>
              <a:spcBef>
                <a:spcPts val="1800"/>
              </a:spcBef>
              <a:buClr>
                <a:srgbClr val="000000"/>
              </a:buClr>
              <a:buSzPts val="2400"/>
              <a:buFont typeface="Arial"/>
              <a:buChar char="●"/>
            </a:pPr>
            <a:r>
              <a:rPr lang="en-US" dirty="0">
                <a:solidFill>
                  <a:srgbClr val="000000"/>
                </a:solidFill>
                <a:latin typeface="Arial"/>
                <a:ea typeface="Arial"/>
                <a:cs typeface="Arial"/>
                <a:sym typeface="Arial"/>
              </a:rPr>
              <a:t>Feel free to share urgent feedback or complaints during the breaks</a:t>
            </a:r>
          </a:p>
          <a:p>
            <a:pPr marL="342900" lvl="0" indent="-342900">
              <a:lnSpc>
                <a:spcPct val="100000"/>
              </a:lnSpc>
              <a:spcBef>
                <a:spcPts val="1800"/>
              </a:spcBef>
              <a:buClr>
                <a:srgbClr val="000000"/>
              </a:buClr>
              <a:buSzPts val="2400"/>
              <a:buFont typeface="Arial"/>
              <a:buChar char="●"/>
            </a:pPr>
            <a:r>
              <a:rPr lang="en-US"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1"/>
                  </a:ext>
                </a:extLst>
              </a:rPr>
              <a:t>For anonymous complaints or feedback, you can also use the official systems (covering general feedback, safeguarding incidents and whistleblowing)</a:t>
            </a:r>
            <a:r>
              <a:rPr lang="en-US" b="1"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 </a:t>
            </a:r>
            <a:r>
              <a:rPr lang="en-US"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3"/>
                  </a:ext>
                </a:extLst>
              </a:rPr>
              <a:t>at this </a:t>
            </a:r>
            <a:r>
              <a:rPr lang="en-US"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4"/>
                  </a:ext>
                </a:extLst>
              </a:rPr>
              <a:t>QR code</a:t>
            </a:r>
            <a:r>
              <a:rPr lang="en-US"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5"/>
                  </a:ext>
                </a:extLst>
              </a:rPr>
              <a:t>, which will be shown once again at the end of the training</a:t>
            </a:r>
            <a:r>
              <a:rPr lang="en-US" dirty="0">
                <a:solidFill>
                  <a:srgbClr val="000000"/>
                </a:solidFill>
                <a:latin typeface="Arial"/>
                <a:ea typeface="Arial"/>
                <a:cs typeface="Arial"/>
                <a:sym typeface="Arial"/>
              </a:rPr>
              <a:t>.</a:t>
            </a:r>
          </a:p>
        </p:txBody>
      </p:sp>
      <p:sp>
        <p:nvSpPr>
          <p:cNvPr id="3" name="Slide Number Placeholder 2">
            <a:extLst>
              <a:ext uri="{FF2B5EF4-FFF2-40B4-BE49-F238E27FC236}">
                <a16:creationId xmlns:a16="http://schemas.microsoft.com/office/drawing/2014/main" id="{8EB41A31-72B8-94C7-3F97-DF9E4645E94F}"/>
              </a:ext>
            </a:extLst>
          </p:cNvPr>
          <p:cNvSpPr>
            <a:spLocks noGrp="1"/>
          </p:cNvSpPr>
          <p:nvPr>
            <p:ph type="sldNum" sz="quarter" idx="12"/>
          </p:nvPr>
        </p:nvSpPr>
        <p:spPr/>
        <p:txBody>
          <a:bodyPr/>
          <a:lstStyle/>
          <a:p>
            <a:fld id="{FBC7A862-7147-4493-B488-4E46DC49905D}" type="slidenum">
              <a:rPr lang="de-DE" smtClean="0"/>
              <a:t>7</a:t>
            </a:fld>
            <a:endParaRPr lang="de-DE"/>
          </a:p>
        </p:txBody>
      </p:sp>
    </p:spTree>
    <p:extLst>
      <p:ext uri="{BB962C8B-B14F-4D97-AF65-F5344CB8AC3E}">
        <p14:creationId xmlns:p14="http://schemas.microsoft.com/office/powerpoint/2010/main" val="769119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10A79-6D9E-D39D-0C4A-CB3965F3A2BF}"/>
              </a:ext>
            </a:extLst>
          </p:cNvPr>
          <p:cNvSpPr>
            <a:spLocks noGrp="1"/>
          </p:cNvSpPr>
          <p:nvPr>
            <p:ph type="title"/>
          </p:nvPr>
        </p:nvSpPr>
        <p:spPr/>
        <p:txBody>
          <a:bodyPr/>
          <a:lstStyle/>
          <a:p>
            <a:r>
              <a:rPr lang="en-GB" dirty="0">
                <a:solidFill>
                  <a:srgbClr val="000000"/>
                </a:solidFill>
              </a:rPr>
              <a:t>How do we want to work together?</a:t>
            </a:r>
            <a:endParaRPr lang="de-DE" dirty="0"/>
          </a:p>
        </p:txBody>
      </p:sp>
      <p:sp>
        <p:nvSpPr>
          <p:cNvPr id="3" name="Content Placeholder 2">
            <a:extLst>
              <a:ext uri="{FF2B5EF4-FFF2-40B4-BE49-F238E27FC236}">
                <a16:creationId xmlns:a16="http://schemas.microsoft.com/office/drawing/2014/main" id="{C339CC53-950B-7268-24EC-70A163538A07}"/>
              </a:ext>
            </a:extLst>
          </p:cNvPr>
          <p:cNvSpPr>
            <a:spLocks noGrp="1"/>
          </p:cNvSpPr>
          <p:nvPr>
            <p:ph idx="1"/>
          </p:nvPr>
        </p:nvSpPr>
        <p:spPr>
          <a:xfrm>
            <a:off x="838200" y="1578634"/>
            <a:ext cx="9868786" cy="4598329"/>
          </a:xfrm>
        </p:spPr>
        <p:txBody>
          <a:bodyPr>
            <a:normAutofit fontScale="92500" lnSpcReduction="10000"/>
          </a:bodyPr>
          <a:lstStyle/>
          <a:p>
            <a:pPr marL="342900" lvl="0" indent="-342900">
              <a:lnSpc>
                <a:spcPct val="100000"/>
              </a:lnSpc>
              <a:spcBef>
                <a:spcPts val="0"/>
              </a:spcBef>
              <a:buSzPts val="2200"/>
              <a:buChar char="●"/>
            </a:pPr>
            <a:r>
              <a:rPr lang="en-US" sz="2200" b="1" dirty="0"/>
              <a:t>We’d like to make sure this training stays relevant to you  </a:t>
            </a:r>
            <a:endParaRPr lang="en-US" sz="2200" dirty="0"/>
          </a:p>
          <a:p>
            <a:pPr marL="800100" lvl="1" indent="-368300">
              <a:lnSpc>
                <a:spcPct val="100000"/>
              </a:lnSpc>
              <a:buSzPts val="2200"/>
              <a:buChar char="○"/>
            </a:pPr>
            <a:r>
              <a:rPr lang="en-US" sz="2200" dirty="0"/>
              <a:t>Activities, both group and individual, are included which will give you the opportunity to share your thoughts, insights, experiences and observations. </a:t>
            </a:r>
          </a:p>
          <a:p>
            <a:pPr marL="800100" lvl="1" indent="-368300">
              <a:lnSpc>
                <a:spcPct val="100000"/>
              </a:lnSpc>
              <a:buSzPts val="2200"/>
              <a:buChar char="○"/>
            </a:pPr>
            <a:r>
              <a:rPr lang="en-US" sz="2200" dirty="0"/>
              <a:t>Ask questions!</a:t>
            </a:r>
          </a:p>
          <a:p>
            <a:pPr marL="342900" lvl="0" indent="-342900">
              <a:lnSpc>
                <a:spcPct val="100000"/>
              </a:lnSpc>
              <a:buSzPts val="2200"/>
              <a:buChar char="●"/>
            </a:pPr>
            <a:r>
              <a:rPr lang="en-US" sz="2200" b="1" dirty="0"/>
              <a:t>We’d like to ensure this training experience is accessible to you </a:t>
            </a:r>
            <a:endParaRPr lang="en-US" sz="2200" dirty="0"/>
          </a:p>
          <a:p>
            <a:pPr marL="800100" lvl="1" indent="-368300">
              <a:lnSpc>
                <a:spcPct val="100000"/>
              </a:lnSpc>
              <a:buSzPts val="2200"/>
              <a:buChar char="○"/>
            </a:pPr>
            <a:r>
              <a:rPr lang="en-US" sz="2200" dirty="0"/>
              <a:t>If you’re facing difficulties to participate for any reason, let us know so we can address these barriers. </a:t>
            </a:r>
          </a:p>
          <a:p>
            <a:pPr marL="342900" lvl="0" indent="-342900">
              <a:lnSpc>
                <a:spcPct val="100000"/>
              </a:lnSpc>
              <a:buSzPts val="2200"/>
              <a:buChar char="●"/>
            </a:pPr>
            <a:r>
              <a:rPr lang="en-US" sz="2200" b="1" dirty="0"/>
              <a:t>This room is a safe space</a:t>
            </a:r>
            <a:r>
              <a:rPr lang="en-US" sz="2200" dirty="0"/>
              <a:t> – Open discussion and learning are encouraged and all contributions are valued. </a:t>
            </a:r>
          </a:p>
          <a:p>
            <a:pPr marL="342900" lvl="0" indent="-342900">
              <a:lnSpc>
                <a:spcPct val="100000"/>
              </a:lnSpc>
              <a:buSzPts val="2200"/>
              <a:buChar char="●"/>
            </a:pPr>
            <a:r>
              <a:rPr lang="en-US" sz="2200" b="1" dirty="0"/>
              <a:t>Give us feedback</a:t>
            </a:r>
            <a:r>
              <a:rPr lang="en-US" sz="2200" dirty="0"/>
              <a:t> so we can improve throughout the course of the training and adapt to your requirements</a:t>
            </a:r>
          </a:p>
          <a:p>
            <a:pPr marL="342900" lvl="0" indent="-342900">
              <a:lnSpc>
                <a:spcPct val="100000"/>
              </a:lnSpc>
              <a:buSzPts val="2200"/>
              <a:buChar char="●"/>
            </a:pPr>
            <a:r>
              <a:rPr lang="en-US" sz="2200" dirty="0"/>
              <a:t>Presentation and reading materials will be shared after the training</a:t>
            </a:r>
          </a:p>
          <a:p>
            <a:pPr marL="342900" lvl="0" indent="-342900">
              <a:lnSpc>
                <a:spcPct val="100000"/>
              </a:lnSpc>
              <a:buSzPts val="2200"/>
              <a:buChar char="●"/>
            </a:pPr>
            <a:r>
              <a:rPr lang="en-US" sz="2200" dirty="0"/>
              <a:t>Do you have </a:t>
            </a:r>
            <a:r>
              <a:rPr lang="en-US" sz="2200" b="1" dirty="0"/>
              <a:t>any more suggestions? </a:t>
            </a:r>
          </a:p>
        </p:txBody>
      </p:sp>
      <p:pic>
        <p:nvPicPr>
          <p:cNvPr id="6" name="Picture 5">
            <a:extLst>
              <a:ext uri="{FF2B5EF4-FFF2-40B4-BE49-F238E27FC236}">
                <a16:creationId xmlns:a16="http://schemas.microsoft.com/office/drawing/2014/main" id="{789AD063-ADAC-5E4E-684B-2F50383EAE7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2200" y="365125"/>
            <a:ext cx="1672070" cy="1665103"/>
          </a:xfrm>
          <a:prstGeom prst="rect">
            <a:avLst/>
          </a:prstGeom>
        </p:spPr>
      </p:pic>
      <p:sp>
        <p:nvSpPr>
          <p:cNvPr id="4" name="Slide Number Placeholder 3">
            <a:extLst>
              <a:ext uri="{FF2B5EF4-FFF2-40B4-BE49-F238E27FC236}">
                <a16:creationId xmlns:a16="http://schemas.microsoft.com/office/drawing/2014/main" id="{7AE42022-C578-273F-7704-6228F6CAAB28}"/>
              </a:ext>
            </a:extLst>
          </p:cNvPr>
          <p:cNvSpPr>
            <a:spLocks noGrp="1"/>
          </p:cNvSpPr>
          <p:nvPr>
            <p:ph type="sldNum" sz="quarter" idx="12"/>
          </p:nvPr>
        </p:nvSpPr>
        <p:spPr/>
        <p:txBody>
          <a:bodyPr/>
          <a:lstStyle/>
          <a:p>
            <a:fld id="{FBC7A862-7147-4493-B488-4E46DC49905D}" type="slidenum">
              <a:rPr lang="de-DE" smtClean="0"/>
              <a:t>8</a:t>
            </a:fld>
            <a:endParaRPr lang="de-DE"/>
          </a:p>
        </p:txBody>
      </p:sp>
    </p:spTree>
    <p:extLst>
      <p:ext uri="{BB962C8B-B14F-4D97-AF65-F5344CB8AC3E}">
        <p14:creationId xmlns:p14="http://schemas.microsoft.com/office/powerpoint/2010/main" val="1690829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98C26-2D32-7FD0-C1D6-F3CCD012C7F6}"/>
              </a:ext>
            </a:extLst>
          </p:cNvPr>
          <p:cNvSpPr>
            <a:spLocks noGrp="1"/>
          </p:cNvSpPr>
          <p:nvPr>
            <p:ph type="title"/>
          </p:nvPr>
        </p:nvSpPr>
        <p:spPr/>
        <p:txBody>
          <a:bodyPr/>
          <a:lstStyle/>
          <a:p>
            <a:r>
              <a:rPr lang="en-GB" dirty="0">
                <a:solidFill>
                  <a:srgbClr val="000000"/>
                </a:solidFill>
                <a:latin typeface="Arial"/>
                <a:ea typeface="Arial"/>
                <a:cs typeface="Arial"/>
                <a:sym typeface="Arial"/>
              </a:rPr>
              <a:t>And now we would like to get to know you!</a:t>
            </a:r>
            <a:endParaRPr lang="de-DE" dirty="0"/>
          </a:p>
        </p:txBody>
      </p:sp>
      <p:pic>
        <p:nvPicPr>
          <p:cNvPr id="14" name="Picture 13" descr="Comic art picture in black and white depicting on the left a person with 2 tea cups in the hand and on the right a person using a wheelchair receiving a cup of tea from the other person. The person on the left asks the person using a wheelchair: &quot;So - do we call you 'differently abled', 'physically challenged' or 'wheel-chair bound'?&quot;. The other person answers: &quot;How about Fiona.&quot;">
            <a:extLst>
              <a:ext uri="{FF2B5EF4-FFF2-40B4-BE49-F238E27FC236}">
                <a16:creationId xmlns:a16="http://schemas.microsoft.com/office/drawing/2014/main" id="{634F93C4-1870-1F25-16D9-47D376CC4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099" y="1693330"/>
            <a:ext cx="3842376" cy="4393048"/>
          </a:xfrm>
          <a:prstGeom prst="rect">
            <a:avLst/>
          </a:prstGeom>
        </p:spPr>
      </p:pic>
      <p:grpSp>
        <p:nvGrpSpPr>
          <p:cNvPr id="5" name="Group 4">
            <a:extLst>
              <a:ext uri="{FF2B5EF4-FFF2-40B4-BE49-F238E27FC236}">
                <a16:creationId xmlns:a16="http://schemas.microsoft.com/office/drawing/2014/main" id="{F19AB7AD-B802-436C-196C-B4E1DB87EAD0}"/>
              </a:ext>
              <a:ext uri="{C183D7F6-B498-43B3-948B-1728B52AA6E4}">
                <adec:decorative xmlns:adec="http://schemas.microsoft.com/office/drawing/2017/decorative" val="1"/>
              </a:ext>
            </a:extLst>
          </p:cNvPr>
          <p:cNvGrpSpPr/>
          <p:nvPr/>
        </p:nvGrpSpPr>
        <p:grpSpPr>
          <a:xfrm>
            <a:off x="1736893" y="2479268"/>
            <a:ext cx="2339105" cy="1971141"/>
            <a:chOff x="2137378" y="2772439"/>
            <a:chExt cx="2339105" cy="1971141"/>
          </a:xfrm>
        </p:grpSpPr>
        <p:pic>
          <p:nvPicPr>
            <p:cNvPr id="6" name="Google Shape;974;p62">
              <a:extLst>
                <a:ext uri="{FF2B5EF4-FFF2-40B4-BE49-F238E27FC236}">
                  <a16:creationId xmlns:a16="http://schemas.microsoft.com/office/drawing/2014/main" id="{133A7332-A6F4-B936-531D-0B703C30BC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7" name="Google Shape;975;p62">
              <a:extLst>
                <a:ext uri="{FF2B5EF4-FFF2-40B4-BE49-F238E27FC236}">
                  <a16:creationId xmlns:a16="http://schemas.microsoft.com/office/drawing/2014/main" id="{8AB0DC21-244B-AEE6-68AE-BAFC76354975}"/>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8" name="Google Shape;979;p62">
              <a:extLst>
                <a:ext uri="{FF2B5EF4-FFF2-40B4-BE49-F238E27FC236}">
                  <a16:creationId xmlns:a16="http://schemas.microsoft.com/office/drawing/2014/main" id="{E2ABC469-9DD2-6CDF-91D2-12B3CB11CD11}"/>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grpSp>
        <p:nvGrpSpPr>
          <p:cNvPr id="9" name="Group 8">
            <a:extLst>
              <a:ext uri="{FF2B5EF4-FFF2-40B4-BE49-F238E27FC236}">
                <a16:creationId xmlns:a16="http://schemas.microsoft.com/office/drawing/2014/main" id="{37A29BBC-6516-7417-D189-89F076C4B76E}"/>
              </a:ext>
              <a:ext uri="{C183D7F6-B498-43B3-948B-1728B52AA6E4}">
                <adec:decorative xmlns:adec="http://schemas.microsoft.com/office/drawing/2017/decorative" val="1"/>
              </a:ext>
            </a:extLst>
          </p:cNvPr>
          <p:cNvGrpSpPr/>
          <p:nvPr/>
        </p:nvGrpSpPr>
        <p:grpSpPr>
          <a:xfrm>
            <a:off x="8290576" y="2479268"/>
            <a:ext cx="2339105" cy="1971141"/>
            <a:chOff x="2137378" y="2772439"/>
            <a:chExt cx="2339105" cy="1971141"/>
          </a:xfrm>
        </p:grpSpPr>
        <p:pic>
          <p:nvPicPr>
            <p:cNvPr id="10" name="Google Shape;974;p62">
              <a:extLst>
                <a:ext uri="{FF2B5EF4-FFF2-40B4-BE49-F238E27FC236}">
                  <a16:creationId xmlns:a16="http://schemas.microsoft.com/office/drawing/2014/main" id="{2EACABF8-C386-50A3-EBC9-770C08157E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11" name="Google Shape;975;p62">
              <a:extLst>
                <a:ext uri="{FF2B5EF4-FFF2-40B4-BE49-F238E27FC236}">
                  <a16:creationId xmlns:a16="http://schemas.microsoft.com/office/drawing/2014/main" id="{6DCC0571-2272-2E56-87B1-76DD9C75514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12" name="Google Shape;979;p62">
              <a:extLst>
                <a:ext uri="{FF2B5EF4-FFF2-40B4-BE49-F238E27FC236}">
                  <a16:creationId xmlns:a16="http://schemas.microsoft.com/office/drawing/2014/main" id="{95D9B2C4-5784-0397-574B-BBD6B1F3A75F}"/>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sp>
        <p:nvSpPr>
          <p:cNvPr id="4" name="Slide Number Placeholder 3">
            <a:extLst>
              <a:ext uri="{FF2B5EF4-FFF2-40B4-BE49-F238E27FC236}">
                <a16:creationId xmlns:a16="http://schemas.microsoft.com/office/drawing/2014/main" id="{22167A20-2E36-13E3-AF47-D2CC217E4883}"/>
              </a:ext>
            </a:extLst>
          </p:cNvPr>
          <p:cNvSpPr>
            <a:spLocks noGrp="1"/>
          </p:cNvSpPr>
          <p:nvPr>
            <p:ph type="sldNum" sz="quarter" idx="12"/>
          </p:nvPr>
        </p:nvSpPr>
        <p:spPr/>
        <p:txBody>
          <a:bodyPr/>
          <a:lstStyle/>
          <a:p>
            <a:fld id="{FBC7A862-7147-4493-B488-4E46DC49905D}" type="slidenum">
              <a:rPr lang="de-DE" smtClean="0"/>
              <a:t>9</a:t>
            </a:fld>
            <a:endParaRPr lang="de-DE"/>
          </a:p>
        </p:txBody>
      </p:sp>
    </p:spTree>
    <p:extLst>
      <p:ext uri="{BB962C8B-B14F-4D97-AF65-F5344CB8AC3E}">
        <p14:creationId xmlns:p14="http://schemas.microsoft.com/office/powerpoint/2010/main" val="3928722843"/>
      </p:ext>
    </p:extLst>
  </p:cSld>
  <p:clrMapOvr>
    <a:masterClrMapping/>
  </p:clrMapOvr>
</p:sld>
</file>

<file path=ppt/theme/theme1.xml><?xml version="1.0" encoding="utf-8"?>
<a:theme xmlns:a="http://schemas.openxmlformats.org/drawingml/2006/main" name="LNOB them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614c6a4-2a2e-4fc5-9bd1-025b5ca57be8">
      <Terms xmlns="http://schemas.microsoft.com/office/infopath/2007/PartnerControls"/>
    </lcf76f155ced4ddcb4097134ff3c332f>
    <TaxCatchAll xmlns="a5aa4242-87fb-4916-829f-9464053e2bc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10027F256131CF4FAAFC56610E4AF9BE" ma:contentTypeVersion="14" ma:contentTypeDescription="Ein neues Dokument erstellen." ma:contentTypeScope="" ma:versionID="4fa97e348101e2b277e7e4169bdf5786">
  <xsd:schema xmlns:xsd="http://www.w3.org/2001/XMLSchema" xmlns:xs="http://www.w3.org/2001/XMLSchema" xmlns:p="http://schemas.microsoft.com/office/2006/metadata/properties" xmlns:ns2="7614c6a4-2a2e-4fc5-9bd1-025b5ca57be8" xmlns:ns3="a5aa4242-87fb-4916-829f-9464053e2bcc" targetNamespace="http://schemas.microsoft.com/office/2006/metadata/properties" ma:root="true" ma:fieldsID="bd6eb0cda0a5264a20d0b639f3f5ebbf" ns2:_="" ns3:_="">
    <xsd:import namespace="7614c6a4-2a2e-4fc5-9bd1-025b5ca57be8"/>
    <xsd:import namespace="a5aa4242-87fb-4916-829f-9464053e2b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4c6a4-2a2e-4fc5-9bd1-025b5ca57b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ildmarkierungen" ma:readOnly="false" ma:fieldId="{5cf76f15-5ced-4ddc-b409-7134ff3c332f}" ma:taxonomyMulti="true" ma:sspId="b33cbdf1-b93e-4832-9ceb-89eec9b1d9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aa4242-87fb-4916-829f-9464053e2bc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a8fe506-4d68-48c8-8426-001a6398cdcc}" ma:internalName="TaxCatchAll" ma:showField="CatchAllData" ma:web="a5aa4242-87fb-4916-829f-9464053e2b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5838BB-BE83-413D-8FD4-C85306A49A03}">
  <ds:schemaRefs>
    <ds:schemaRef ds:uri="http://schemas.microsoft.com/office/2006/documentManagement/types"/>
    <ds:schemaRef ds:uri="http://purl.org/dc/terms/"/>
    <ds:schemaRef ds:uri="http://schemas.microsoft.com/office/2006/metadata/properties"/>
    <ds:schemaRef ds:uri="a5aa4242-87fb-4916-829f-9464053e2bcc"/>
    <ds:schemaRef ds:uri="http://schemas.openxmlformats.org/package/2006/metadata/core-properties"/>
    <ds:schemaRef ds:uri="http://schemas.microsoft.com/office/infopath/2007/PartnerControls"/>
    <ds:schemaRef ds:uri="7614c6a4-2a2e-4fc5-9bd1-025b5ca57be8"/>
    <ds:schemaRef ds:uri="http://www.w3.org/XML/1998/namespace"/>
    <ds:schemaRef ds:uri="http://purl.org/dc/dcmitype/"/>
    <ds:schemaRef ds:uri="http://purl.org/dc/elements/1.1/"/>
  </ds:schemaRefs>
</ds:datastoreItem>
</file>

<file path=customXml/itemProps2.xml><?xml version="1.0" encoding="utf-8"?>
<ds:datastoreItem xmlns:ds="http://schemas.openxmlformats.org/officeDocument/2006/customXml" ds:itemID="{1607B571-FBF5-40F8-BD1A-29A4B60DD99A}">
  <ds:schemaRefs>
    <ds:schemaRef ds:uri="http://schemas.microsoft.com/sharepoint/v3/contenttype/forms"/>
  </ds:schemaRefs>
</ds:datastoreItem>
</file>

<file path=customXml/itemProps3.xml><?xml version="1.0" encoding="utf-8"?>
<ds:datastoreItem xmlns:ds="http://schemas.openxmlformats.org/officeDocument/2006/customXml" ds:itemID="{2DD57FC5-AA82-4A48-86DF-DF928C33061B}"/>
</file>

<file path=docProps/app.xml><?xml version="1.0" encoding="utf-8"?>
<Properties xmlns="http://schemas.openxmlformats.org/officeDocument/2006/extended-properties" xmlns:vt="http://schemas.openxmlformats.org/officeDocument/2006/docPropsVTypes">
  <TotalTime>0</TotalTime>
  <Words>18847</Words>
  <Application>Microsoft Office PowerPoint</Application>
  <PresentationFormat>Widescreen</PresentationFormat>
  <Paragraphs>1246</Paragraphs>
  <Slides>56</Slides>
  <Notes>52</Notes>
  <HiddenSlides>2</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56</vt:i4>
      </vt:variant>
    </vt:vector>
  </HeadingPairs>
  <TitlesOfParts>
    <vt:vector size="63" baseType="lpstr">
      <vt:lpstr>Arial</vt:lpstr>
      <vt:lpstr>Noto Sans Symbols</vt:lpstr>
      <vt:lpstr>Wingdings</vt:lpstr>
      <vt:lpstr>Calibri</vt:lpstr>
      <vt:lpstr>Maven Pro</vt:lpstr>
      <vt:lpstr>Times New Roman</vt:lpstr>
      <vt:lpstr>LNOB theme 2</vt:lpstr>
      <vt:lpstr>Introduction to Disability-Inclusive Food Security in Humanitarian Action</vt:lpstr>
      <vt:lpstr>Introduction &amp; Welcome</vt:lpstr>
      <vt:lpstr>In collaboration with:</vt:lpstr>
      <vt:lpstr>Phase 4 –  Leave No One Behind!</vt:lpstr>
      <vt:lpstr>Phase 4 - LNOB Project Results:</vt:lpstr>
      <vt:lpstr>Training Modules:</vt:lpstr>
      <vt:lpstr>Feedback and Complaints</vt:lpstr>
      <vt:lpstr>How do we want to work together?</vt:lpstr>
      <vt:lpstr>And now we would like to get to know you!</vt:lpstr>
      <vt:lpstr>Module 1: Introduction to Disability</vt:lpstr>
      <vt:lpstr>Module 1: Learning Objectives</vt:lpstr>
      <vt:lpstr>Why do you need to know about disability?</vt:lpstr>
      <vt:lpstr>What does this mean for your Food Security Programming?</vt:lpstr>
      <vt:lpstr>Legal and Policy Frameworks</vt:lpstr>
      <vt:lpstr>Food Security: legal and policy frameworks</vt:lpstr>
      <vt:lpstr>Do words translate to actions? </vt:lpstr>
      <vt:lpstr>Understanding Disability</vt:lpstr>
      <vt:lpstr>Check  your perceptions…</vt:lpstr>
      <vt:lpstr>Rights-based Terminology (1)</vt:lpstr>
      <vt:lpstr>Rights-based Terminology (2)</vt:lpstr>
      <vt:lpstr>Understanding the Concept of Disability</vt:lpstr>
      <vt:lpstr>Rights-Based Disability-Understanding (1)</vt:lpstr>
      <vt:lpstr>Rights-Based Disability-Understanding (2)</vt:lpstr>
      <vt:lpstr>What is meant by ‘impairment’?</vt:lpstr>
      <vt:lpstr>Group discussion: (non-) visible impairments</vt:lpstr>
      <vt:lpstr>Perceiving Disability</vt:lpstr>
      <vt:lpstr>Key Learnings (1)</vt:lpstr>
      <vt:lpstr>Coffee break.</vt:lpstr>
      <vt:lpstr>Barriers</vt:lpstr>
      <vt:lpstr>Types of barriers</vt:lpstr>
      <vt:lpstr>Barriers and Enablers</vt:lpstr>
      <vt:lpstr>Group work: Which barriers do you identify?  (1/3)</vt:lpstr>
      <vt:lpstr>Group work: Which barriers do you identify? (2/3)</vt:lpstr>
      <vt:lpstr>Group work: Which barriers do you identify? (3/3)</vt:lpstr>
      <vt:lpstr>Video input: Physical barriers</vt:lpstr>
      <vt:lpstr>Key Learnings (2)</vt:lpstr>
      <vt:lpstr>Intersectionality and Risks in Food Security Interventions</vt:lpstr>
      <vt:lpstr>Risks Affecting Safe and Equitable Food Security</vt:lpstr>
      <vt:lpstr>Write down, who you think are vulnerable groups of people.</vt:lpstr>
      <vt:lpstr>Intersectionality</vt:lpstr>
      <vt:lpstr>Diversity &amp; Identity</vt:lpstr>
      <vt:lpstr>Exercise on Intersectionality</vt:lpstr>
      <vt:lpstr>Power Walk</vt:lpstr>
      <vt:lpstr>Heightened Risk and Intersectionality</vt:lpstr>
      <vt:lpstr>Data on Intersectionality and Heightened Risk.</vt:lpstr>
      <vt:lpstr>What does this reflect?</vt:lpstr>
      <vt:lpstr>In the humanitarian context</vt:lpstr>
      <vt:lpstr>Video input: Barriers and heightened risks</vt:lpstr>
      <vt:lpstr>Intersectionality + Barriers = Increased Risk</vt:lpstr>
      <vt:lpstr>Applying what we have learned</vt:lpstr>
      <vt:lpstr>Risk factors to persons with disabilities during food crises</vt:lpstr>
      <vt:lpstr>Key Learnings (3)</vt:lpstr>
      <vt:lpstr>Training Modules:</vt:lpstr>
      <vt:lpstr>Any questions?</vt:lpstr>
      <vt:lpstr>Additional Resources:</vt:lpstr>
      <vt:lpstr>Last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Di-FS Training Module 1 - Introduction to Disability in FS</dc:title>
  <dc:creator>Phase 4 LNOB - Handicap International</dc:creator>
  <cp:lastModifiedBy>Haakon SPRIEWALD</cp:lastModifiedBy>
  <cp:revision>5</cp:revision>
  <dcterms:modified xsi:type="dcterms:W3CDTF">2026-07-20T17:03:17Z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0x01010010027F256131CF4FAAFC56610E4AF9BE</vt:lpwstr>
  </property>
  <property fmtid="{D5CDD505-2E9C-101B-9397-08002B2CF9AE}" pid="3" name="MediaServiceImageTags">
    <vt:lpwstr/>
  </property>
</Properties>
</file>