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4" r:id="rId5"/>
    <p:sldMasterId id="2147483678" r:id="rId6"/>
    <p:sldMasterId id="2147483695" r:id="rId7"/>
  </p:sldMasterIdLst>
  <p:notesMasterIdLst>
    <p:notesMasterId r:id="rId60"/>
  </p:notesMasterIdLst>
  <p:sldIdLst>
    <p:sldId id="308" r:id="rId8"/>
    <p:sldId id="310" r:id="rId9"/>
    <p:sldId id="311" r:id="rId10"/>
    <p:sldId id="312" r:id="rId11"/>
    <p:sldId id="313" r:id="rId12"/>
    <p:sldId id="314" r:id="rId13"/>
    <p:sldId id="315" r:id="rId14"/>
    <p:sldId id="316" r:id="rId15"/>
    <p:sldId id="317" r:id="rId16"/>
    <p:sldId id="265" r:id="rId17"/>
    <p:sldId id="318" r:id="rId18"/>
    <p:sldId id="319" r:id="rId19"/>
    <p:sldId id="320" r:id="rId20"/>
    <p:sldId id="323" r:id="rId21"/>
    <p:sldId id="324" r:id="rId22"/>
    <p:sldId id="325" r:id="rId23"/>
    <p:sldId id="272" r:id="rId24"/>
    <p:sldId id="326" r:id="rId25"/>
    <p:sldId id="327" r:id="rId26"/>
    <p:sldId id="328" r:id="rId27"/>
    <p:sldId id="329" r:id="rId28"/>
    <p:sldId id="330" r:id="rId29"/>
    <p:sldId id="331" r:id="rId30"/>
    <p:sldId id="279" r:id="rId31"/>
    <p:sldId id="332" r:id="rId32"/>
    <p:sldId id="333" r:id="rId33"/>
    <p:sldId id="334" r:id="rId34"/>
    <p:sldId id="337" r:id="rId35"/>
    <p:sldId id="285" r:id="rId36"/>
    <p:sldId id="286" r:id="rId37"/>
    <p:sldId id="287" r:id="rId38"/>
    <p:sldId id="288" r:id="rId39"/>
    <p:sldId id="338" r:id="rId40"/>
    <p:sldId id="290" r:id="rId41"/>
    <p:sldId id="291" r:id="rId42"/>
    <p:sldId id="292" r:id="rId43"/>
    <p:sldId id="293" r:id="rId44"/>
    <p:sldId id="294" r:id="rId45"/>
    <p:sldId id="295" r:id="rId46"/>
    <p:sldId id="340" r:id="rId47"/>
    <p:sldId id="297" r:id="rId48"/>
    <p:sldId id="298" r:id="rId49"/>
    <p:sldId id="299" r:id="rId50"/>
    <p:sldId id="300" r:id="rId51"/>
    <p:sldId id="301" r:id="rId52"/>
    <p:sldId id="302" r:id="rId53"/>
    <p:sldId id="303" r:id="rId54"/>
    <p:sldId id="304" r:id="rId55"/>
    <p:sldId id="305" r:id="rId56"/>
    <p:sldId id="306" r:id="rId57"/>
    <p:sldId id="307" r:id="rId58"/>
    <p:sldId id="339" r:id="rId59"/>
  </p:sldIdLst>
  <p:sldSz cx="12192000" cy="6858000"/>
  <p:notesSz cx="7104063" cy="10234613"/>
  <p:embeddedFontLst>
    <p:embeddedFont>
      <p:font typeface="Heebo" pitchFamily="2" charset="-79"/>
      <p:regular r:id="rId61"/>
      <p:bold r:id="rId62"/>
    </p:embeddedFont>
    <p:embeddedFont>
      <p:font typeface="Maven Pro" panose="020B0604020202020204" charset="0"/>
      <p:regular r:id="rId63"/>
      <p:bold r:id="rId64"/>
    </p:embeddedFont>
    <p:embeddedFont>
      <p:font typeface="Noto Sans" panose="020B0502040504020204" pitchFamily="34" charset="0"/>
      <p:regular r:id="rId65"/>
      <p:boldItalic r:id="rId66"/>
    </p:embeddedFont>
    <p:embeddedFont>
      <p:font typeface="Nunito" panose="00000500000000000000" pitchFamily="2" charset="0"/>
      <p:regular r:id="rId67"/>
      <p:bold r:id="rId68"/>
      <p:italic r:id="rId69"/>
      <p:boldItalic r:id="rId70"/>
    </p:embeddedFont>
    <p:embeddedFont>
      <p:font typeface="Roboto" panose="02000000000000000000"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2FAC5302-6614-4DD4-918A-CB2A21FCE17D}">
          <p14:sldIdLst>
            <p14:sldId id="308"/>
          </p14:sldIdLst>
        </p14:section>
        <p14:section name="Introduction &amp; Welcome" id="{620CC88C-51E8-4DD1-B992-22863B2B1791}">
          <p14:sldIdLst>
            <p14:sldId id="310"/>
            <p14:sldId id="311"/>
            <p14:sldId id="312"/>
            <p14:sldId id="313"/>
            <p14:sldId id="314"/>
            <p14:sldId id="315"/>
            <p14:sldId id="316"/>
            <p14:sldId id="317"/>
          </p14:sldIdLst>
        </p14:section>
        <p14:section name="Introduction to IASC Guidelines" id="{57227069-746E-4A4C-8D33-E3CE0F7EC7DC}">
          <p14:sldIdLst>
            <p14:sldId id="265"/>
            <p14:sldId id="318"/>
            <p14:sldId id="319"/>
            <p14:sldId id="320"/>
            <p14:sldId id="323"/>
            <p14:sldId id="324"/>
          </p14:sldIdLst>
        </p14:section>
        <p14:section name="Background &amp; Policy Context" id="{E2F2F005-6C49-4449-ACFA-E8F344C90538}">
          <p14:sldIdLst>
            <p14:sldId id="325"/>
            <p14:sldId id="272"/>
            <p14:sldId id="326"/>
            <p14:sldId id="327"/>
            <p14:sldId id="328"/>
            <p14:sldId id="329"/>
            <p14:sldId id="330"/>
            <p14:sldId id="331"/>
          </p14:sldIdLst>
        </p14:section>
        <p14:section name="IASC Guidelines Unpacked" id="{3662E677-3AFF-4141-9B12-0454DDBA888F}">
          <p14:sldIdLst>
            <p14:sldId id="279"/>
            <p14:sldId id="332"/>
            <p14:sldId id="333"/>
            <p14:sldId id="334"/>
            <p14:sldId id="337"/>
            <p14:sldId id="285"/>
            <p14:sldId id="286"/>
            <p14:sldId id="287"/>
            <p14:sldId id="288"/>
            <p14:sldId id="338"/>
            <p14:sldId id="290"/>
            <p14:sldId id="291"/>
            <p14:sldId id="292"/>
            <p14:sldId id="293"/>
          </p14:sldIdLst>
        </p14:section>
        <p14:section name="Applying what we learned" id="{9A9E3D36-50B4-4C47-BDA1-1FB4B96DB4B7}">
          <p14:sldIdLst>
            <p14:sldId id="294"/>
            <p14:sldId id="295"/>
            <p14:sldId id="340"/>
            <p14:sldId id="297"/>
            <p14:sldId id="298"/>
            <p14:sldId id="299"/>
            <p14:sldId id="300"/>
            <p14:sldId id="301"/>
            <p14:sldId id="302"/>
          </p14:sldIdLst>
        </p14:section>
        <p14:section name="Key Learning, Feedback and Reflections" id="{E87F14ED-D554-4474-B8EA-B1CD15D50F16}">
          <p14:sldIdLst>
            <p14:sldId id="303"/>
            <p14:sldId id="304"/>
            <p14:sldId id="305"/>
            <p14:sldId id="306"/>
            <p14:sldId id="307"/>
            <p14:sldId id="339"/>
          </p14:sldIdLst>
        </p14:section>
      </p14:sectionLst>
    </p:ext>
    <p:ext uri="{EFAFB233-063F-42B5-8137-9DF3F51BA10A}">
      <p15:sldGuideLst xmlns:p15="http://schemas.microsoft.com/office/powerpoint/2012/main">
        <p15:guide id="1" orient="horz" pos="2232">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9" roundtripDataSignature="AMtx7mgXWyVUXPyMxITFcdexj/up251r6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E9A"/>
    <a:srgbClr val="212121"/>
    <a:srgbClr val="A8D08C"/>
    <a:srgbClr val="36B0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DC9A3D-F299-49AB-B575-6D6F1E39DB26}" v="154" dt="2026-08-10T10:18:04.510"/>
  </p1510:revLst>
</p1510:revInfo>
</file>

<file path=ppt/tableStyles.xml><?xml version="1.0" encoding="utf-8"?>
<a:tblStyleLst xmlns:a="http://schemas.openxmlformats.org/drawingml/2006/main" def="{D98B7394-B5A9-41F0-897C-B06F108CE52C}">
  <a:tblStyle styleId="{D98B7394-B5A9-41F0-897C-B06F108CE52C}"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57" autoAdjust="0"/>
    <p:restoredTop sz="82621" autoAdjust="0"/>
  </p:normalViewPr>
  <p:slideViewPr>
    <p:cSldViewPr snapToGrid="0">
      <p:cViewPr varScale="1">
        <p:scale>
          <a:sx n="49" d="100"/>
          <a:sy n="49" d="100"/>
        </p:scale>
        <p:origin x="600" y="40"/>
      </p:cViewPr>
      <p:guideLst>
        <p:guide orient="horz" pos="2232"/>
        <p:guide pos="3840"/>
      </p:guideLst>
    </p:cSldViewPr>
  </p:slideViewPr>
  <p:outlineViewPr>
    <p:cViewPr>
      <p:scale>
        <a:sx n="33" d="100"/>
        <a:sy n="33" d="100"/>
      </p:scale>
      <p:origin x="0" y="-1420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font" Target="fonts/font3.fntdata"/><Relationship Id="rId68" Type="http://schemas.openxmlformats.org/officeDocument/2006/relationships/font" Target="fonts/font8.fntdata"/><Relationship Id="rId84" Type="http://schemas.microsoft.com/office/2016/11/relationships/changesInfo" Target="changesInfos/changesInfo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font" Target="fonts/font14.fntdata"/><Relationship Id="rId79" Type="http://customschemas.google.com/relationships/presentationmetadata" Target="metadata"/><Relationship Id="rId5" Type="http://schemas.openxmlformats.org/officeDocument/2006/relationships/slideMaster" Target="slideMasters/slideMaster2.xml"/><Relationship Id="rId61" Type="http://schemas.openxmlformats.org/officeDocument/2006/relationships/font" Target="fonts/font1.fntdata"/><Relationship Id="rId82"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font" Target="fonts/font12.fntdata"/><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font" Target="fonts/font7.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font" Target="fonts/font2.fntdata"/><Relationship Id="rId70" Type="http://schemas.openxmlformats.org/officeDocument/2006/relationships/font" Target="fonts/font10.fntdata"/><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4.xml"/><Relationship Id="rId71" Type="http://schemas.openxmlformats.org/officeDocument/2006/relationships/font" Target="fonts/font11.fntdata"/><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udha PENTEK" userId="b354404a-4e33-48b9-9452-4877fa7854a3" providerId="ADAL" clId="{DD2A2A80-C448-42E8-89EF-5829F24A062C}"/>
    <pc:docChg chg="undo redo custSel addSld delSld modSld sldOrd addSection modSection modNotesMaster">
      <pc:chgData name="Amudha PENTEK" userId="b354404a-4e33-48b9-9452-4877fa7854a3" providerId="ADAL" clId="{DD2A2A80-C448-42E8-89EF-5829F24A062C}" dt="2026-08-08T14:51:24.718" v="1258" actId="403"/>
      <pc:docMkLst>
        <pc:docMk/>
      </pc:docMkLst>
      <pc:sldChg chg="addSp delSp modSp mod modNotes">
        <pc:chgData name="Amudha PENTEK" userId="b354404a-4e33-48b9-9452-4877fa7854a3" providerId="ADAL" clId="{DD2A2A80-C448-42E8-89EF-5829F24A062C}" dt="2026-07-28T07:58:30.975" v="1245" actId="790"/>
        <pc:sldMkLst>
          <pc:docMk/>
          <pc:sldMk cId="0" sldId="265"/>
        </pc:sldMkLst>
        <pc:spChg chg="mod">
          <ac:chgData name="Amudha PENTEK" userId="b354404a-4e33-48b9-9452-4877fa7854a3" providerId="ADAL" clId="{DD2A2A80-C448-42E8-89EF-5829F24A062C}" dt="2026-07-28T07:58:30.975" v="1245" actId="790"/>
          <ac:spMkLst>
            <pc:docMk/>
            <pc:sldMk cId="0" sldId="265"/>
            <ac:spMk id="2" creationId="{A45B5539-18F7-DB11-0363-8663935B2237}"/>
          </ac:spMkLst>
        </pc:spChg>
        <pc:spChg chg="mod ord">
          <ac:chgData name="Amudha PENTEK" userId="b354404a-4e33-48b9-9452-4877fa7854a3" providerId="ADAL" clId="{DD2A2A80-C448-42E8-89EF-5829F24A062C}" dt="2026-07-28T07:58:30.975" v="1245" actId="790"/>
          <ac:spMkLst>
            <pc:docMk/>
            <pc:sldMk cId="0" sldId="265"/>
            <ac:spMk id="5" creationId="{BCF4C57C-C6CB-EBCD-C0DC-4BBD084172CF}"/>
          </ac:spMkLst>
        </pc:spChg>
        <pc:spChg chg="add mod ord">
          <ac:chgData name="Amudha PENTEK" userId="b354404a-4e33-48b9-9452-4877fa7854a3" providerId="ADAL" clId="{DD2A2A80-C448-42E8-89EF-5829F24A062C}" dt="2026-07-28T07:58:30.975" v="1245" actId="790"/>
          <ac:spMkLst>
            <pc:docMk/>
            <pc:sldMk cId="0" sldId="265"/>
            <ac:spMk id="8" creationId="{B31AAD87-BDB6-EF8D-DEA4-07D416024B3B}"/>
          </ac:spMkLst>
        </pc:spChg>
      </pc:sldChg>
      <pc:sldChg chg="modSp add mod">
        <pc:chgData name="Amudha PENTEK" userId="b354404a-4e33-48b9-9452-4877fa7854a3" providerId="ADAL" clId="{DD2A2A80-C448-42E8-89EF-5829F24A062C}" dt="2026-07-28T07:58:30.975" v="1245" actId="790"/>
        <pc:sldMkLst>
          <pc:docMk/>
          <pc:sldMk cId="0" sldId="272"/>
        </pc:sldMkLst>
        <pc:spChg chg="mod">
          <ac:chgData name="Amudha PENTEK" userId="b354404a-4e33-48b9-9452-4877fa7854a3" providerId="ADAL" clId="{DD2A2A80-C448-42E8-89EF-5829F24A062C}" dt="2026-07-28T07:58:30.975" v="1245" actId="790"/>
          <ac:spMkLst>
            <pc:docMk/>
            <pc:sldMk cId="0" sldId="272"/>
            <ac:spMk id="3" creationId="{82BDCF7E-1B2F-2A2F-FE1C-42675B3793DD}"/>
          </ac:spMkLst>
        </pc:spChg>
        <pc:spChg chg="mod">
          <ac:chgData name="Amudha PENTEK" userId="b354404a-4e33-48b9-9452-4877fa7854a3" providerId="ADAL" clId="{DD2A2A80-C448-42E8-89EF-5829F24A062C}" dt="2026-07-28T07:58:30.975" v="1245" actId="790"/>
          <ac:spMkLst>
            <pc:docMk/>
            <pc:sldMk cId="0" sldId="272"/>
            <ac:spMk id="4" creationId="{28201C42-8964-9B5B-5998-713394A1201B}"/>
          </ac:spMkLst>
        </pc:spChg>
        <pc:spChg chg="mod">
          <ac:chgData name="Amudha PENTEK" userId="b354404a-4e33-48b9-9452-4877fa7854a3" providerId="ADAL" clId="{DD2A2A80-C448-42E8-89EF-5829F24A062C}" dt="2026-07-28T07:58:30.975" v="1245" actId="790"/>
          <ac:spMkLst>
            <pc:docMk/>
            <pc:sldMk cId="0" sldId="272"/>
            <ac:spMk id="5" creationId="{9F830DAE-60BA-6329-F665-0E8D99AFD306}"/>
          </ac:spMkLst>
        </pc:spChg>
        <pc:picChg chg="mod">
          <ac:chgData name="Amudha PENTEK" userId="b354404a-4e33-48b9-9452-4877fa7854a3" providerId="ADAL" clId="{DD2A2A80-C448-42E8-89EF-5829F24A062C}" dt="2026-07-23T09:30:57.664" v="1040" actId="962"/>
          <ac:picMkLst>
            <pc:docMk/>
            <pc:sldMk cId="0" sldId="272"/>
            <ac:picMk id="6" creationId="{7CBBDF4D-CE5B-003F-55DE-F6BBC088447E}"/>
          </ac:picMkLst>
        </pc:picChg>
      </pc:sldChg>
      <pc:sldChg chg="modSp add mod">
        <pc:chgData name="Amudha PENTEK" userId="b354404a-4e33-48b9-9452-4877fa7854a3" providerId="ADAL" clId="{DD2A2A80-C448-42E8-89EF-5829F24A062C}" dt="2026-07-28T07:58:30.975" v="1245" actId="790"/>
        <pc:sldMkLst>
          <pc:docMk/>
          <pc:sldMk cId="0" sldId="279"/>
        </pc:sldMkLst>
        <pc:spChg chg="mod">
          <ac:chgData name="Amudha PENTEK" userId="b354404a-4e33-48b9-9452-4877fa7854a3" providerId="ADAL" clId="{DD2A2A80-C448-42E8-89EF-5829F24A062C}" dt="2026-07-28T07:58:30.975" v="1245" actId="790"/>
          <ac:spMkLst>
            <pc:docMk/>
            <pc:sldMk cId="0" sldId="279"/>
            <ac:spMk id="2" creationId="{4686D774-2F06-57F0-8F6F-600F05E779C0}"/>
          </ac:spMkLst>
        </pc:spChg>
        <pc:spChg chg="mod">
          <ac:chgData name="Amudha PENTEK" userId="b354404a-4e33-48b9-9452-4877fa7854a3" providerId="ADAL" clId="{DD2A2A80-C448-42E8-89EF-5829F24A062C}" dt="2026-07-28T07:58:30.975" v="1245" actId="790"/>
          <ac:spMkLst>
            <pc:docMk/>
            <pc:sldMk cId="0" sldId="279"/>
            <ac:spMk id="7" creationId="{5885B81F-8217-301C-CEF9-6102340A8584}"/>
          </ac:spMkLst>
        </pc:spChg>
        <pc:spChg chg="mod">
          <ac:chgData name="Amudha PENTEK" userId="b354404a-4e33-48b9-9452-4877fa7854a3" providerId="ADAL" clId="{DD2A2A80-C448-42E8-89EF-5829F24A062C}" dt="2026-07-28T07:58:30.975" v="1245" actId="790"/>
          <ac:spMkLst>
            <pc:docMk/>
            <pc:sldMk cId="0" sldId="279"/>
            <ac:spMk id="9" creationId="{82CF91A3-FAC1-DC5E-A3A0-1C1BD11E6B4C}"/>
          </ac:spMkLst>
        </pc:spChg>
        <pc:spChg chg="mod">
          <ac:chgData name="Amudha PENTEK" userId="b354404a-4e33-48b9-9452-4877fa7854a3" providerId="ADAL" clId="{DD2A2A80-C448-42E8-89EF-5829F24A062C}" dt="2026-07-28T07:58:30.975" v="1245" actId="790"/>
          <ac:spMkLst>
            <pc:docMk/>
            <pc:sldMk cId="0" sldId="279"/>
            <ac:spMk id="11" creationId="{C261FAC8-DB5F-943F-CBF7-5826A4E2C0CC}"/>
          </ac:spMkLst>
        </pc:spChg>
      </pc:sldChg>
      <pc:sldChg chg="addSp delSp modSp add mod delAnim">
        <pc:chgData name="Amudha PENTEK" userId="b354404a-4e33-48b9-9452-4877fa7854a3" providerId="ADAL" clId="{DD2A2A80-C448-42E8-89EF-5829F24A062C}" dt="2026-07-28T07:58:30.975" v="1245" actId="790"/>
        <pc:sldMkLst>
          <pc:docMk/>
          <pc:sldMk cId="0" sldId="285"/>
        </pc:sldMkLst>
        <pc:spChg chg="mod">
          <ac:chgData name="Amudha PENTEK" userId="b354404a-4e33-48b9-9452-4877fa7854a3" providerId="ADAL" clId="{DD2A2A80-C448-42E8-89EF-5829F24A062C}" dt="2026-07-28T07:58:30.975" v="1245" actId="790"/>
          <ac:spMkLst>
            <pc:docMk/>
            <pc:sldMk cId="0" sldId="285"/>
            <ac:spMk id="2" creationId="{9D3E141B-1E5E-4F8B-8B6C-447A4B76A0EE}"/>
          </ac:spMkLst>
        </pc:spChg>
        <pc:spChg chg="add mod">
          <ac:chgData name="Amudha PENTEK" userId="b354404a-4e33-48b9-9452-4877fa7854a3" providerId="ADAL" clId="{DD2A2A80-C448-42E8-89EF-5829F24A062C}" dt="2026-07-28T07:58:30.975" v="1245" actId="790"/>
          <ac:spMkLst>
            <pc:docMk/>
            <pc:sldMk cId="0" sldId="285"/>
            <ac:spMk id="3" creationId="{1E79E358-AA1D-166B-A006-3D14938C1E3F}"/>
          </ac:spMkLst>
        </pc:spChg>
        <pc:spChg chg="add mod ord">
          <ac:chgData name="Amudha PENTEK" userId="b354404a-4e33-48b9-9452-4877fa7854a3" providerId="ADAL" clId="{DD2A2A80-C448-42E8-89EF-5829F24A062C}" dt="2026-07-28T07:58:30.975" v="1245" actId="790"/>
          <ac:spMkLst>
            <pc:docMk/>
            <pc:sldMk cId="0" sldId="285"/>
            <ac:spMk id="6" creationId="{BF9CB715-69B9-D3FF-7566-8AC2A7518874}"/>
          </ac:spMkLst>
        </pc:spChg>
        <pc:spChg chg="add mod">
          <ac:chgData name="Amudha PENTEK" userId="b354404a-4e33-48b9-9452-4877fa7854a3" providerId="ADAL" clId="{DD2A2A80-C448-42E8-89EF-5829F24A062C}" dt="2026-07-28T07:58:30.975" v="1245" actId="790"/>
          <ac:spMkLst>
            <pc:docMk/>
            <pc:sldMk cId="0" sldId="285"/>
            <ac:spMk id="7" creationId="{777D6801-6215-2181-D5D7-2449AD862818}"/>
          </ac:spMkLst>
        </pc:spChg>
        <pc:spChg chg="add mod">
          <ac:chgData name="Amudha PENTEK" userId="b354404a-4e33-48b9-9452-4877fa7854a3" providerId="ADAL" clId="{DD2A2A80-C448-42E8-89EF-5829F24A062C}" dt="2026-07-28T07:58:30.975" v="1245" actId="790"/>
          <ac:spMkLst>
            <pc:docMk/>
            <pc:sldMk cId="0" sldId="285"/>
            <ac:spMk id="9" creationId="{6E70BB74-7180-9AE5-2CC5-348C57410BEA}"/>
          </ac:spMkLst>
        </pc:spChg>
        <pc:spChg chg="add mod">
          <ac:chgData name="Amudha PENTEK" userId="b354404a-4e33-48b9-9452-4877fa7854a3" providerId="ADAL" clId="{DD2A2A80-C448-42E8-89EF-5829F24A062C}" dt="2026-07-28T07:58:30.975" v="1245" actId="790"/>
          <ac:spMkLst>
            <pc:docMk/>
            <pc:sldMk cId="0" sldId="285"/>
            <ac:spMk id="11" creationId="{EACD740B-3B5B-3A66-D00E-82F358ABFF1F}"/>
          </ac:spMkLst>
        </pc:spChg>
        <pc:picChg chg="add mod modCrop">
          <ac:chgData name="Amudha PENTEK" userId="b354404a-4e33-48b9-9452-4877fa7854a3" providerId="ADAL" clId="{DD2A2A80-C448-42E8-89EF-5829F24A062C}" dt="2026-07-21T15:13:32.131" v="263" actId="962"/>
          <ac:picMkLst>
            <pc:docMk/>
            <pc:sldMk cId="0" sldId="285"/>
            <ac:picMk id="13" creationId="{E6D94703-BA97-F810-B579-ABBD9E2F46DC}"/>
          </ac:picMkLst>
        </pc:picChg>
      </pc:sldChg>
      <pc:sldChg chg="addSp delSp modSp add mod delAnim">
        <pc:chgData name="Amudha PENTEK" userId="b354404a-4e33-48b9-9452-4877fa7854a3" providerId="ADAL" clId="{DD2A2A80-C448-42E8-89EF-5829F24A062C}" dt="2026-07-28T07:58:30.975" v="1245" actId="790"/>
        <pc:sldMkLst>
          <pc:docMk/>
          <pc:sldMk cId="0" sldId="286"/>
        </pc:sldMkLst>
        <pc:spChg chg="mod">
          <ac:chgData name="Amudha PENTEK" userId="b354404a-4e33-48b9-9452-4877fa7854a3" providerId="ADAL" clId="{DD2A2A80-C448-42E8-89EF-5829F24A062C}" dt="2026-07-28T07:58:30.975" v="1245" actId="790"/>
          <ac:spMkLst>
            <pc:docMk/>
            <pc:sldMk cId="0" sldId="286"/>
            <ac:spMk id="2" creationId="{74D0F571-815B-4AC5-FFF4-205297639AB2}"/>
          </ac:spMkLst>
        </pc:spChg>
        <pc:spChg chg="add mod">
          <ac:chgData name="Amudha PENTEK" userId="b354404a-4e33-48b9-9452-4877fa7854a3" providerId="ADAL" clId="{DD2A2A80-C448-42E8-89EF-5829F24A062C}" dt="2026-07-28T07:58:30.975" v="1245" actId="790"/>
          <ac:spMkLst>
            <pc:docMk/>
            <pc:sldMk cId="0" sldId="286"/>
            <ac:spMk id="3" creationId="{D5C461EA-D42E-004D-2B68-9936346D2B68}"/>
          </ac:spMkLst>
        </pc:spChg>
        <pc:spChg chg="add mod">
          <ac:chgData name="Amudha PENTEK" userId="b354404a-4e33-48b9-9452-4877fa7854a3" providerId="ADAL" clId="{DD2A2A80-C448-42E8-89EF-5829F24A062C}" dt="2026-07-28T07:58:30.975" v="1245" actId="790"/>
          <ac:spMkLst>
            <pc:docMk/>
            <pc:sldMk cId="0" sldId="286"/>
            <ac:spMk id="7" creationId="{5CA1A230-EF87-3FF7-1023-99D7532AF616}"/>
          </ac:spMkLst>
        </pc:spChg>
        <pc:spChg chg="add mod ord">
          <ac:chgData name="Amudha PENTEK" userId="b354404a-4e33-48b9-9452-4877fa7854a3" providerId="ADAL" clId="{DD2A2A80-C448-42E8-89EF-5829F24A062C}" dt="2026-07-28T07:58:30.975" v="1245" actId="790"/>
          <ac:spMkLst>
            <pc:docMk/>
            <pc:sldMk cId="0" sldId="286"/>
            <ac:spMk id="10" creationId="{9767AE6F-2975-694E-B359-0E627B832961}"/>
          </ac:spMkLst>
        </pc:spChg>
        <pc:picChg chg="add mod">
          <ac:chgData name="Amudha PENTEK" userId="b354404a-4e33-48b9-9452-4877fa7854a3" providerId="ADAL" clId="{DD2A2A80-C448-42E8-89EF-5829F24A062C}" dt="2026-07-21T15:21:05.099" v="284" actId="962"/>
          <ac:picMkLst>
            <pc:docMk/>
            <pc:sldMk cId="0" sldId="286"/>
            <ac:picMk id="9" creationId="{8F3F1E6D-8DBF-C959-FA27-38894570ADEE}"/>
          </ac:picMkLst>
        </pc:picChg>
      </pc:sldChg>
      <pc:sldChg chg="addSp delSp modSp add mod delAnim">
        <pc:chgData name="Amudha PENTEK" userId="b354404a-4e33-48b9-9452-4877fa7854a3" providerId="ADAL" clId="{DD2A2A80-C448-42E8-89EF-5829F24A062C}" dt="2026-07-28T07:58:30.975" v="1245" actId="790"/>
        <pc:sldMkLst>
          <pc:docMk/>
          <pc:sldMk cId="0" sldId="287"/>
        </pc:sldMkLst>
        <pc:spChg chg="mod">
          <ac:chgData name="Amudha PENTEK" userId="b354404a-4e33-48b9-9452-4877fa7854a3" providerId="ADAL" clId="{DD2A2A80-C448-42E8-89EF-5829F24A062C}" dt="2026-07-28T07:58:30.975" v="1245" actId="790"/>
          <ac:spMkLst>
            <pc:docMk/>
            <pc:sldMk cId="0" sldId="287"/>
            <ac:spMk id="2" creationId="{005CF836-7C77-A21B-1341-FFD5A7D35750}"/>
          </ac:spMkLst>
        </pc:spChg>
        <pc:spChg chg="add mod">
          <ac:chgData name="Amudha PENTEK" userId="b354404a-4e33-48b9-9452-4877fa7854a3" providerId="ADAL" clId="{DD2A2A80-C448-42E8-89EF-5829F24A062C}" dt="2026-07-28T07:58:30.975" v="1245" actId="790"/>
          <ac:spMkLst>
            <pc:docMk/>
            <pc:sldMk cId="0" sldId="287"/>
            <ac:spMk id="3" creationId="{6E11E105-7550-0980-E9B3-96A15B863F7C}"/>
          </ac:spMkLst>
        </pc:spChg>
        <pc:spChg chg="add mod ord">
          <ac:chgData name="Amudha PENTEK" userId="b354404a-4e33-48b9-9452-4877fa7854a3" providerId="ADAL" clId="{DD2A2A80-C448-42E8-89EF-5829F24A062C}" dt="2026-07-28T07:58:30.975" v="1245" actId="790"/>
          <ac:spMkLst>
            <pc:docMk/>
            <pc:sldMk cId="0" sldId="287"/>
            <ac:spMk id="6" creationId="{68BC506F-E0CA-3DA8-B24E-A85244783489}"/>
          </ac:spMkLst>
        </pc:spChg>
        <pc:spChg chg="add mod">
          <ac:chgData name="Amudha PENTEK" userId="b354404a-4e33-48b9-9452-4877fa7854a3" providerId="ADAL" clId="{DD2A2A80-C448-42E8-89EF-5829F24A062C}" dt="2026-07-28T07:58:30.975" v="1245" actId="790"/>
          <ac:spMkLst>
            <pc:docMk/>
            <pc:sldMk cId="0" sldId="287"/>
            <ac:spMk id="7" creationId="{C539C555-3B60-0468-D855-E6CFB56D0003}"/>
          </ac:spMkLst>
        </pc:spChg>
        <pc:spChg chg="add mod">
          <ac:chgData name="Amudha PENTEK" userId="b354404a-4e33-48b9-9452-4877fa7854a3" providerId="ADAL" clId="{DD2A2A80-C448-42E8-89EF-5829F24A062C}" dt="2026-07-28T07:58:30.975" v="1245" actId="790"/>
          <ac:spMkLst>
            <pc:docMk/>
            <pc:sldMk cId="0" sldId="287"/>
            <ac:spMk id="9" creationId="{F2784E9A-50F5-588B-C610-0384F95B9BA6}"/>
          </ac:spMkLst>
        </pc:spChg>
        <pc:picChg chg="add mod">
          <ac:chgData name="Amudha PENTEK" userId="b354404a-4e33-48b9-9452-4877fa7854a3" providerId="ADAL" clId="{DD2A2A80-C448-42E8-89EF-5829F24A062C}" dt="2026-07-21T15:29:41.322" v="303" actId="962"/>
          <ac:picMkLst>
            <pc:docMk/>
            <pc:sldMk cId="0" sldId="287"/>
            <ac:picMk id="11" creationId="{0C9504B3-0906-124F-6EBE-357EDBE053B4}"/>
          </ac:picMkLst>
        </pc:picChg>
      </pc:sldChg>
      <pc:sldChg chg="addSp delSp modSp add mod delAnim">
        <pc:chgData name="Amudha PENTEK" userId="b354404a-4e33-48b9-9452-4877fa7854a3" providerId="ADAL" clId="{DD2A2A80-C448-42E8-89EF-5829F24A062C}" dt="2026-07-28T07:58:30.975" v="1245" actId="790"/>
        <pc:sldMkLst>
          <pc:docMk/>
          <pc:sldMk cId="0" sldId="288"/>
        </pc:sldMkLst>
        <pc:spChg chg="mod">
          <ac:chgData name="Amudha PENTEK" userId="b354404a-4e33-48b9-9452-4877fa7854a3" providerId="ADAL" clId="{DD2A2A80-C448-42E8-89EF-5829F24A062C}" dt="2026-07-28T07:58:30.975" v="1245" actId="790"/>
          <ac:spMkLst>
            <pc:docMk/>
            <pc:sldMk cId="0" sldId="288"/>
            <ac:spMk id="2" creationId="{E194D7E7-D225-32BE-AFF4-CFDD0D4693E1}"/>
          </ac:spMkLst>
        </pc:spChg>
        <pc:spChg chg="add mod ord">
          <ac:chgData name="Amudha PENTEK" userId="b354404a-4e33-48b9-9452-4877fa7854a3" providerId="ADAL" clId="{DD2A2A80-C448-42E8-89EF-5829F24A062C}" dt="2026-07-28T07:58:30.975" v="1245" actId="790"/>
          <ac:spMkLst>
            <pc:docMk/>
            <pc:sldMk cId="0" sldId="288"/>
            <ac:spMk id="4" creationId="{4F92D667-9E34-B0B8-9AFD-90BB2944F49B}"/>
          </ac:spMkLst>
        </pc:spChg>
        <pc:spChg chg="add mod ord">
          <ac:chgData name="Amudha PENTEK" userId="b354404a-4e33-48b9-9452-4877fa7854a3" providerId="ADAL" clId="{DD2A2A80-C448-42E8-89EF-5829F24A062C}" dt="2026-07-28T07:58:30.975" v="1245" actId="790"/>
          <ac:spMkLst>
            <pc:docMk/>
            <pc:sldMk cId="0" sldId="288"/>
            <ac:spMk id="6" creationId="{89794992-0726-AE70-43DD-36E66AD39A0B}"/>
          </ac:spMkLst>
        </pc:spChg>
        <pc:picChg chg="add mod ord modCrop">
          <ac:chgData name="Amudha PENTEK" userId="b354404a-4e33-48b9-9452-4877fa7854a3" providerId="ADAL" clId="{DD2A2A80-C448-42E8-89EF-5829F24A062C}" dt="2026-07-23T09:16:14.050" v="945" actId="962"/>
          <ac:picMkLst>
            <pc:docMk/>
            <pc:sldMk cId="0" sldId="288"/>
            <ac:picMk id="3" creationId="{EA9340AF-4126-D440-73C7-4E307C0AD909}"/>
          </ac:picMkLst>
        </pc:picChg>
      </pc:sldChg>
      <pc:sldChg chg="addSp delSp modSp add mod">
        <pc:chgData name="Amudha PENTEK" userId="b354404a-4e33-48b9-9452-4877fa7854a3" providerId="ADAL" clId="{DD2A2A80-C448-42E8-89EF-5829F24A062C}" dt="2026-07-28T07:58:30.975" v="1245" actId="790"/>
        <pc:sldMkLst>
          <pc:docMk/>
          <pc:sldMk cId="0" sldId="290"/>
        </pc:sldMkLst>
        <pc:spChg chg="mod">
          <ac:chgData name="Amudha PENTEK" userId="b354404a-4e33-48b9-9452-4877fa7854a3" providerId="ADAL" clId="{DD2A2A80-C448-42E8-89EF-5829F24A062C}" dt="2026-07-28T07:58:30.975" v="1245" actId="790"/>
          <ac:spMkLst>
            <pc:docMk/>
            <pc:sldMk cId="0" sldId="290"/>
            <ac:spMk id="2" creationId="{989A7E69-7427-F9EC-D78E-0A9A0DE0C9EA}"/>
          </ac:spMkLst>
        </pc:spChg>
        <pc:spChg chg="add mod">
          <ac:chgData name="Amudha PENTEK" userId="b354404a-4e33-48b9-9452-4877fa7854a3" providerId="ADAL" clId="{DD2A2A80-C448-42E8-89EF-5829F24A062C}" dt="2026-07-28T07:58:30.975" v="1245" actId="790"/>
          <ac:spMkLst>
            <pc:docMk/>
            <pc:sldMk cId="0" sldId="290"/>
            <ac:spMk id="3" creationId="{5F904EA1-9E66-96FF-DCF8-A15FFFA55A2E}"/>
          </ac:spMkLst>
        </pc:spChg>
        <pc:spChg chg="add mod">
          <ac:chgData name="Amudha PENTEK" userId="b354404a-4e33-48b9-9452-4877fa7854a3" providerId="ADAL" clId="{DD2A2A80-C448-42E8-89EF-5829F24A062C}" dt="2026-07-28T07:58:30.975" v="1245" actId="790"/>
          <ac:spMkLst>
            <pc:docMk/>
            <pc:sldMk cId="0" sldId="290"/>
            <ac:spMk id="5" creationId="{5D5E3B4B-CE24-B04A-41B5-FCB36F5A24AF}"/>
          </ac:spMkLst>
        </pc:spChg>
        <pc:spChg chg="add mod">
          <ac:chgData name="Amudha PENTEK" userId="b354404a-4e33-48b9-9452-4877fa7854a3" providerId="ADAL" clId="{DD2A2A80-C448-42E8-89EF-5829F24A062C}" dt="2026-07-28T07:58:30.975" v="1245" actId="790"/>
          <ac:spMkLst>
            <pc:docMk/>
            <pc:sldMk cId="0" sldId="290"/>
            <ac:spMk id="7" creationId="{DA71407C-18B0-CFBC-5B33-8D0DA5FD253A}"/>
          </ac:spMkLst>
        </pc:spChg>
        <pc:spChg chg="add mod">
          <ac:chgData name="Amudha PENTEK" userId="b354404a-4e33-48b9-9452-4877fa7854a3" providerId="ADAL" clId="{DD2A2A80-C448-42E8-89EF-5829F24A062C}" dt="2026-07-28T07:58:30.975" v="1245" actId="790"/>
          <ac:spMkLst>
            <pc:docMk/>
            <pc:sldMk cId="0" sldId="290"/>
            <ac:spMk id="9" creationId="{61F0FC62-4AE9-2942-AF01-4C3EFBE6D012}"/>
          </ac:spMkLst>
        </pc:spChg>
        <pc:spChg chg="add mod ord">
          <ac:chgData name="Amudha PENTEK" userId="b354404a-4e33-48b9-9452-4877fa7854a3" providerId="ADAL" clId="{DD2A2A80-C448-42E8-89EF-5829F24A062C}" dt="2026-07-28T07:58:30.975" v="1245" actId="790"/>
          <ac:spMkLst>
            <pc:docMk/>
            <pc:sldMk cId="0" sldId="290"/>
            <ac:spMk id="10" creationId="{10CB8A55-6ED7-18FD-7D70-EA8BDFFAD7BC}"/>
          </ac:spMkLst>
        </pc:spChg>
        <pc:spChg chg="add mod ord">
          <ac:chgData name="Amudha PENTEK" userId="b354404a-4e33-48b9-9452-4877fa7854a3" providerId="ADAL" clId="{DD2A2A80-C448-42E8-89EF-5829F24A062C}" dt="2026-07-28T07:58:30.975" v="1245" actId="790"/>
          <ac:spMkLst>
            <pc:docMk/>
            <pc:sldMk cId="0" sldId="290"/>
            <ac:spMk id="12" creationId="{081A3F16-E8BE-EFA9-6FC9-6A126EEB5781}"/>
          </ac:spMkLst>
        </pc:spChg>
      </pc:sldChg>
      <pc:sldChg chg="addSp delSp modSp add mod addAnim delAnim">
        <pc:chgData name="Amudha PENTEK" userId="b354404a-4e33-48b9-9452-4877fa7854a3" providerId="ADAL" clId="{DD2A2A80-C448-42E8-89EF-5829F24A062C}" dt="2026-07-28T07:58:30.975" v="1245" actId="790"/>
        <pc:sldMkLst>
          <pc:docMk/>
          <pc:sldMk cId="0" sldId="291"/>
        </pc:sldMkLst>
        <pc:spChg chg="add mod">
          <ac:chgData name="Amudha PENTEK" userId="b354404a-4e33-48b9-9452-4877fa7854a3" providerId="ADAL" clId="{DD2A2A80-C448-42E8-89EF-5829F24A062C}" dt="2026-07-28T07:58:30.975" v="1245" actId="790"/>
          <ac:spMkLst>
            <pc:docMk/>
            <pc:sldMk cId="0" sldId="291"/>
            <ac:spMk id="3" creationId="{EB7F8C5C-DF79-7D96-A1EA-765729201AA3}"/>
          </ac:spMkLst>
        </pc:spChg>
        <pc:spChg chg="add mod">
          <ac:chgData name="Amudha PENTEK" userId="b354404a-4e33-48b9-9452-4877fa7854a3" providerId="ADAL" clId="{DD2A2A80-C448-42E8-89EF-5829F24A062C}" dt="2026-07-28T07:58:30.975" v="1245" actId="790"/>
          <ac:spMkLst>
            <pc:docMk/>
            <pc:sldMk cId="0" sldId="291"/>
            <ac:spMk id="5" creationId="{2E67937C-2485-BBBF-7E0A-167F1D4F0CFE}"/>
          </ac:spMkLst>
        </pc:spChg>
        <pc:spChg chg="add mod">
          <ac:chgData name="Amudha PENTEK" userId="b354404a-4e33-48b9-9452-4877fa7854a3" providerId="ADAL" clId="{DD2A2A80-C448-42E8-89EF-5829F24A062C}" dt="2026-07-28T07:58:30.975" v="1245" actId="790"/>
          <ac:spMkLst>
            <pc:docMk/>
            <pc:sldMk cId="0" sldId="291"/>
            <ac:spMk id="7" creationId="{AB91746D-80BF-2616-E184-2CB24C64DCAE}"/>
          </ac:spMkLst>
        </pc:spChg>
        <pc:spChg chg="add mod">
          <ac:chgData name="Amudha PENTEK" userId="b354404a-4e33-48b9-9452-4877fa7854a3" providerId="ADAL" clId="{DD2A2A80-C448-42E8-89EF-5829F24A062C}" dt="2026-07-28T07:58:30.975" v="1245" actId="790"/>
          <ac:spMkLst>
            <pc:docMk/>
            <pc:sldMk cId="0" sldId="291"/>
            <ac:spMk id="9" creationId="{69E2BEBD-B563-C699-C9A9-425B03E34004}"/>
          </ac:spMkLst>
        </pc:spChg>
        <pc:spChg chg="add mod">
          <ac:chgData name="Amudha PENTEK" userId="b354404a-4e33-48b9-9452-4877fa7854a3" providerId="ADAL" clId="{DD2A2A80-C448-42E8-89EF-5829F24A062C}" dt="2026-07-28T07:58:30.975" v="1245" actId="790"/>
          <ac:spMkLst>
            <pc:docMk/>
            <pc:sldMk cId="0" sldId="291"/>
            <ac:spMk id="11" creationId="{3E830070-0E66-72A4-909A-11143CF5F6F4}"/>
          </ac:spMkLst>
        </pc:spChg>
        <pc:spChg chg="add mod ord">
          <ac:chgData name="Amudha PENTEK" userId="b354404a-4e33-48b9-9452-4877fa7854a3" providerId="ADAL" clId="{DD2A2A80-C448-42E8-89EF-5829F24A062C}" dt="2026-07-28T07:58:30.975" v="1245" actId="790"/>
          <ac:spMkLst>
            <pc:docMk/>
            <pc:sldMk cId="0" sldId="291"/>
            <ac:spMk id="13" creationId="{98DE3656-5A4A-9F1E-A573-2E8B704DD8B2}"/>
          </ac:spMkLst>
        </pc:spChg>
        <pc:spChg chg="add mod ord">
          <ac:chgData name="Amudha PENTEK" userId="b354404a-4e33-48b9-9452-4877fa7854a3" providerId="ADAL" clId="{DD2A2A80-C448-42E8-89EF-5829F24A062C}" dt="2026-07-28T07:58:30.975" v="1245" actId="790"/>
          <ac:spMkLst>
            <pc:docMk/>
            <pc:sldMk cId="0" sldId="291"/>
            <ac:spMk id="15" creationId="{96849D4E-6014-5A36-6D77-E742A6EE71FC}"/>
          </ac:spMkLst>
        </pc:spChg>
        <pc:spChg chg="add mod ord">
          <ac:chgData name="Amudha PENTEK" userId="b354404a-4e33-48b9-9452-4877fa7854a3" providerId="ADAL" clId="{DD2A2A80-C448-42E8-89EF-5829F24A062C}" dt="2026-07-28T07:58:30.975" v="1245" actId="790"/>
          <ac:spMkLst>
            <pc:docMk/>
            <pc:sldMk cId="0" sldId="291"/>
            <ac:spMk id="17" creationId="{7DCA47D7-3BAC-079F-AF36-153C18EF3BFD}"/>
          </ac:spMkLst>
        </pc:spChg>
        <pc:spChg chg="add mod">
          <ac:chgData name="Amudha PENTEK" userId="b354404a-4e33-48b9-9452-4877fa7854a3" providerId="ADAL" clId="{DD2A2A80-C448-42E8-89EF-5829F24A062C}" dt="2026-07-28T07:58:30.975" v="1245" actId="790"/>
          <ac:spMkLst>
            <pc:docMk/>
            <pc:sldMk cId="0" sldId="291"/>
            <ac:spMk id="19" creationId="{B60F10D5-1541-7647-039C-617E42830FEB}"/>
          </ac:spMkLst>
        </pc:spChg>
        <pc:spChg chg="mod">
          <ac:chgData name="Amudha PENTEK" userId="b354404a-4e33-48b9-9452-4877fa7854a3" providerId="ADAL" clId="{DD2A2A80-C448-42E8-89EF-5829F24A062C}" dt="2026-07-28T07:58:30.975" v="1245" actId="790"/>
          <ac:spMkLst>
            <pc:docMk/>
            <pc:sldMk cId="0" sldId="291"/>
            <ac:spMk id="20" creationId="{85199EB5-2419-7D8A-4F31-ACB0DE6267A9}"/>
          </ac:spMkLst>
        </pc:spChg>
      </pc:sldChg>
      <pc:sldChg chg="addSp delSp modSp add mod">
        <pc:chgData name="Amudha PENTEK" userId="b354404a-4e33-48b9-9452-4877fa7854a3" providerId="ADAL" clId="{DD2A2A80-C448-42E8-89EF-5829F24A062C}" dt="2026-07-28T07:58:30.975" v="1245" actId="790"/>
        <pc:sldMkLst>
          <pc:docMk/>
          <pc:sldMk cId="0" sldId="292"/>
        </pc:sldMkLst>
        <pc:spChg chg="add mod">
          <ac:chgData name="Amudha PENTEK" userId="b354404a-4e33-48b9-9452-4877fa7854a3" providerId="ADAL" clId="{DD2A2A80-C448-42E8-89EF-5829F24A062C}" dt="2026-07-28T07:58:30.975" v="1245" actId="790"/>
          <ac:spMkLst>
            <pc:docMk/>
            <pc:sldMk cId="0" sldId="292"/>
            <ac:spMk id="3" creationId="{E6A547B1-910B-64A1-63D0-3AD71D7CC4AD}"/>
          </ac:spMkLst>
        </pc:spChg>
        <pc:spChg chg="add mod">
          <ac:chgData name="Amudha PENTEK" userId="b354404a-4e33-48b9-9452-4877fa7854a3" providerId="ADAL" clId="{DD2A2A80-C448-42E8-89EF-5829F24A062C}" dt="2026-07-28T07:58:30.975" v="1245" actId="790"/>
          <ac:spMkLst>
            <pc:docMk/>
            <pc:sldMk cId="0" sldId="292"/>
            <ac:spMk id="5" creationId="{92F27A4C-DA5D-6CF4-041C-898CE5A8D1AB}"/>
          </ac:spMkLst>
        </pc:spChg>
        <pc:spChg chg="add mod">
          <ac:chgData name="Amudha PENTEK" userId="b354404a-4e33-48b9-9452-4877fa7854a3" providerId="ADAL" clId="{DD2A2A80-C448-42E8-89EF-5829F24A062C}" dt="2026-07-28T07:58:30.975" v="1245" actId="790"/>
          <ac:spMkLst>
            <pc:docMk/>
            <pc:sldMk cId="0" sldId="292"/>
            <ac:spMk id="7" creationId="{765FECD1-C022-8E2F-A4D0-3EF02ECBA6B3}"/>
          </ac:spMkLst>
        </pc:spChg>
        <pc:spChg chg="add mod">
          <ac:chgData name="Amudha PENTEK" userId="b354404a-4e33-48b9-9452-4877fa7854a3" providerId="ADAL" clId="{DD2A2A80-C448-42E8-89EF-5829F24A062C}" dt="2026-07-28T07:58:30.975" v="1245" actId="790"/>
          <ac:spMkLst>
            <pc:docMk/>
            <pc:sldMk cId="0" sldId="292"/>
            <ac:spMk id="9" creationId="{45B50CE7-6421-FA91-7945-C3BEC4B22A7E}"/>
          </ac:spMkLst>
        </pc:spChg>
        <pc:spChg chg="add mod">
          <ac:chgData name="Amudha PENTEK" userId="b354404a-4e33-48b9-9452-4877fa7854a3" providerId="ADAL" clId="{DD2A2A80-C448-42E8-89EF-5829F24A062C}" dt="2026-07-28T07:58:30.975" v="1245" actId="790"/>
          <ac:spMkLst>
            <pc:docMk/>
            <pc:sldMk cId="0" sldId="292"/>
            <ac:spMk id="11" creationId="{4723DB97-6025-BB2A-56FC-18F94C84CF2F}"/>
          </ac:spMkLst>
        </pc:spChg>
        <pc:spChg chg="add mod">
          <ac:chgData name="Amudha PENTEK" userId="b354404a-4e33-48b9-9452-4877fa7854a3" providerId="ADAL" clId="{DD2A2A80-C448-42E8-89EF-5829F24A062C}" dt="2026-07-28T07:58:30.975" v="1245" actId="790"/>
          <ac:spMkLst>
            <pc:docMk/>
            <pc:sldMk cId="0" sldId="292"/>
            <ac:spMk id="13" creationId="{10FA7CD2-AD87-8E53-F68A-EE85223EDC60}"/>
          </ac:spMkLst>
        </pc:spChg>
        <pc:spChg chg="add mod ord">
          <ac:chgData name="Amudha PENTEK" userId="b354404a-4e33-48b9-9452-4877fa7854a3" providerId="ADAL" clId="{DD2A2A80-C448-42E8-89EF-5829F24A062C}" dt="2026-07-28T07:58:30.975" v="1245" actId="790"/>
          <ac:spMkLst>
            <pc:docMk/>
            <pc:sldMk cId="0" sldId="292"/>
            <ac:spMk id="14" creationId="{161FB593-16A6-19E7-DD6F-57AFF9FC6074}"/>
          </ac:spMkLst>
        </pc:spChg>
        <pc:spChg chg="add mod">
          <ac:chgData name="Amudha PENTEK" userId="b354404a-4e33-48b9-9452-4877fa7854a3" providerId="ADAL" clId="{DD2A2A80-C448-42E8-89EF-5829F24A062C}" dt="2026-07-28T07:58:30.975" v="1245" actId="790"/>
          <ac:spMkLst>
            <pc:docMk/>
            <pc:sldMk cId="0" sldId="292"/>
            <ac:spMk id="15" creationId="{0A02421B-5071-C740-9866-6D85D27F8844}"/>
          </ac:spMkLst>
        </pc:spChg>
        <pc:spChg chg="add mod">
          <ac:chgData name="Amudha PENTEK" userId="b354404a-4e33-48b9-9452-4877fa7854a3" providerId="ADAL" clId="{DD2A2A80-C448-42E8-89EF-5829F24A062C}" dt="2026-07-28T07:58:30.975" v="1245" actId="790"/>
          <ac:spMkLst>
            <pc:docMk/>
            <pc:sldMk cId="0" sldId="292"/>
            <ac:spMk id="17" creationId="{FC064266-27BA-204B-40B0-2AF74FC76855}"/>
          </ac:spMkLst>
        </pc:spChg>
        <pc:spChg chg="mod">
          <ac:chgData name="Amudha PENTEK" userId="b354404a-4e33-48b9-9452-4877fa7854a3" providerId="ADAL" clId="{DD2A2A80-C448-42E8-89EF-5829F24A062C}" dt="2026-07-28T07:58:30.975" v="1245" actId="790"/>
          <ac:spMkLst>
            <pc:docMk/>
            <pc:sldMk cId="0" sldId="292"/>
            <ac:spMk id="18" creationId="{B1CAC8D0-7F1C-FD2E-81BD-DE7B96AD51F7}"/>
          </ac:spMkLst>
        </pc:spChg>
        <pc:grpChg chg="add mod">
          <ac:chgData name="Amudha PENTEK" userId="b354404a-4e33-48b9-9452-4877fa7854a3" providerId="ADAL" clId="{DD2A2A80-C448-42E8-89EF-5829F24A062C}" dt="2026-07-23T09:18:46.992" v="949" actId="962"/>
          <ac:grpSpMkLst>
            <pc:docMk/>
            <pc:sldMk cId="0" sldId="292"/>
            <ac:grpSpMk id="19" creationId="{4402E5F7-B380-4DF8-3E0A-E5DBCE085EA0}"/>
          </ac:grpSpMkLst>
        </pc:grpChg>
      </pc:sldChg>
      <pc:sldChg chg="addSp delSp modSp add mod ord">
        <pc:chgData name="Amudha PENTEK" userId="b354404a-4e33-48b9-9452-4877fa7854a3" providerId="ADAL" clId="{DD2A2A80-C448-42E8-89EF-5829F24A062C}" dt="2026-07-28T07:58:30.975" v="1245" actId="790"/>
        <pc:sldMkLst>
          <pc:docMk/>
          <pc:sldMk cId="0" sldId="293"/>
        </pc:sldMkLst>
        <pc:spChg chg="add mod">
          <ac:chgData name="Amudha PENTEK" userId="b354404a-4e33-48b9-9452-4877fa7854a3" providerId="ADAL" clId="{DD2A2A80-C448-42E8-89EF-5829F24A062C}" dt="2026-07-28T07:58:30.975" v="1245" actId="790"/>
          <ac:spMkLst>
            <pc:docMk/>
            <pc:sldMk cId="0" sldId="293"/>
            <ac:spMk id="3" creationId="{4AAA9157-EA5E-DC91-13AC-63BB501A6B95}"/>
          </ac:spMkLst>
        </pc:spChg>
        <pc:spChg chg="mod">
          <ac:chgData name="Amudha PENTEK" userId="b354404a-4e33-48b9-9452-4877fa7854a3" providerId="ADAL" clId="{DD2A2A80-C448-42E8-89EF-5829F24A062C}" dt="2026-07-28T07:58:30.975" v="1245" actId="790"/>
          <ac:spMkLst>
            <pc:docMk/>
            <pc:sldMk cId="0" sldId="293"/>
            <ac:spMk id="8" creationId="{DF43F412-31FD-7AB6-DBC4-9B1A4A3B6D15}"/>
          </ac:spMkLst>
        </pc:spChg>
        <pc:picChg chg="add mod modCrop">
          <ac:chgData name="Amudha PENTEK" userId="b354404a-4e33-48b9-9452-4877fa7854a3" providerId="ADAL" clId="{DD2A2A80-C448-42E8-89EF-5829F24A062C}" dt="2026-07-22T10:43:37.527" v="520" actId="962"/>
          <ac:picMkLst>
            <pc:docMk/>
            <pc:sldMk cId="0" sldId="293"/>
            <ac:picMk id="7" creationId="{907A23B5-EE44-786C-9CED-0A67A1AB8A9E}"/>
          </ac:picMkLst>
        </pc:picChg>
      </pc:sldChg>
      <pc:sldChg chg="addSp delSp modSp add mod">
        <pc:chgData name="Amudha PENTEK" userId="b354404a-4e33-48b9-9452-4877fa7854a3" providerId="ADAL" clId="{DD2A2A80-C448-42E8-89EF-5829F24A062C}" dt="2026-07-28T07:58:30.975" v="1245" actId="790"/>
        <pc:sldMkLst>
          <pc:docMk/>
          <pc:sldMk cId="0" sldId="294"/>
        </pc:sldMkLst>
        <pc:spChg chg="add mod">
          <ac:chgData name="Amudha PENTEK" userId="b354404a-4e33-48b9-9452-4877fa7854a3" providerId="ADAL" clId="{DD2A2A80-C448-42E8-89EF-5829F24A062C}" dt="2026-07-28T07:58:30.975" v="1245" actId="790"/>
          <ac:spMkLst>
            <pc:docMk/>
            <pc:sldMk cId="0" sldId="294"/>
            <ac:spMk id="3" creationId="{7B851249-FFF7-0B32-475C-0C4E73E1A888}"/>
          </ac:spMkLst>
        </pc:spChg>
        <pc:spChg chg="add mod">
          <ac:chgData name="Amudha PENTEK" userId="b354404a-4e33-48b9-9452-4877fa7854a3" providerId="ADAL" clId="{DD2A2A80-C448-42E8-89EF-5829F24A062C}" dt="2026-07-28T07:58:30.975" v="1245" actId="790"/>
          <ac:spMkLst>
            <pc:docMk/>
            <pc:sldMk cId="0" sldId="294"/>
            <ac:spMk id="5" creationId="{DFB004C2-A50A-3A00-546B-632DEB4F8E4F}"/>
          </ac:spMkLst>
        </pc:spChg>
        <pc:spChg chg="mod">
          <ac:chgData name="Amudha PENTEK" userId="b354404a-4e33-48b9-9452-4877fa7854a3" providerId="ADAL" clId="{DD2A2A80-C448-42E8-89EF-5829F24A062C}" dt="2026-07-28T07:58:30.975" v="1245" actId="790"/>
          <ac:spMkLst>
            <pc:docMk/>
            <pc:sldMk cId="0" sldId="294"/>
            <ac:spMk id="10" creationId="{BB7AC66C-61F8-CCF8-72A2-A0CBA6F73CC9}"/>
          </ac:spMkLst>
        </pc:spChg>
        <pc:picChg chg="add mod modCrop">
          <ac:chgData name="Amudha PENTEK" userId="b354404a-4e33-48b9-9452-4877fa7854a3" providerId="ADAL" clId="{DD2A2A80-C448-42E8-89EF-5829F24A062C}" dt="2026-07-22T11:18:14.919" v="540" actId="1076"/>
          <ac:picMkLst>
            <pc:docMk/>
            <pc:sldMk cId="0" sldId="294"/>
            <ac:picMk id="7" creationId="{F863A1B2-C110-820B-473C-8B8E2FCF5E72}"/>
          </ac:picMkLst>
        </pc:picChg>
        <pc:picChg chg="add mod">
          <ac:chgData name="Amudha PENTEK" userId="b354404a-4e33-48b9-9452-4877fa7854a3" providerId="ADAL" clId="{DD2A2A80-C448-42E8-89EF-5829F24A062C}" dt="2026-07-22T11:19:15.964" v="546" actId="1076"/>
          <ac:picMkLst>
            <pc:docMk/>
            <pc:sldMk cId="0" sldId="294"/>
            <ac:picMk id="9" creationId="{D2CF2B2C-B30A-9E9E-4C8F-3916B8348A75}"/>
          </ac:picMkLst>
        </pc:picChg>
      </pc:sldChg>
      <pc:sldChg chg="addSp delSp modSp add mod ord">
        <pc:chgData name="Amudha PENTEK" userId="b354404a-4e33-48b9-9452-4877fa7854a3" providerId="ADAL" clId="{DD2A2A80-C448-42E8-89EF-5829F24A062C}" dt="2026-07-28T07:58:30.975" v="1245" actId="790"/>
        <pc:sldMkLst>
          <pc:docMk/>
          <pc:sldMk cId="0" sldId="295"/>
        </pc:sldMkLst>
        <pc:spChg chg="add mod">
          <ac:chgData name="Amudha PENTEK" userId="b354404a-4e33-48b9-9452-4877fa7854a3" providerId="ADAL" clId="{DD2A2A80-C448-42E8-89EF-5829F24A062C}" dt="2026-07-28T07:58:30.975" v="1245" actId="790"/>
          <ac:spMkLst>
            <pc:docMk/>
            <pc:sldMk cId="0" sldId="295"/>
            <ac:spMk id="3" creationId="{61EA5114-ECD7-8955-402A-4CDB4FA89213}"/>
          </ac:spMkLst>
        </pc:spChg>
        <pc:spChg chg="add mod">
          <ac:chgData name="Amudha PENTEK" userId="b354404a-4e33-48b9-9452-4877fa7854a3" providerId="ADAL" clId="{DD2A2A80-C448-42E8-89EF-5829F24A062C}" dt="2026-07-28T07:58:30.975" v="1245" actId="790"/>
          <ac:spMkLst>
            <pc:docMk/>
            <pc:sldMk cId="0" sldId="295"/>
            <ac:spMk id="5" creationId="{B3204E84-B68C-E82D-FF63-908152822C8D}"/>
          </ac:spMkLst>
        </pc:spChg>
        <pc:spChg chg="add mod">
          <ac:chgData name="Amudha PENTEK" userId="b354404a-4e33-48b9-9452-4877fa7854a3" providerId="ADAL" clId="{DD2A2A80-C448-42E8-89EF-5829F24A062C}" dt="2026-07-28T07:58:30.975" v="1245" actId="790"/>
          <ac:spMkLst>
            <pc:docMk/>
            <pc:sldMk cId="0" sldId="295"/>
            <ac:spMk id="7" creationId="{543C0C98-1ED1-6311-88F0-1A80477508DB}"/>
          </ac:spMkLst>
        </pc:spChg>
        <pc:spChg chg="add mod">
          <ac:chgData name="Amudha PENTEK" userId="b354404a-4e33-48b9-9452-4877fa7854a3" providerId="ADAL" clId="{DD2A2A80-C448-42E8-89EF-5829F24A062C}" dt="2026-07-28T07:58:30.975" v="1245" actId="790"/>
          <ac:spMkLst>
            <pc:docMk/>
            <pc:sldMk cId="0" sldId="295"/>
            <ac:spMk id="9" creationId="{4B05104E-6688-CAA3-8518-D6A16DF09649}"/>
          </ac:spMkLst>
        </pc:spChg>
        <pc:spChg chg="mod">
          <ac:chgData name="Amudha PENTEK" userId="b354404a-4e33-48b9-9452-4877fa7854a3" providerId="ADAL" clId="{DD2A2A80-C448-42E8-89EF-5829F24A062C}" dt="2026-07-28T07:58:30.975" v="1245" actId="790"/>
          <ac:spMkLst>
            <pc:docMk/>
            <pc:sldMk cId="0" sldId="295"/>
            <ac:spMk id="12" creationId="{0EACDFA4-814E-D762-88F7-E10CE34EB028}"/>
          </ac:spMkLst>
        </pc:spChg>
        <pc:picChg chg="add mod">
          <ac:chgData name="Amudha PENTEK" userId="b354404a-4e33-48b9-9452-4877fa7854a3" providerId="ADAL" clId="{DD2A2A80-C448-42E8-89EF-5829F24A062C}" dt="2026-07-23T09:19:45.781" v="951" actId="962"/>
          <ac:picMkLst>
            <pc:docMk/>
            <pc:sldMk cId="0" sldId="295"/>
            <ac:picMk id="11" creationId="{2F4F8DA7-97E4-CD67-3D80-7873D914903C}"/>
          </ac:picMkLst>
        </pc:picChg>
      </pc:sldChg>
      <pc:sldChg chg="addSp delSp modSp add mod delAnim">
        <pc:chgData name="Amudha PENTEK" userId="b354404a-4e33-48b9-9452-4877fa7854a3" providerId="ADAL" clId="{DD2A2A80-C448-42E8-89EF-5829F24A062C}" dt="2026-07-28T07:58:30.975" v="1245" actId="790"/>
        <pc:sldMkLst>
          <pc:docMk/>
          <pc:sldMk cId="0" sldId="297"/>
        </pc:sldMkLst>
        <pc:spChg chg="add mod">
          <ac:chgData name="Amudha PENTEK" userId="b354404a-4e33-48b9-9452-4877fa7854a3" providerId="ADAL" clId="{DD2A2A80-C448-42E8-89EF-5829F24A062C}" dt="2026-07-28T07:58:30.975" v="1245" actId="790"/>
          <ac:spMkLst>
            <pc:docMk/>
            <pc:sldMk cId="0" sldId="297"/>
            <ac:spMk id="3" creationId="{5814187A-F8BA-4462-5545-11241AD5030F}"/>
          </ac:spMkLst>
        </pc:spChg>
        <pc:spChg chg="add mod">
          <ac:chgData name="Amudha PENTEK" userId="b354404a-4e33-48b9-9452-4877fa7854a3" providerId="ADAL" clId="{DD2A2A80-C448-42E8-89EF-5829F24A062C}" dt="2026-07-28T07:58:30.975" v="1245" actId="790"/>
          <ac:spMkLst>
            <pc:docMk/>
            <pc:sldMk cId="0" sldId="297"/>
            <ac:spMk id="5" creationId="{E0A2089E-4066-5837-A9C1-348710E0463E}"/>
          </ac:spMkLst>
        </pc:spChg>
        <pc:spChg chg="add mod ord">
          <ac:chgData name="Amudha PENTEK" userId="b354404a-4e33-48b9-9452-4877fa7854a3" providerId="ADAL" clId="{DD2A2A80-C448-42E8-89EF-5829F24A062C}" dt="2026-07-28T07:58:30.975" v="1245" actId="790"/>
          <ac:spMkLst>
            <pc:docMk/>
            <pc:sldMk cId="0" sldId="297"/>
            <ac:spMk id="9" creationId="{842636B9-1694-1D64-4F0A-E40D0012D7FE}"/>
          </ac:spMkLst>
        </pc:spChg>
        <pc:spChg chg="mod">
          <ac:chgData name="Amudha PENTEK" userId="b354404a-4e33-48b9-9452-4877fa7854a3" providerId="ADAL" clId="{DD2A2A80-C448-42E8-89EF-5829F24A062C}" dt="2026-07-28T07:58:30.975" v="1245" actId="790"/>
          <ac:spMkLst>
            <pc:docMk/>
            <pc:sldMk cId="0" sldId="297"/>
            <ac:spMk id="10" creationId="{BFBFCCD9-55C8-49E6-FB89-756B4911E8ED}"/>
          </ac:spMkLst>
        </pc:spChg>
        <pc:picChg chg="add mod">
          <ac:chgData name="Amudha PENTEK" userId="b354404a-4e33-48b9-9452-4877fa7854a3" providerId="ADAL" clId="{DD2A2A80-C448-42E8-89EF-5829F24A062C}" dt="2026-07-22T12:24:56.328" v="688" actId="1076"/>
          <ac:picMkLst>
            <pc:docMk/>
            <pc:sldMk cId="0" sldId="297"/>
            <ac:picMk id="7" creationId="{C5A6C6DA-7ED3-EFDD-502E-FDB2430F2153}"/>
          </ac:picMkLst>
        </pc:picChg>
      </pc:sldChg>
      <pc:sldChg chg="addSp delSp modSp add mod modAnim">
        <pc:chgData name="Amudha PENTEK" userId="b354404a-4e33-48b9-9452-4877fa7854a3" providerId="ADAL" clId="{DD2A2A80-C448-42E8-89EF-5829F24A062C}" dt="2026-07-28T07:58:30.975" v="1245" actId="790"/>
        <pc:sldMkLst>
          <pc:docMk/>
          <pc:sldMk cId="0" sldId="298"/>
        </pc:sldMkLst>
        <pc:spChg chg="add mod">
          <ac:chgData name="Amudha PENTEK" userId="b354404a-4e33-48b9-9452-4877fa7854a3" providerId="ADAL" clId="{DD2A2A80-C448-42E8-89EF-5829F24A062C}" dt="2026-07-28T07:58:30.975" v="1245" actId="790"/>
          <ac:spMkLst>
            <pc:docMk/>
            <pc:sldMk cId="0" sldId="298"/>
            <ac:spMk id="3" creationId="{431B0E20-8A39-66F9-0A1C-17FE533DC411}"/>
          </ac:spMkLst>
        </pc:spChg>
        <pc:spChg chg="add mod">
          <ac:chgData name="Amudha PENTEK" userId="b354404a-4e33-48b9-9452-4877fa7854a3" providerId="ADAL" clId="{DD2A2A80-C448-42E8-89EF-5829F24A062C}" dt="2026-07-28T07:58:30.975" v="1245" actId="790"/>
          <ac:spMkLst>
            <pc:docMk/>
            <pc:sldMk cId="0" sldId="298"/>
            <ac:spMk id="5" creationId="{B1F21B6B-0F16-B3B7-3A0C-C20ACF25A4FA}"/>
          </ac:spMkLst>
        </pc:spChg>
        <pc:spChg chg="add mod ord">
          <ac:chgData name="Amudha PENTEK" userId="b354404a-4e33-48b9-9452-4877fa7854a3" providerId="ADAL" clId="{DD2A2A80-C448-42E8-89EF-5829F24A062C}" dt="2026-07-28T07:58:30.975" v="1245" actId="790"/>
          <ac:spMkLst>
            <pc:docMk/>
            <pc:sldMk cId="0" sldId="298"/>
            <ac:spMk id="9" creationId="{D5B234D4-1286-9C8C-C81A-292C00776812}"/>
          </ac:spMkLst>
        </pc:spChg>
        <pc:spChg chg="mod">
          <ac:chgData name="Amudha PENTEK" userId="b354404a-4e33-48b9-9452-4877fa7854a3" providerId="ADAL" clId="{DD2A2A80-C448-42E8-89EF-5829F24A062C}" dt="2026-07-28T07:58:30.975" v="1245" actId="790"/>
          <ac:spMkLst>
            <pc:docMk/>
            <pc:sldMk cId="0" sldId="298"/>
            <ac:spMk id="10" creationId="{8E36173D-4BDC-0059-0C8A-A5AE820090ED}"/>
          </ac:spMkLst>
        </pc:spChg>
        <pc:picChg chg="add">
          <ac:chgData name="Amudha PENTEK" userId="b354404a-4e33-48b9-9452-4877fa7854a3" providerId="ADAL" clId="{DD2A2A80-C448-42E8-89EF-5829F24A062C}" dt="2026-07-22T12:43:47.413" v="710" actId="22"/>
          <ac:picMkLst>
            <pc:docMk/>
            <pc:sldMk cId="0" sldId="298"/>
            <ac:picMk id="7" creationId="{292E80E7-AD6F-8CB4-1982-132CB4FB60CA}"/>
          </ac:picMkLst>
        </pc:picChg>
      </pc:sldChg>
      <pc:sldChg chg="addSp delSp modSp add mod delAnim">
        <pc:chgData name="Amudha PENTEK" userId="b354404a-4e33-48b9-9452-4877fa7854a3" providerId="ADAL" clId="{DD2A2A80-C448-42E8-89EF-5829F24A062C}" dt="2026-07-28T07:58:30.975" v="1245" actId="790"/>
        <pc:sldMkLst>
          <pc:docMk/>
          <pc:sldMk cId="0" sldId="299"/>
        </pc:sldMkLst>
        <pc:spChg chg="add mod">
          <ac:chgData name="Amudha PENTEK" userId="b354404a-4e33-48b9-9452-4877fa7854a3" providerId="ADAL" clId="{DD2A2A80-C448-42E8-89EF-5829F24A062C}" dt="2026-07-28T07:58:30.975" v="1245" actId="790"/>
          <ac:spMkLst>
            <pc:docMk/>
            <pc:sldMk cId="0" sldId="299"/>
            <ac:spMk id="3" creationId="{36A6E595-B60B-613C-EBFC-2A22E69195FF}"/>
          </ac:spMkLst>
        </pc:spChg>
        <pc:spChg chg="add mod">
          <ac:chgData name="Amudha PENTEK" userId="b354404a-4e33-48b9-9452-4877fa7854a3" providerId="ADAL" clId="{DD2A2A80-C448-42E8-89EF-5829F24A062C}" dt="2026-07-28T07:58:30.975" v="1245" actId="790"/>
          <ac:spMkLst>
            <pc:docMk/>
            <pc:sldMk cId="0" sldId="299"/>
            <ac:spMk id="5" creationId="{98F81068-390B-EA9F-79FC-569BDACCD3BB}"/>
          </ac:spMkLst>
        </pc:spChg>
        <pc:spChg chg="add mod ord">
          <ac:chgData name="Amudha PENTEK" userId="b354404a-4e33-48b9-9452-4877fa7854a3" providerId="ADAL" clId="{DD2A2A80-C448-42E8-89EF-5829F24A062C}" dt="2026-07-28T07:58:30.975" v="1245" actId="790"/>
          <ac:spMkLst>
            <pc:docMk/>
            <pc:sldMk cId="0" sldId="299"/>
            <ac:spMk id="7" creationId="{ABE423E5-9F38-908F-9D8F-99FF23F27EAA}"/>
          </ac:spMkLst>
        </pc:spChg>
        <pc:spChg chg="mod">
          <ac:chgData name="Amudha PENTEK" userId="b354404a-4e33-48b9-9452-4877fa7854a3" providerId="ADAL" clId="{DD2A2A80-C448-42E8-89EF-5829F24A062C}" dt="2026-07-28T07:58:30.975" v="1245" actId="790"/>
          <ac:spMkLst>
            <pc:docMk/>
            <pc:sldMk cId="0" sldId="299"/>
            <ac:spMk id="10" creationId="{E5435746-ED41-0C1F-C37D-1DB58C284A83}"/>
          </ac:spMkLst>
        </pc:spChg>
        <pc:picChg chg="add">
          <ac:chgData name="Amudha PENTEK" userId="b354404a-4e33-48b9-9452-4877fa7854a3" providerId="ADAL" clId="{DD2A2A80-C448-42E8-89EF-5829F24A062C}" dt="2026-07-22T12:47:39.686" v="735" actId="22"/>
          <ac:picMkLst>
            <pc:docMk/>
            <pc:sldMk cId="0" sldId="299"/>
            <ac:picMk id="9" creationId="{F1AD0613-6981-8070-910D-9BABE93861EF}"/>
          </ac:picMkLst>
        </pc:picChg>
      </pc:sldChg>
      <pc:sldChg chg="addSp delSp modSp add mod delAnim">
        <pc:chgData name="Amudha PENTEK" userId="b354404a-4e33-48b9-9452-4877fa7854a3" providerId="ADAL" clId="{DD2A2A80-C448-42E8-89EF-5829F24A062C}" dt="2026-07-28T07:58:30.975" v="1245" actId="790"/>
        <pc:sldMkLst>
          <pc:docMk/>
          <pc:sldMk cId="0" sldId="300"/>
        </pc:sldMkLst>
        <pc:spChg chg="add mod">
          <ac:chgData name="Amudha PENTEK" userId="b354404a-4e33-48b9-9452-4877fa7854a3" providerId="ADAL" clId="{DD2A2A80-C448-42E8-89EF-5829F24A062C}" dt="2026-07-28T07:58:30.975" v="1245" actId="790"/>
          <ac:spMkLst>
            <pc:docMk/>
            <pc:sldMk cId="0" sldId="300"/>
            <ac:spMk id="3" creationId="{7216AF31-9B32-4DC2-5EB3-49DFBD2BBDFA}"/>
          </ac:spMkLst>
        </pc:spChg>
        <pc:spChg chg="add mod">
          <ac:chgData name="Amudha PENTEK" userId="b354404a-4e33-48b9-9452-4877fa7854a3" providerId="ADAL" clId="{DD2A2A80-C448-42E8-89EF-5829F24A062C}" dt="2026-07-28T07:58:30.975" v="1245" actId="790"/>
          <ac:spMkLst>
            <pc:docMk/>
            <pc:sldMk cId="0" sldId="300"/>
            <ac:spMk id="5" creationId="{3F6C8C83-F3AC-5C67-285A-2250561CB6A2}"/>
          </ac:spMkLst>
        </pc:spChg>
        <pc:spChg chg="add mod">
          <ac:chgData name="Amudha PENTEK" userId="b354404a-4e33-48b9-9452-4877fa7854a3" providerId="ADAL" clId="{DD2A2A80-C448-42E8-89EF-5829F24A062C}" dt="2026-07-28T07:58:30.975" v="1245" actId="790"/>
          <ac:spMkLst>
            <pc:docMk/>
            <pc:sldMk cId="0" sldId="300"/>
            <ac:spMk id="7" creationId="{D92ECCA2-E774-F2D4-D51B-6DD070D044B1}"/>
          </ac:spMkLst>
        </pc:spChg>
        <pc:spChg chg="mod">
          <ac:chgData name="Amudha PENTEK" userId="b354404a-4e33-48b9-9452-4877fa7854a3" providerId="ADAL" clId="{DD2A2A80-C448-42E8-89EF-5829F24A062C}" dt="2026-07-28T07:58:30.975" v="1245" actId="790"/>
          <ac:spMkLst>
            <pc:docMk/>
            <pc:sldMk cId="0" sldId="300"/>
            <ac:spMk id="8" creationId="{E4161CBD-4136-85EA-7EB1-18FEE3B3E5A8}"/>
          </ac:spMkLst>
        </pc:spChg>
      </pc:sldChg>
      <pc:sldChg chg="addSp delSp modSp add mod delAnim">
        <pc:chgData name="Amudha PENTEK" userId="b354404a-4e33-48b9-9452-4877fa7854a3" providerId="ADAL" clId="{DD2A2A80-C448-42E8-89EF-5829F24A062C}" dt="2026-07-28T07:58:30.975" v="1245" actId="790"/>
        <pc:sldMkLst>
          <pc:docMk/>
          <pc:sldMk cId="0" sldId="301"/>
        </pc:sldMkLst>
        <pc:spChg chg="add mod">
          <ac:chgData name="Amudha PENTEK" userId="b354404a-4e33-48b9-9452-4877fa7854a3" providerId="ADAL" clId="{DD2A2A80-C448-42E8-89EF-5829F24A062C}" dt="2026-07-28T07:58:30.975" v="1245" actId="790"/>
          <ac:spMkLst>
            <pc:docMk/>
            <pc:sldMk cId="0" sldId="301"/>
            <ac:spMk id="3" creationId="{2CCA0786-0415-9892-3A18-5C273A821C41}"/>
          </ac:spMkLst>
        </pc:spChg>
        <pc:spChg chg="add mod">
          <ac:chgData name="Amudha PENTEK" userId="b354404a-4e33-48b9-9452-4877fa7854a3" providerId="ADAL" clId="{DD2A2A80-C448-42E8-89EF-5829F24A062C}" dt="2026-07-28T07:58:30.975" v="1245" actId="790"/>
          <ac:spMkLst>
            <pc:docMk/>
            <pc:sldMk cId="0" sldId="301"/>
            <ac:spMk id="5" creationId="{A630CDD3-1841-6A28-3D94-C4677572A552}"/>
          </ac:spMkLst>
        </pc:spChg>
        <pc:spChg chg="add mod">
          <ac:chgData name="Amudha PENTEK" userId="b354404a-4e33-48b9-9452-4877fa7854a3" providerId="ADAL" clId="{DD2A2A80-C448-42E8-89EF-5829F24A062C}" dt="2026-07-28T07:58:30.975" v="1245" actId="790"/>
          <ac:spMkLst>
            <pc:docMk/>
            <pc:sldMk cId="0" sldId="301"/>
            <ac:spMk id="7" creationId="{480C648D-8846-978A-9E76-7DAA2D60413E}"/>
          </ac:spMkLst>
        </pc:spChg>
        <pc:spChg chg="mod">
          <ac:chgData name="Amudha PENTEK" userId="b354404a-4e33-48b9-9452-4877fa7854a3" providerId="ADAL" clId="{DD2A2A80-C448-42E8-89EF-5829F24A062C}" dt="2026-07-28T07:58:30.975" v="1245" actId="790"/>
          <ac:spMkLst>
            <pc:docMk/>
            <pc:sldMk cId="0" sldId="301"/>
            <ac:spMk id="8" creationId="{EFD814EA-1C13-12FE-EE5D-936A55E735BD}"/>
          </ac:spMkLst>
        </pc:spChg>
      </pc:sldChg>
      <pc:sldChg chg="addSp delSp modSp add mod delAnim modNotesTx">
        <pc:chgData name="Amudha PENTEK" userId="b354404a-4e33-48b9-9452-4877fa7854a3" providerId="ADAL" clId="{DD2A2A80-C448-42E8-89EF-5829F24A062C}" dt="2026-07-28T07:58:30.975" v="1245" actId="790"/>
        <pc:sldMkLst>
          <pc:docMk/>
          <pc:sldMk cId="0" sldId="302"/>
        </pc:sldMkLst>
        <pc:spChg chg="add mod">
          <ac:chgData name="Amudha PENTEK" userId="b354404a-4e33-48b9-9452-4877fa7854a3" providerId="ADAL" clId="{DD2A2A80-C448-42E8-89EF-5829F24A062C}" dt="2026-07-28T07:58:30.975" v="1245" actId="790"/>
          <ac:spMkLst>
            <pc:docMk/>
            <pc:sldMk cId="0" sldId="302"/>
            <ac:spMk id="5" creationId="{C01FC010-2ECC-8C6C-F508-D59BDB2FCB7B}"/>
          </ac:spMkLst>
        </pc:spChg>
        <pc:spChg chg="add mod">
          <ac:chgData name="Amudha PENTEK" userId="b354404a-4e33-48b9-9452-4877fa7854a3" providerId="ADAL" clId="{DD2A2A80-C448-42E8-89EF-5829F24A062C}" dt="2026-07-28T07:58:30.975" v="1245" actId="790"/>
          <ac:spMkLst>
            <pc:docMk/>
            <pc:sldMk cId="0" sldId="302"/>
            <ac:spMk id="7" creationId="{86E37DB0-1095-8581-E642-CC6586C388F7}"/>
          </ac:spMkLst>
        </pc:spChg>
        <pc:spChg chg="add mod">
          <ac:chgData name="Amudha PENTEK" userId="b354404a-4e33-48b9-9452-4877fa7854a3" providerId="ADAL" clId="{DD2A2A80-C448-42E8-89EF-5829F24A062C}" dt="2026-07-28T07:58:30.975" v="1245" actId="790"/>
          <ac:spMkLst>
            <pc:docMk/>
            <pc:sldMk cId="0" sldId="302"/>
            <ac:spMk id="9" creationId="{E0D8AE38-F861-A254-D453-FB1040B48378}"/>
          </ac:spMkLst>
        </pc:spChg>
        <pc:spChg chg="mod">
          <ac:chgData name="Amudha PENTEK" userId="b354404a-4e33-48b9-9452-4877fa7854a3" providerId="ADAL" clId="{DD2A2A80-C448-42E8-89EF-5829F24A062C}" dt="2026-07-28T07:58:30.975" v="1245" actId="790"/>
          <ac:spMkLst>
            <pc:docMk/>
            <pc:sldMk cId="0" sldId="302"/>
            <ac:spMk id="10" creationId="{691E71EA-3CBB-3809-DD4D-1564BD667403}"/>
          </ac:spMkLst>
        </pc:spChg>
        <pc:spChg chg="add del mod ord">
          <ac:chgData name="Amudha PENTEK" userId="b354404a-4e33-48b9-9452-4877fa7854a3" providerId="ADAL" clId="{DD2A2A80-C448-42E8-89EF-5829F24A062C}" dt="2026-07-28T07:58:30.975" v="1245" actId="790"/>
          <ac:spMkLst>
            <pc:docMk/>
            <pc:sldMk cId="0" sldId="302"/>
            <ac:spMk id="13" creationId="{CC1842E7-8C37-65DD-D033-9BA0B35EBF9A}"/>
          </ac:spMkLst>
        </pc:spChg>
      </pc:sldChg>
      <pc:sldChg chg="addSp delSp modSp add mod delAnim modAnim">
        <pc:chgData name="Amudha PENTEK" userId="b354404a-4e33-48b9-9452-4877fa7854a3" providerId="ADAL" clId="{DD2A2A80-C448-42E8-89EF-5829F24A062C}" dt="2026-07-28T07:58:30.975" v="1245" actId="790"/>
        <pc:sldMkLst>
          <pc:docMk/>
          <pc:sldMk cId="0" sldId="303"/>
        </pc:sldMkLst>
        <pc:spChg chg="add mod">
          <ac:chgData name="Amudha PENTEK" userId="b354404a-4e33-48b9-9452-4877fa7854a3" providerId="ADAL" clId="{DD2A2A80-C448-42E8-89EF-5829F24A062C}" dt="2026-07-28T07:58:30.975" v="1245" actId="790"/>
          <ac:spMkLst>
            <pc:docMk/>
            <pc:sldMk cId="0" sldId="303"/>
            <ac:spMk id="7" creationId="{D2CF2FDE-DAC5-0E87-AD79-3B1A3CC1489C}"/>
          </ac:spMkLst>
        </pc:spChg>
        <pc:spChg chg="mod">
          <ac:chgData name="Amudha PENTEK" userId="b354404a-4e33-48b9-9452-4877fa7854a3" providerId="ADAL" clId="{DD2A2A80-C448-42E8-89EF-5829F24A062C}" dt="2026-07-28T07:58:30.975" v="1245" actId="790"/>
          <ac:spMkLst>
            <pc:docMk/>
            <pc:sldMk cId="0" sldId="303"/>
            <ac:spMk id="10" creationId="{900D1379-405B-D40B-42B5-EC5F894325A2}"/>
          </ac:spMkLst>
        </pc:spChg>
        <pc:spChg chg="add mod ord">
          <ac:chgData name="Amudha PENTEK" userId="b354404a-4e33-48b9-9452-4877fa7854a3" providerId="ADAL" clId="{DD2A2A80-C448-42E8-89EF-5829F24A062C}" dt="2026-07-28T07:58:30.975" v="1245" actId="790"/>
          <ac:spMkLst>
            <pc:docMk/>
            <pc:sldMk cId="0" sldId="303"/>
            <ac:spMk id="12" creationId="{2CBDC619-2244-B93C-6127-00BF10E56787}"/>
          </ac:spMkLst>
        </pc:spChg>
        <pc:picChg chg="add mod">
          <ac:chgData name="Amudha PENTEK" userId="b354404a-4e33-48b9-9452-4877fa7854a3" providerId="ADAL" clId="{DD2A2A80-C448-42E8-89EF-5829F24A062C}" dt="2026-07-23T09:44:32.858" v="1168" actId="962"/>
          <ac:picMkLst>
            <pc:docMk/>
            <pc:sldMk cId="0" sldId="303"/>
            <ac:picMk id="9" creationId="{AB1896B7-AD25-C52D-3B3A-5BAB5BCAD62E}"/>
          </ac:picMkLst>
        </pc:picChg>
      </pc:sldChg>
      <pc:sldChg chg="addSp delSp modSp add mod delAnim">
        <pc:chgData name="Amudha PENTEK" userId="b354404a-4e33-48b9-9452-4877fa7854a3" providerId="ADAL" clId="{DD2A2A80-C448-42E8-89EF-5829F24A062C}" dt="2026-07-28T07:58:30.975" v="1245" actId="790"/>
        <pc:sldMkLst>
          <pc:docMk/>
          <pc:sldMk cId="0" sldId="304"/>
        </pc:sldMkLst>
        <pc:spChg chg="add mod">
          <ac:chgData name="Amudha PENTEK" userId="b354404a-4e33-48b9-9452-4877fa7854a3" providerId="ADAL" clId="{DD2A2A80-C448-42E8-89EF-5829F24A062C}" dt="2026-07-28T07:58:30.975" v="1245" actId="790"/>
          <ac:spMkLst>
            <pc:docMk/>
            <pc:sldMk cId="0" sldId="304"/>
            <ac:spMk id="5" creationId="{785FBE34-1F3D-ED84-0791-2EE013CDD244}"/>
          </ac:spMkLst>
        </pc:spChg>
        <pc:spChg chg="add mod">
          <ac:chgData name="Amudha PENTEK" userId="b354404a-4e33-48b9-9452-4877fa7854a3" providerId="ADAL" clId="{DD2A2A80-C448-42E8-89EF-5829F24A062C}" dt="2026-07-28T07:58:30.975" v="1245" actId="790"/>
          <ac:spMkLst>
            <pc:docMk/>
            <pc:sldMk cId="0" sldId="304"/>
            <ac:spMk id="7" creationId="{6E770678-E279-D575-0101-7E2635A12B61}"/>
          </ac:spMkLst>
        </pc:spChg>
        <pc:spChg chg="add mod">
          <ac:chgData name="Amudha PENTEK" userId="b354404a-4e33-48b9-9452-4877fa7854a3" providerId="ADAL" clId="{DD2A2A80-C448-42E8-89EF-5829F24A062C}" dt="2026-07-28T07:58:30.975" v="1245" actId="790"/>
          <ac:spMkLst>
            <pc:docMk/>
            <pc:sldMk cId="0" sldId="304"/>
            <ac:spMk id="9" creationId="{B935A1F8-4CDB-63D2-613E-4887776766AB}"/>
          </ac:spMkLst>
        </pc:spChg>
        <pc:spChg chg="add mod ord">
          <ac:chgData name="Amudha PENTEK" userId="b354404a-4e33-48b9-9452-4877fa7854a3" providerId="ADAL" clId="{DD2A2A80-C448-42E8-89EF-5829F24A062C}" dt="2026-07-28T07:58:30.975" v="1245" actId="790"/>
          <ac:spMkLst>
            <pc:docMk/>
            <pc:sldMk cId="0" sldId="304"/>
            <ac:spMk id="15" creationId="{5533D416-956F-9C63-3ECB-F9580D4C96EF}"/>
          </ac:spMkLst>
        </pc:spChg>
        <pc:spChg chg="mod">
          <ac:chgData name="Amudha PENTEK" userId="b354404a-4e33-48b9-9452-4877fa7854a3" providerId="ADAL" clId="{DD2A2A80-C448-42E8-89EF-5829F24A062C}" dt="2026-07-28T07:58:30.975" v="1245" actId="790"/>
          <ac:spMkLst>
            <pc:docMk/>
            <pc:sldMk cId="0" sldId="304"/>
            <ac:spMk id="16" creationId="{38047185-49F1-55D5-5DC7-BE7D2E83AD87}"/>
          </ac:spMkLst>
        </pc:spChg>
        <pc:spChg chg="add mod ord">
          <ac:chgData name="Amudha PENTEK" userId="b354404a-4e33-48b9-9452-4877fa7854a3" providerId="ADAL" clId="{DD2A2A80-C448-42E8-89EF-5829F24A062C}" dt="2026-07-28T07:58:30.975" v="1245" actId="790"/>
          <ac:spMkLst>
            <pc:docMk/>
            <pc:sldMk cId="0" sldId="304"/>
            <ac:spMk id="17" creationId="{3403015B-D1A0-0159-3714-15A7A5BCD797}"/>
          </ac:spMkLst>
        </pc:spChg>
        <pc:picChg chg="add mod">
          <ac:chgData name="Amudha PENTEK" userId="b354404a-4e33-48b9-9452-4877fa7854a3" providerId="ADAL" clId="{DD2A2A80-C448-42E8-89EF-5829F24A062C}" dt="2026-07-22T12:58:40.075" v="867" actId="1076"/>
          <ac:picMkLst>
            <pc:docMk/>
            <pc:sldMk cId="0" sldId="304"/>
            <ac:picMk id="11" creationId="{C5F078CA-C0D7-6A27-3D2C-A284478E58F4}"/>
          </ac:picMkLst>
        </pc:picChg>
        <pc:picChg chg="add mod">
          <ac:chgData name="Amudha PENTEK" userId="b354404a-4e33-48b9-9452-4877fa7854a3" providerId="ADAL" clId="{DD2A2A80-C448-42E8-89EF-5829F24A062C}" dt="2026-07-22T12:59:30.881" v="877" actId="962"/>
          <ac:picMkLst>
            <pc:docMk/>
            <pc:sldMk cId="0" sldId="304"/>
            <ac:picMk id="13" creationId="{C18642BF-CC13-86C0-A17D-D46CA230FAB3}"/>
          </ac:picMkLst>
        </pc:picChg>
      </pc:sldChg>
      <pc:sldChg chg="addSp delSp modSp add mod modNotesTx">
        <pc:chgData name="Amudha PENTEK" userId="b354404a-4e33-48b9-9452-4877fa7854a3" providerId="ADAL" clId="{DD2A2A80-C448-42E8-89EF-5829F24A062C}" dt="2026-07-28T07:58:30.975" v="1245" actId="790"/>
        <pc:sldMkLst>
          <pc:docMk/>
          <pc:sldMk cId="0" sldId="305"/>
        </pc:sldMkLst>
        <pc:spChg chg="add mod">
          <ac:chgData name="Amudha PENTEK" userId="b354404a-4e33-48b9-9452-4877fa7854a3" providerId="ADAL" clId="{DD2A2A80-C448-42E8-89EF-5829F24A062C}" dt="2026-07-28T07:58:30.975" v="1245" actId="790"/>
          <ac:spMkLst>
            <pc:docMk/>
            <pc:sldMk cId="0" sldId="305"/>
            <ac:spMk id="4" creationId="{9D20CC1F-BF0E-9928-D0D9-A8E27701F517}"/>
          </ac:spMkLst>
        </pc:spChg>
        <pc:spChg chg="add mod">
          <ac:chgData name="Amudha PENTEK" userId="b354404a-4e33-48b9-9452-4877fa7854a3" providerId="ADAL" clId="{DD2A2A80-C448-42E8-89EF-5829F24A062C}" dt="2026-07-28T07:58:30.975" v="1245" actId="790"/>
          <ac:spMkLst>
            <pc:docMk/>
            <pc:sldMk cId="0" sldId="305"/>
            <ac:spMk id="5" creationId="{457E1FCF-E189-97C5-8484-7423A3BA378B}"/>
          </ac:spMkLst>
        </pc:spChg>
        <pc:spChg chg="add mod">
          <ac:chgData name="Amudha PENTEK" userId="b354404a-4e33-48b9-9452-4877fa7854a3" providerId="ADAL" clId="{DD2A2A80-C448-42E8-89EF-5829F24A062C}" dt="2026-07-28T07:58:30.975" v="1245" actId="790"/>
          <ac:spMkLst>
            <pc:docMk/>
            <pc:sldMk cId="0" sldId="305"/>
            <ac:spMk id="6" creationId="{F6BAF30D-9ABC-722A-1537-C6E88124508B}"/>
          </ac:spMkLst>
        </pc:spChg>
        <pc:spChg chg="mod">
          <ac:chgData name="Amudha PENTEK" userId="b354404a-4e33-48b9-9452-4877fa7854a3" providerId="ADAL" clId="{DD2A2A80-C448-42E8-89EF-5829F24A062C}" dt="2026-07-28T07:58:30.975" v="1245" actId="790"/>
          <ac:spMkLst>
            <pc:docMk/>
            <pc:sldMk cId="0" sldId="305"/>
            <ac:spMk id="7" creationId="{DF7BD7C0-A3DE-0FDE-DBE7-3BD4C124E9EA}"/>
          </ac:spMkLst>
        </pc:spChg>
        <pc:spChg chg="add mod">
          <ac:chgData name="Amudha PENTEK" userId="b354404a-4e33-48b9-9452-4877fa7854a3" providerId="ADAL" clId="{DD2A2A80-C448-42E8-89EF-5829F24A062C}" dt="2026-07-28T07:58:30.975" v="1245" actId="790"/>
          <ac:spMkLst>
            <pc:docMk/>
            <pc:sldMk cId="0" sldId="305"/>
            <ac:spMk id="8" creationId="{D7C4BCA7-3003-626F-BA26-D91FE4C3B548}"/>
          </ac:spMkLst>
        </pc:spChg>
        <pc:spChg chg="add mod">
          <ac:chgData name="Amudha PENTEK" userId="b354404a-4e33-48b9-9452-4877fa7854a3" providerId="ADAL" clId="{DD2A2A80-C448-42E8-89EF-5829F24A062C}" dt="2026-07-28T07:58:30.975" v="1245" actId="790"/>
          <ac:spMkLst>
            <pc:docMk/>
            <pc:sldMk cId="0" sldId="305"/>
            <ac:spMk id="9" creationId="{0248675D-1E69-3926-1B53-18C2AD6AE1A6}"/>
          </ac:spMkLst>
        </pc:spChg>
        <pc:spChg chg="add mod">
          <ac:chgData name="Amudha PENTEK" userId="b354404a-4e33-48b9-9452-4877fa7854a3" providerId="ADAL" clId="{DD2A2A80-C448-42E8-89EF-5829F24A062C}" dt="2026-07-28T07:58:30.975" v="1245" actId="790"/>
          <ac:spMkLst>
            <pc:docMk/>
            <pc:sldMk cId="0" sldId="305"/>
            <ac:spMk id="10" creationId="{332DA2CD-A906-E725-8D48-D477FCBFED7A}"/>
          </ac:spMkLst>
        </pc:spChg>
        <pc:spChg chg="add mod">
          <ac:chgData name="Amudha PENTEK" userId="b354404a-4e33-48b9-9452-4877fa7854a3" providerId="ADAL" clId="{DD2A2A80-C448-42E8-89EF-5829F24A062C}" dt="2026-07-28T07:58:30.975" v="1245" actId="790"/>
          <ac:spMkLst>
            <pc:docMk/>
            <pc:sldMk cId="0" sldId="305"/>
            <ac:spMk id="11" creationId="{DDA5A0E7-1976-E9A1-2900-EE941678A690}"/>
          </ac:spMkLst>
        </pc:spChg>
        <pc:spChg chg="add mod">
          <ac:chgData name="Amudha PENTEK" userId="b354404a-4e33-48b9-9452-4877fa7854a3" providerId="ADAL" clId="{DD2A2A80-C448-42E8-89EF-5829F24A062C}" dt="2026-07-22T13:00:13.636" v="882"/>
          <ac:spMkLst>
            <pc:docMk/>
            <pc:sldMk cId="0" sldId="305"/>
            <ac:spMk id="12" creationId="{DFC295B9-1749-391C-9A01-F234F0CE147A}"/>
          </ac:spMkLst>
        </pc:spChg>
        <pc:spChg chg="add mod">
          <ac:chgData name="Amudha PENTEK" userId="b354404a-4e33-48b9-9452-4877fa7854a3" providerId="ADAL" clId="{DD2A2A80-C448-42E8-89EF-5829F24A062C}" dt="2026-07-28T07:58:30.975" v="1245" actId="790"/>
          <ac:spMkLst>
            <pc:docMk/>
            <pc:sldMk cId="0" sldId="305"/>
            <ac:spMk id="13" creationId="{51DD93CE-5336-181C-C263-4C34231F6388}"/>
          </ac:spMkLst>
        </pc:spChg>
        <pc:spChg chg="mod">
          <ac:chgData name="Amudha PENTEK" userId="b354404a-4e33-48b9-9452-4877fa7854a3" providerId="ADAL" clId="{DD2A2A80-C448-42E8-89EF-5829F24A062C}" dt="2026-07-28T07:58:30.975" v="1245" actId="790"/>
          <ac:spMkLst>
            <pc:docMk/>
            <pc:sldMk cId="0" sldId="305"/>
            <ac:spMk id="15" creationId="{B1F0B93A-A700-F530-B525-C8BB2942612F}"/>
          </ac:spMkLst>
        </pc:spChg>
      </pc:sldChg>
      <pc:sldChg chg="addSp delSp modSp add mod modAnim">
        <pc:chgData name="Amudha PENTEK" userId="b354404a-4e33-48b9-9452-4877fa7854a3" providerId="ADAL" clId="{DD2A2A80-C448-42E8-89EF-5829F24A062C}" dt="2026-07-28T07:58:30.975" v="1245" actId="790"/>
        <pc:sldMkLst>
          <pc:docMk/>
          <pc:sldMk cId="0" sldId="306"/>
        </pc:sldMkLst>
        <pc:spChg chg="add mod">
          <ac:chgData name="Amudha PENTEK" userId="b354404a-4e33-48b9-9452-4877fa7854a3" providerId="ADAL" clId="{DD2A2A80-C448-42E8-89EF-5829F24A062C}" dt="2026-07-28T07:58:30.975" v="1245" actId="790"/>
          <ac:spMkLst>
            <pc:docMk/>
            <pc:sldMk cId="0" sldId="306"/>
            <ac:spMk id="3" creationId="{CA06BBA4-107A-96B9-6BC1-DFD3B881E885}"/>
          </ac:spMkLst>
        </pc:spChg>
        <pc:spChg chg="mod">
          <ac:chgData name="Amudha PENTEK" userId="b354404a-4e33-48b9-9452-4877fa7854a3" providerId="ADAL" clId="{DD2A2A80-C448-42E8-89EF-5829F24A062C}" dt="2026-07-28T07:58:30.975" v="1245" actId="790"/>
          <ac:spMkLst>
            <pc:docMk/>
            <pc:sldMk cId="0" sldId="306"/>
            <ac:spMk id="4" creationId="{26409EBE-6375-4CAC-E903-D0F5BC6183D9}"/>
          </ac:spMkLst>
        </pc:spChg>
        <pc:spChg chg="mod">
          <ac:chgData name="Amudha PENTEK" userId="b354404a-4e33-48b9-9452-4877fa7854a3" providerId="ADAL" clId="{DD2A2A80-C448-42E8-89EF-5829F24A062C}" dt="2026-07-28T07:58:30.975" v="1245" actId="790"/>
          <ac:spMkLst>
            <pc:docMk/>
            <pc:sldMk cId="0" sldId="306"/>
            <ac:spMk id="1595" creationId="{00000000-0000-0000-0000-000000000000}"/>
          </ac:spMkLst>
        </pc:spChg>
        <pc:spChg chg="mod">
          <ac:chgData name="Amudha PENTEK" userId="b354404a-4e33-48b9-9452-4877fa7854a3" providerId="ADAL" clId="{DD2A2A80-C448-42E8-89EF-5829F24A062C}" dt="2026-07-28T07:58:30.975" v="1245" actId="790"/>
          <ac:spMkLst>
            <pc:docMk/>
            <pc:sldMk cId="0" sldId="306"/>
            <ac:spMk id="1600" creationId="{00000000-0000-0000-0000-000000000000}"/>
          </ac:spMkLst>
        </pc:spChg>
        <pc:spChg chg="mod">
          <ac:chgData name="Amudha PENTEK" userId="b354404a-4e33-48b9-9452-4877fa7854a3" providerId="ADAL" clId="{DD2A2A80-C448-42E8-89EF-5829F24A062C}" dt="2026-07-28T07:58:30.975" v="1245" actId="790"/>
          <ac:spMkLst>
            <pc:docMk/>
            <pc:sldMk cId="0" sldId="306"/>
            <ac:spMk id="1601" creationId="{00000000-0000-0000-0000-000000000000}"/>
          </ac:spMkLst>
        </pc:spChg>
        <pc:spChg chg="mod">
          <ac:chgData name="Amudha PENTEK" userId="b354404a-4e33-48b9-9452-4877fa7854a3" providerId="ADAL" clId="{DD2A2A80-C448-42E8-89EF-5829F24A062C}" dt="2026-07-28T07:58:30.975" v="1245" actId="790"/>
          <ac:spMkLst>
            <pc:docMk/>
            <pc:sldMk cId="0" sldId="306"/>
            <ac:spMk id="1602" creationId="{00000000-0000-0000-0000-000000000000}"/>
          </ac:spMkLst>
        </pc:spChg>
        <pc:grpChg chg="mod">
          <ac:chgData name="Amudha PENTEK" userId="b354404a-4e33-48b9-9452-4877fa7854a3" providerId="ADAL" clId="{DD2A2A80-C448-42E8-89EF-5829F24A062C}" dt="2026-07-22T13:00:58.377" v="890" actId="962"/>
          <ac:grpSpMkLst>
            <pc:docMk/>
            <pc:sldMk cId="0" sldId="306"/>
            <ac:grpSpMk id="1599" creationId="{00000000-0000-0000-0000-000000000000}"/>
          </ac:grpSpMkLst>
        </pc:grpChg>
        <pc:picChg chg="mod">
          <ac:chgData name="Amudha PENTEK" userId="b354404a-4e33-48b9-9452-4877fa7854a3" providerId="ADAL" clId="{DD2A2A80-C448-42E8-89EF-5829F24A062C}" dt="2026-07-22T13:00:57.302" v="889" actId="962"/>
          <ac:picMkLst>
            <pc:docMk/>
            <pc:sldMk cId="0" sldId="306"/>
            <ac:picMk id="1598" creationId="{00000000-0000-0000-0000-000000000000}"/>
          </ac:picMkLst>
        </pc:picChg>
      </pc:sldChg>
      <pc:sldChg chg="addSp delSp modSp add mod modNotesTx">
        <pc:chgData name="Amudha PENTEK" userId="b354404a-4e33-48b9-9452-4877fa7854a3" providerId="ADAL" clId="{DD2A2A80-C448-42E8-89EF-5829F24A062C}" dt="2026-08-08T14:51:24.718" v="1258" actId="403"/>
        <pc:sldMkLst>
          <pc:docMk/>
          <pc:sldMk cId="0" sldId="307"/>
        </pc:sldMkLst>
        <pc:spChg chg="add mod">
          <ac:chgData name="Amudha PENTEK" userId="b354404a-4e33-48b9-9452-4877fa7854a3" providerId="ADAL" clId="{DD2A2A80-C448-42E8-89EF-5829F24A062C}" dt="2026-07-28T07:58:30.975" v="1245" actId="790"/>
          <ac:spMkLst>
            <pc:docMk/>
            <pc:sldMk cId="0" sldId="307"/>
            <ac:spMk id="3" creationId="{FB99FE53-66A6-367A-DC0C-2982B67CF54F}"/>
          </ac:spMkLst>
        </pc:spChg>
        <pc:spChg chg="add mod">
          <ac:chgData name="Amudha PENTEK" userId="b354404a-4e33-48b9-9452-4877fa7854a3" providerId="ADAL" clId="{DD2A2A80-C448-42E8-89EF-5829F24A062C}" dt="2026-08-08T14:51:24.718" v="1258" actId="403"/>
          <ac:spMkLst>
            <pc:docMk/>
            <pc:sldMk cId="0" sldId="307"/>
            <ac:spMk id="5" creationId="{A4E4D10B-42A0-9744-A2EA-1B01BAC3B325}"/>
          </ac:spMkLst>
        </pc:spChg>
        <pc:spChg chg="mod">
          <ac:chgData name="Amudha PENTEK" userId="b354404a-4e33-48b9-9452-4877fa7854a3" providerId="ADAL" clId="{DD2A2A80-C448-42E8-89EF-5829F24A062C}" dt="2026-07-28T07:58:30.975" v="1245" actId="790"/>
          <ac:spMkLst>
            <pc:docMk/>
            <pc:sldMk cId="0" sldId="307"/>
            <ac:spMk id="6" creationId="{F086E98E-C38F-BB33-E191-11391455CCB4}"/>
          </ac:spMkLst>
        </pc:spChg>
      </pc:sldChg>
      <pc:sldChg chg="modSp mod">
        <pc:chgData name="Amudha PENTEK" userId="b354404a-4e33-48b9-9452-4877fa7854a3" providerId="ADAL" clId="{DD2A2A80-C448-42E8-89EF-5829F24A062C}" dt="2026-07-28T07:58:30.975" v="1245" actId="790"/>
        <pc:sldMkLst>
          <pc:docMk/>
          <pc:sldMk cId="1185726002" sldId="308"/>
        </pc:sldMkLst>
        <pc:spChg chg="mod">
          <ac:chgData name="Amudha PENTEK" userId="b354404a-4e33-48b9-9452-4877fa7854a3" providerId="ADAL" clId="{DD2A2A80-C448-42E8-89EF-5829F24A062C}" dt="2026-07-28T07:58:30.975" v="1245" actId="790"/>
          <ac:spMkLst>
            <pc:docMk/>
            <pc:sldMk cId="1185726002" sldId="308"/>
            <ac:spMk id="2" creationId="{37EDE001-ED65-F967-34B3-C7A8C6398907}"/>
          </ac:spMkLst>
        </pc:spChg>
        <pc:spChg chg="mod">
          <ac:chgData name="Amudha PENTEK" userId="b354404a-4e33-48b9-9452-4877fa7854a3" providerId="ADAL" clId="{DD2A2A80-C448-42E8-89EF-5829F24A062C}" dt="2026-07-28T07:58:30.975" v="1245" actId="790"/>
          <ac:spMkLst>
            <pc:docMk/>
            <pc:sldMk cId="1185726002" sldId="308"/>
            <ac:spMk id="3" creationId="{27D5EFE5-83E6-C50B-ADB1-F73871B0A166}"/>
          </ac:spMkLst>
        </pc:spChg>
        <pc:spChg chg="mod">
          <ac:chgData name="Amudha PENTEK" userId="b354404a-4e33-48b9-9452-4877fa7854a3" providerId="ADAL" clId="{DD2A2A80-C448-42E8-89EF-5829F24A062C}" dt="2026-07-28T07:58:30.975" v="1245" actId="790"/>
          <ac:spMkLst>
            <pc:docMk/>
            <pc:sldMk cId="1185726002" sldId="308"/>
            <ac:spMk id="6" creationId="{28E60DF1-6A26-22A8-54CF-3F002DDAF635}"/>
          </ac:spMkLst>
        </pc:spChg>
      </pc:sldChg>
      <pc:sldChg chg="addSp delSp modSp mod">
        <pc:chgData name="Amudha PENTEK" userId="b354404a-4e33-48b9-9452-4877fa7854a3" providerId="ADAL" clId="{DD2A2A80-C448-42E8-89EF-5829F24A062C}" dt="2026-07-28T07:58:30.975" v="1245" actId="790"/>
        <pc:sldMkLst>
          <pc:docMk/>
          <pc:sldMk cId="4032557257" sldId="310"/>
        </pc:sldMkLst>
        <pc:spChg chg="add mod">
          <ac:chgData name="Amudha PENTEK" userId="b354404a-4e33-48b9-9452-4877fa7854a3" providerId="ADAL" clId="{DD2A2A80-C448-42E8-89EF-5829F24A062C}" dt="2026-07-28T07:58:30.975" v="1245" actId="790"/>
          <ac:spMkLst>
            <pc:docMk/>
            <pc:sldMk cId="4032557257" sldId="310"/>
            <ac:spMk id="2" creationId="{3C7A0D60-E46C-741D-3057-DED346D18349}"/>
          </ac:spMkLst>
        </pc:spChg>
        <pc:spChg chg="mod ord">
          <ac:chgData name="Amudha PENTEK" userId="b354404a-4e33-48b9-9452-4877fa7854a3" providerId="ADAL" clId="{DD2A2A80-C448-42E8-89EF-5829F24A062C}" dt="2026-07-28T07:58:30.975" v="1245" actId="790"/>
          <ac:spMkLst>
            <pc:docMk/>
            <pc:sldMk cId="4032557257" sldId="310"/>
            <ac:spMk id="4" creationId="{B777F7F9-4041-426F-B271-199B6FF6011C}"/>
          </ac:spMkLst>
        </pc:spChg>
      </pc:sldChg>
      <pc:sldChg chg="addSp delSp modSp mod">
        <pc:chgData name="Amudha PENTEK" userId="b354404a-4e33-48b9-9452-4877fa7854a3" providerId="ADAL" clId="{DD2A2A80-C448-42E8-89EF-5829F24A062C}" dt="2026-07-28T07:58:30.975" v="1245" actId="790"/>
        <pc:sldMkLst>
          <pc:docMk/>
          <pc:sldMk cId="2398335276" sldId="311"/>
        </pc:sldMkLst>
        <pc:spChg chg="add mod">
          <ac:chgData name="Amudha PENTEK" userId="b354404a-4e33-48b9-9452-4877fa7854a3" providerId="ADAL" clId="{DD2A2A80-C448-42E8-89EF-5829F24A062C}" dt="2026-07-28T07:58:30.975" v="1245" actId="790"/>
          <ac:spMkLst>
            <pc:docMk/>
            <pc:sldMk cId="2398335276" sldId="311"/>
            <ac:spMk id="12" creationId="{7FBAC219-0316-732D-E475-B7093ACADB7C}"/>
          </ac:spMkLst>
        </pc:spChg>
        <pc:spChg chg="add mod">
          <ac:chgData name="Amudha PENTEK" userId="b354404a-4e33-48b9-9452-4877fa7854a3" providerId="ADAL" clId="{DD2A2A80-C448-42E8-89EF-5829F24A062C}" dt="2026-07-28T07:58:30.975" v="1245" actId="790"/>
          <ac:spMkLst>
            <pc:docMk/>
            <pc:sldMk cId="2398335276" sldId="311"/>
            <ac:spMk id="24" creationId="{14273618-5F8F-B173-9512-DA66561E0D4B}"/>
          </ac:spMkLst>
        </pc:spChg>
        <pc:spChg chg="mod">
          <ac:chgData name="Amudha PENTEK" userId="b354404a-4e33-48b9-9452-4877fa7854a3" providerId="ADAL" clId="{DD2A2A80-C448-42E8-89EF-5829F24A062C}" dt="2026-07-28T07:58:30.975" v="1245" actId="790"/>
          <ac:spMkLst>
            <pc:docMk/>
            <pc:sldMk cId="2398335276" sldId="311"/>
            <ac:spMk id="26" creationId="{86C0621A-0BB6-B147-94F3-429A0C43AB7B}"/>
          </ac:spMkLst>
        </pc:spChg>
        <pc:picChg chg="add mod">
          <ac:chgData name="Amudha PENTEK" userId="b354404a-4e33-48b9-9452-4877fa7854a3" providerId="ADAL" clId="{DD2A2A80-C448-42E8-89EF-5829F24A062C}" dt="2026-07-23T09:10:25.744" v="940"/>
          <ac:picMkLst>
            <pc:docMk/>
            <pc:sldMk cId="2398335276" sldId="311"/>
            <ac:picMk id="14" creationId="{3F45D82B-76CD-2B93-8D92-FBE8E131D0B8}"/>
          </ac:picMkLst>
        </pc:picChg>
        <pc:picChg chg="add mod">
          <ac:chgData name="Amudha PENTEK" userId="b354404a-4e33-48b9-9452-4877fa7854a3" providerId="ADAL" clId="{DD2A2A80-C448-42E8-89EF-5829F24A062C}" dt="2026-07-23T09:10:25.744" v="940"/>
          <ac:picMkLst>
            <pc:docMk/>
            <pc:sldMk cId="2398335276" sldId="311"/>
            <ac:picMk id="15" creationId="{EFD48082-6ED5-B7CF-EB81-95959C4E0826}"/>
          </ac:picMkLst>
        </pc:picChg>
        <pc:picChg chg="add mod">
          <ac:chgData name="Amudha PENTEK" userId="b354404a-4e33-48b9-9452-4877fa7854a3" providerId="ADAL" clId="{DD2A2A80-C448-42E8-89EF-5829F24A062C}" dt="2026-07-23T09:10:25.744" v="940"/>
          <ac:picMkLst>
            <pc:docMk/>
            <pc:sldMk cId="2398335276" sldId="311"/>
            <ac:picMk id="16" creationId="{98C6CAC6-41FB-4CFE-62B7-893F74FBCBDC}"/>
          </ac:picMkLst>
        </pc:picChg>
        <pc:picChg chg="add mod">
          <ac:chgData name="Amudha PENTEK" userId="b354404a-4e33-48b9-9452-4877fa7854a3" providerId="ADAL" clId="{DD2A2A80-C448-42E8-89EF-5829F24A062C}" dt="2026-07-23T09:10:25.744" v="940"/>
          <ac:picMkLst>
            <pc:docMk/>
            <pc:sldMk cId="2398335276" sldId="311"/>
            <ac:picMk id="18" creationId="{B3E146A9-1EFD-3108-475D-65AB77BA4703}"/>
          </ac:picMkLst>
        </pc:picChg>
        <pc:picChg chg="add mod">
          <ac:chgData name="Amudha PENTEK" userId="b354404a-4e33-48b9-9452-4877fa7854a3" providerId="ADAL" clId="{DD2A2A80-C448-42E8-89EF-5829F24A062C}" dt="2026-07-23T09:10:25.744" v="940"/>
          <ac:picMkLst>
            <pc:docMk/>
            <pc:sldMk cId="2398335276" sldId="311"/>
            <ac:picMk id="20" creationId="{E8D20241-2378-7588-99C8-AD479221353D}"/>
          </ac:picMkLst>
        </pc:picChg>
        <pc:picChg chg="add mod">
          <ac:chgData name="Amudha PENTEK" userId="b354404a-4e33-48b9-9452-4877fa7854a3" providerId="ADAL" clId="{DD2A2A80-C448-42E8-89EF-5829F24A062C}" dt="2026-07-23T09:10:25.744" v="940"/>
          <ac:picMkLst>
            <pc:docMk/>
            <pc:sldMk cId="2398335276" sldId="311"/>
            <ac:picMk id="22" creationId="{3BF26234-653C-C286-9C64-C405CFB2F69A}"/>
          </ac:picMkLst>
        </pc:picChg>
        <pc:picChg chg="add mod">
          <ac:chgData name="Amudha PENTEK" userId="b354404a-4e33-48b9-9452-4877fa7854a3" providerId="ADAL" clId="{DD2A2A80-C448-42E8-89EF-5829F24A062C}" dt="2026-07-23T09:10:25.744" v="940"/>
          <ac:picMkLst>
            <pc:docMk/>
            <pc:sldMk cId="2398335276" sldId="311"/>
            <ac:picMk id="23" creationId="{46D577B5-4CB7-F887-BF78-B40A0B969DE0}"/>
          </ac:picMkLst>
        </pc:picChg>
      </pc:sldChg>
      <pc:sldChg chg="modSp mod">
        <pc:chgData name="Amudha PENTEK" userId="b354404a-4e33-48b9-9452-4877fa7854a3" providerId="ADAL" clId="{DD2A2A80-C448-42E8-89EF-5829F24A062C}" dt="2026-07-28T07:58:30.975" v="1245" actId="790"/>
        <pc:sldMkLst>
          <pc:docMk/>
          <pc:sldMk cId="4084781087" sldId="312"/>
        </pc:sldMkLst>
        <pc:spChg chg="mod">
          <ac:chgData name="Amudha PENTEK" userId="b354404a-4e33-48b9-9452-4877fa7854a3" providerId="ADAL" clId="{DD2A2A80-C448-42E8-89EF-5829F24A062C}" dt="2026-07-28T07:58:30.975" v="1245" actId="790"/>
          <ac:spMkLst>
            <pc:docMk/>
            <pc:sldMk cId="4084781087" sldId="312"/>
            <ac:spMk id="2" creationId="{711F3AEE-DF5F-E684-B382-0D4103A71384}"/>
          </ac:spMkLst>
        </pc:spChg>
        <pc:spChg chg="mod">
          <ac:chgData name="Amudha PENTEK" userId="b354404a-4e33-48b9-9452-4877fa7854a3" providerId="ADAL" clId="{DD2A2A80-C448-42E8-89EF-5829F24A062C}" dt="2026-07-28T07:58:30.975" v="1245" actId="790"/>
          <ac:spMkLst>
            <pc:docMk/>
            <pc:sldMk cId="4084781087" sldId="312"/>
            <ac:spMk id="3" creationId="{8CDC0311-D31A-E25B-C207-5F772ADD1CF1}"/>
          </ac:spMkLst>
        </pc:spChg>
        <pc:spChg chg="mod">
          <ac:chgData name="Amudha PENTEK" userId="b354404a-4e33-48b9-9452-4877fa7854a3" providerId="ADAL" clId="{DD2A2A80-C448-42E8-89EF-5829F24A062C}" dt="2026-07-28T07:58:30.975" v="1245" actId="790"/>
          <ac:spMkLst>
            <pc:docMk/>
            <pc:sldMk cId="4084781087" sldId="312"/>
            <ac:spMk id="4" creationId="{8C7B8F9A-FCAD-3193-C090-072CC64645E0}"/>
          </ac:spMkLst>
        </pc:spChg>
        <pc:spChg chg="mod">
          <ac:chgData name="Amudha PENTEK" userId="b354404a-4e33-48b9-9452-4877fa7854a3" providerId="ADAL" clId="{DD2A2A80-C448-42E8-89EF-5829F24A062C}" dt="2026-07-28T07:58:30.975" v="1245" actId="790"/>
          <ac:spMkLst>
            <pc:docMk/>
            <pc:sldMk cId="4084781087" sldId="312"/>
            <ac:spMk id="8" creationId="{E456634A-BF41-E2D7-433D-CCD99C0F7101}"/>
          </ac:spMkLst>
        </pc:spChg>
        <pc:spChg chg="mod">
          <ac:chgData name="Amudha PENTEK" userId="b354404a-4e33-48b9-9452-4877fa7854a3" providerId="ADAL" clId="{DD2A2A80-C448-42E8-89EF-5829F24A062C}" dt="2026-07-28T07:58:30.975" v="1245" actId="790"/>
          <ac:spMkLst>
            <pc:docMk/>
            <pc:sldMk cId="4084781087" sldId="312"/>
            <ac:spMk id="18" creationId="{C9CE24F2-1D0C-B0C5-EB3B-DDF708685C7D}"/>
          </ac:spMkLst>
        </pc:spChg>
        <pc:spChg chg="mod">
          <ac:chgData name="Amudha PENTEK" userId="b354404a-4e33-48b9-9452-4877fa7854a3" providerId="ADAL" clId="{DD2A2A80-C448-42E8-89EF-5829F24A062C}" dt="2026-07-28T07:58:30.975" v="1245" actId="790"/>
          <ac:spMkLst>
            <pc:docMk/>
            <pc:sldMk cId="4084781087" sldId="312"/>
            <ac:spMk id="22" creationId="{9E18F89F-72B8-DB73-E8AD-7F663C7E18F4}"/>
          </ac:spMkLst>
        </pc:spChg>
      </pc:sldChg>
      <pc:sldChg chg="modSp mod">
        <pc:chgData name="Amudha PENTEK" userId="b354404a-4e33-48b9-9452-4877fa7854a3" providerId="ADAL" clId="{DD2A2A80-C448-42E8-89EF-5829F24A062C}" dt="2026-07-28T07:58:30.975" v="1245" actId="790"/>
        <pc:sldMkLst>
          <pc:docMk/>
          <pc:sldMk cId="2232138279" sldId="313"/>
        </pc:sldMkLst>
        <pc:spChg chg="mod">
          <ac:chgData name="Amudha PENTEK" userId="b354404a-4e33-48b9-9452-4877fa7854a3" providerId="ADAL" clId="{DD2A2A80-C448-42E8-89EF-5829F24A062C}" dt="2026-07-28T07:58:30.975" v="1245" actId="790"/>
          <ac:spMkLst>
            <pc:docMk/>
            <pc:sldMk cId="2232138279" sldId="313"/>
            <ac:spMk id="5" creationId="{0BC9A23B-D829-4CF1-E1C0-8EC780471EF9}"/>
          </ac:spMkLst>
        </pc:spChg>
        <pc:spChg chg="mod">
          <ac:chgData name="Amudha PENTEK" userId="b354404a-4e33-48b9-9452-4877fa7854a3" providerId="ADAL" clId="{DD2A2A80-C448-42E8-89EF-5829F24A062C}" dt="2026-07-28T07:58:30.975" v="1245" actId="790"/>
          <ac:spMkLst>
            <pc:docMk/>
            <pc:sldMk cId="2232138279" sldId="313"/>
            <ac:spMk id="6" creationId="{74B05C1F-681B-A348-1FCC-4C3A67F3A31B}"/>
          </ac:spMkLst>
        </pc:spChg>
        <pc:picChg chg="mod">
          <ac:chgData name="Amudha PENTEK" userId="b354404a-4e33-48b9-9452-4877fa7854a3" providerId="ADAL" clId="{DD2A2A80-C448-42E8-89EF-5829F24A062C}" dt="2026-07-23T09:14:17.476" v="944" actId="962"/>
          <ac:picMkLst>
            <pc:docMk/>
            <pc:sldMk cId="2232138279" sldId="313"/>
            <ac:picMk id="8" creationId="{E5AB3AFA-B63E-011F-42DC-A2FCCFDAFE70}"/>
          </ac:picMkLst>
        </pc:picChg>
      </pc:sldChg>
      <pc:sldChg chg="modSp mod">
        <pc:chgData name="Amudha PENTEK" userId="b354404a-4e33-48b9-9452-4877fa7854a3" providerId="ADAL" clId="{DD2A2A80-C448-42E8-89EF-5829F24A062C}" dt="2026-07-28T07:58:30.975" v="1245" actId="790"/>
        <pc:sldMkLst>
          <pc:docMk/>
          <pc:sldMk cId="3567222946" sldId="314"/>
        </pc:sldMkLst>
        <pc:spChg chg="mod">
          <ac:chgData name="Amudha PENTEK" userId="b354404a-4e33-48b9-9452-4877fa7854a3" providerId="ADAL" clId="{DD2A2A80-C448-42E8-89EF-5829F24A062C}" dt="2026-07-28T07:58:30.975" v="1245" actId="790"/>
          <ac:spMkLst>
            <pc:docMk/>
            <pc:sldMk cId="3567222946" sldId="314"/>
            <ac:spMk id="2" creationId="{53C2312B-3451-1A1E-8FF8-F2201E71F9DC}"/>
          </ac:spMkLst>
        </pc:spChg>
        <pc:spChg chg="mod">
          <ac:chgData name="Amudha PENTEK" userId="b354404a-4e33-48b9-9452-4877fa7854a3" providerId="ADAL" clId="{DD2A2A80-C448-42E8-89EF-5829F24A062C}" dt="2026-07-28T07:58:30.975" v="1245" actId="790"/>
          <ac:spMkLst>
            <pc:docMk/>
            <pc:sldMk cId="3567222946" sldId="314"/>
            <ac:spMk id="3" creationId="{9BDC5601-99F7-8538-A194-DD034054D90E}"/>
          </ac:spMkLst>
        </pc:spChg>
        <pc:spChg chg="mod">
          <ac:chgData name="Amudha PENTEK" userId="b354404a-4e33-48b9-9452-4877fa7854a3" providerId="ADAL" clId="{DD2A2A80-C448-42E8-89EF-5829F24A062C}" dt="2026-07-28T07:58:30.975" v="1245" actId="790"/>
          <ac:spMkLst>
            <pc:docMk/>
            <pc:sldMk cId="3567222946" sldId="314"/>
            <ac:spMk id="8" creationId="{5C30AD3F-C5F2-428F-07FC-9CEC284ED56C}"/>
          </ac:spMkLst>
        </pc:spChg>
        <pc:spChg chg="mod">
          <ac:chgData name="Amudha PENTEK" userId="b354404a-4e33-48b9-9452-4877fa7854a3" providerId="ADAL" clId="{DD2A2A80-C448-42E8-89EF-5829F24A062C}" dt="2026-07-28T07:58:30.975" v="1245" actId="790"/>
          <ac:spMkLst>
            <pc:docMk/>
            <pc:sldMk cId="3567222946" sldId="314"/>
            <ac:spMk id="15" creationId="{6021FF4C-4FF8-C3B5-7C02-019A1CE54184}"/>
          </ac:spMkLst>
        </pc:spChg>
        <pc:spChg chg="mod">
          <ac:chgData name="Amudha PENTEK" userId="b354404a-4e33-48b9-9452-4877fa7854a3" providerId="ADAL" clId="{DD2A2A80-C448-42E8-89EF-5829F24A062C}" dt="2026-07-28T07:51:59.111" v="1244" actId="790"/>
          <ac:spMkLst>
            <pc:docMk/>
            <pc:sldMk cId="3567222946" sldId="314"/>
            <ac:spMk id="17" creationId="{407822D6-6BDD-C462-BD9C-9C7B3236B05B}"/>
          </ac:spMkLst>
        </pc:spChg>
        <pc:spChg chg="mod">
          <ac:chgData name="Amudha PENTEK" userId="b354404a-4e33-48b9-9452-4877fa7854a3" providerId="ADAL" clId="{DD2A2A80-C448-42E8-89EF-5829F24A062C}" dt="2026-07-28T07:58:30.975" v="1245" actId="790"/>
          <ac:spMkLst>
            <pc:docMk/>
            <pc:sldMk cId="3567222946" sldId="314"/>
            <ac:spMk id="21" creationId="{194D9890-51AA-B81D-DA54-5EACFD8150B9}"/>
          </ac:spMkLst>
        </pc:spChg>
        <pc:spChg chg="mod">
          <ac:chgData name="Amudha PENTEK" userId="b354404a-4e33-48b9-9452-4877fa7854a3" providerId="ADAL" clId="{DD2A2A80-C448-42E8-89EF-5829F24A062C}" dt="2026-07-28T07:58:30.975" v="1245" actId="790"/>
          <ac:spMkLst>
            <pc:docMk/>
            <pc:sldMk cId="3567222946" sldId="314"/>
            <ac:spMk id="23" creationId="{350E98BE-5C06-58CC-79C6-65EF25F86075}"/>
          </ac:spMkLst>
        </pc:spChg>
        <pc:spChg chg="mod">
          <ac:chgData name="Amudha PENTEK" userId="b354404a-4e33-48b9-9452-4877fa7854a3" providerId="ADAL" clId="{DD2A2A80-C448-42E8-89EF-5829F24A062C}" dt="2026-07-28T07:58:30.975" v="1245" actId="790"/>
          <ac:spMkLst>
            <pc:docMk/>
            <pc:sldMk cId="3567222946" sldId="314"/>
            <ac:spMk id="25" creationId="{E6B83401-0A19-F696-D7DA-2039D900B3CB}"/>
          </ac:spMkLst>
        </pc:spChg>
        <pc:spChg chg="mod">
          <ac:chgData name="Amudha PENTEK" userId="b354404a-4e33-48b9-9452-4877fa7854a3" providerId="ADAL" clId="{DD2A2A80-C448-42E8-89EF-5829F24A062C}" dt="2026-07-28T07:58:30.975" v="1245" actId="790"/>
          <ac:spMkLst>
            <pc:docMk/>
            <pc:sldMk cId="3567222946" sldId="314"/>
            <ac:spMk id="27" creationId="{5F16C014-2090-2734-FE77-1F050BF99553}"/>
          </ac:spMkLst>
        </pc:spChg>
        <pc:spChg chg="mod">
          <ac:chgData name="Amudha PENTEK" userId="b354404a-4e33-48b9-9452-4877fa7854a3" providerId="ADAL" clId="{DD2A2A80-C448-42E8-89EF-5829F24A062C}" dt="2026-07-28T07:58:30.975" v="1245" actId="790"/>
          <ac:spMkLst>
            <pc:docMk/>
            <pc:sldMk cId="3567222946" sldId="314"/>
            <ac:spMk id="29" creationId="{94294FDC-4BB4-7189-5501-1C133A57E9F3}"/>
          </ac:spMkLst>
        </pc:spChg>
        <pc:spChg chg="mod">
          <ac:chgData name="Amudha PENTEK" userId="b354404a-4e33-48b9-9452-4877fa7854a3" providerId="ADAL" clId="{DD2A2A80-C448-42E8-89EF-5829F24A062C}" dt="2026-07-28T07:58:30.975" v="1245" actId="790"/>
          <ac:spMkLst>
            <pc:docMk/>
            <pc:sldMk cId="3567222946" sldId="314"/>
            <ac:spMk id="31" creationId="{93AC54D4-AA2B-4B2E-91D0-5D657112AA92}"/>
          </ac:spMkLst>
        </pc:spChg>
      </pc:sldChg>
      <pc:sldChg chg="modSp mod">
        <pc:chgData name="Amudha PENTEK" userId="b354404a-4e33-48b9-9452-4877fa7854a3" providerId="ADAL" clId="{DD2A2A80-C448-42E8-89EF-5829F24A062C}" dt="2026-07-28T07:58:30.975" v="1245" actId="790"/>
        <pc:sldMkLst>
          <pc:docMk/>
          <pc:sldMk cId="769119670" sldId="315"/>
        </pc:sldMkLst>
        <pc:spChg chg="mod">
          <ac:chgData name="Amudha PENTEK" userId="b354404a-4e33-48b9-9452-4877fa7854a3" providerId="ADAL" clId="{DD2A2A80-C448-42E8-89EF-5829F24A062C}" dt="2026-07-28T07:58:30.975" v="1245" actId="790"/>
          <ac:spMkLst>
            <pc:docMk/>
            <pc:sldMk cId="769119670" sldId="315"/>
            <ac:spMk id="3" creationId="{8EB41A31-72B8-94C7-3F97-DF9E4645E94F}"/>
          </ac:spMkLst>
        </pc:spChg>
        <pc:spChg chg="mod">
          <ac:chgData name="Amudha PENTEK" userId="b354404a-4e33-48b9-9452-4877fa7854a3" providerId="ADAL" clId="{DD2A2A80-C448-42E8-89EF-5829F24A062C}" dt="2026-07-28T07:58:30.975" v="1245" actId="790"/>
          <ac:spMkLst>
            <pc:docMk/>
            <pc:sldMk cId="769119670" sldId="315"/>
            <ac:spMk id="4" creationId="{730832E7-BED6-66C9-E92D-8A020B7A9D26}"/>
          </ac:spMkLst>
        </pc:spChg>
        <pc:spChg chg="mod">
          <ac:chgData name="Amudha PENTEK" userId="b354404a-4e33-48b9-9452-4877fa7854a3" providerId="ADAL" clId="{DD2A2A80-C448-42E8-89EF-5829F24A062C}" dt="2026-07-28T07:58:30.975" v="1245" actId="790"/>
          <ac:spMkLst>
            <pc:docMk/>
            <pc:sldMk cId="769119670" sldId="315"/>
            <ac:spMk id="5" creationId="{97B22C42-927E-516C-26AE-8FFF4A3164C8}"/>
          </ac:spMkLst>
        </pc:spChg>
      </pc:sldChg>
      <pc:sldChg chg="modSp mod">
        <pc:chgData name="Amudha PENTEK" userId="b354404a-4e33-48b9-9452-4877fa7854a3" providerId="ADAL" clId="{DD2A2A80-C448-42E8-89EF-5829F24A062C}" dt="2026-07-28T07:58:30.975" v="1245" actId="790"/>
        <pc:sldMkLst>
          <pc:docMk/>
          <pc:sldMk cId="1690829320" sldId="316"/>
        </pc:sldMkLst>
        <pc:spChg chg="mod">
          <ac:chgData name="Amudha PENTEK" userId="b354404a-4e33-48b9-9452-4877fa7854a3" providerId="ADAL" clId="{DD2A2A80-C448-42E8-89EF-5829F24A062C}" dt="2026-07-28T07:58:30.975" v="1245" actId="790"/>
          <ac:spMkLst>
            <pc:docMk/>
            <pc:sldMk cId="1690829320" sldId="316"/>
            <ac:spMk id="2" creationId="{A8510A79-6D9E-D39D-0C4A-CB3965F3A2BF}"/>
          </ac:spMkLst>
        </pc:spChg>
        <pc:spChg chg="mod">
          <ac:chgData name="Amudha PENTEK" userId="b354404a-4e33-48b9-9452-4877fa7854a3" providerId="ADAL" clId="{DD2A2A80-C448-42E8-89EF-5829F24A062C}" dt="2026-07-28T07:58:30.975" v="1245" actId="790"/>
          <ac:spMkLst>
            <pc:docMk/>
            <pc:sldMk cId="1690829320" sldId="316"/>
            <ac:spMk id="3" creationId="{C339CC53-950B-7268-24EC-70A163538A07}"/>
          </ac:spMkLst>
        </pc:spChg>
        <pc:spChg chg="mod">
          <ac:chgData name="Amudha PENTEK" userId="b354404a-4e33-48b9-9452-4877fa7854a3" providerId="ADAL" clId="{DD2A2A80-C448-42E8-89EF-5829F24A062C}" dt="2026-07-28T07:58:30.975" v="1245" actId="790"/>
          <ac:spMkLst>
            <pc:docMk/>
            <pc:sldMk cId="1690829320" sldId="316"/>
            <ac:spMk id="4" creationId="{7AE42022-C578-273F-7704-6228F6CAAB28}"/>
          </ac:spMkLst>
        </pc:spChg>
      </pc:sldChg>
      <pc:sldChg chg="modSp mod">
        <pc:chgData name="Amudha PENTEK" userId="b354404a-4e33-48b9-9452-4877fa7854a3" providerId="ADAL" clId="{DD2A2A80-C448-42E8-89EF-5829F24A062C}" dt="2026-07-28T07:58:30.975" v="1245" actId="790"/>
        <pc:sldMkLst>
          <pc:docMk/>
          <pc:sldMk cId="3928722843" sldId="317"/>
        </pc:sldMkLst>
        <pc:spChg chg="mod">
          <ac:chgData name="Amudha PENTEK" userId="b354404a-4e33-48b9-9452-4877fa7854a3" providerId="ADAL" clId="{DD2A2A80-C448-42E8-89EF-5829F24A062C}" dt="2026-07-28T07:58:30.975" v="1245" actId="790"/>
          <ac:spMkLst>
            <pc:docMk/>
            <pc:sldMk cId="3928722843" sldId="317"/>
            <ac:spMk id="2" creationId="{19298C26-2D32-7FD0-C1D6-F3CCD012C7F6}"/>
          </ac:spMkLst>
        </pc:spChg>
        <pc:spChg chg="mod">
          <ac:chgData name="Amudha PENTEK" userId="b354404a-4e33-48b9-9452-4877fa7854a3" providerId="ADAL" clId="{DD2A2A80-C448-42E8-89EF-5829F24A062C}" dt="2026-07-28T07:58:30.975" v="1245" actId="790"/>
          <ac:spMkLst>
            <pc:docMk/>
            <pc:sldMk cId="3928722843" sldId="317"/>
            <ac:spMk id="3" creationId="{63B818E9-516C-287A-4742-756F3455EBA8}"/>
          </ac:spMkLst>
        </pc:spChg>
      </pc:sldChg>
      <pc:sldChg chg="addSp delSp modSp mod modNotes">
        <pc:chgData name="Amudha PENTEK" userId="b354404a-4e33-48b9-9452-4877fa7854a3" providerId="ADAL" clId="{DD2A2A80-C448-42E8-89EF-5829F24A062C}" dt="2026-07-28T07:58:30.975" v="1245" actId="790"/>
        <pc:sldMkLst>
          <pc:docMk/>
          <pc:sldMk cId="588279128" sldId="318"/>
        </pc:sldMkLst>
        <pc:spChg chg="mod">
          <ac:chgData name="Amudha PENTEK" userId="b354404a-4e33-48b9-9452-4877fa7854a3" providerId="ADAL" clId="{DD2A2A80-C448-42E8-89EF-5829F24A062C}" dt="2026-07-28T07:58:30.975" v="1245" actId="790"/>
          <ac:spMkLst>
            <pc:docMk/>
            <pc:sldMk cId="588279128" sldId="318"/>
            <ac:spMk id="2" creationId="{CA6F9E95-9614-96DD-569E-5ED5415F6A83}"/>
          </ac:spMkLst>
        </pc:spChg>
        <pc:spChg chg="mod">
          <ac:chgData name="Amudha PENTEK" userId="b354404a-4e33-48b9-9452-4877fa7854a3" providerId="ADAL" clId="{DD2A2A80-C448-42E8-89EF-5829F24A062C}" dt="2026-07-28T07:58:30.975" v="1245" actId="790"/>
          <ac:spMkLst>
            <pc:docMk/>
            <pc:sldMk cId="588279128" sldId="318"/>
            <ac:spMk id="5" creationId="{25A8C88D-8370-FE04-8D0E-A83BFE1CA159}"/>
          </ac:spMkLst>
        </pc:spChg>
        <pc:spChg chg="add mod ord">
          <ac:chgData name="Amudha PENTEK" userId="b354404a-4e33-48b9-9452-4877fa7854a3" providerId="ADAL" clId="{DD2A2A80-C448-42E8-89EF-5829F24A062C}" dt="2026-07-28T07:58:30.975" v="1245" actId="790"/>
          <ac:spMkLst>
            <pc:docMk/>
            <pc:sldMk cId="588279128" sldId="318"/>
            <ac:spMk id="12" creationId="{444034D7-071A-1C97-9DC5-3793671B974A}"/>
          </ac:spMkLst>
        </pc:spChg>
      </pc:sldChg>
      <pc:sldChg chg="modSp mod">
        <pc:chgData name="Amudha PENTEK" userId="b354404a-4e33-48b9-9452-4877fa7854a3" providerId="ADAL" clId="{DD2A2A80-C448-42E8-89EF-5829F24A062C}" dt="2026-07-28T07:58:30.975" v="1245" actId="790"/>
        <pc:sldMkLst>
          <pc:docMk/>
          <pc:sldMk cId="4136314457" sldId="319"/>
        </pc:sldMkLst>
        <pc:spChg chg="mod">
          <ac:chgData name="Amudha PENTEK" userId="b354404a-4e33-48b9-9452-4877fa7854a3" providerId="ADAL" clId="{DD2A2A80-C448-42E8-89EF-5829F24A062C}" dt="2026-07-28T07:58:30.975" v="1245" actId="790"/>
          <ac:spMkLst>
            <pc:docMk/>
            <pc:sldMk cId="4136314457" sldId="319"/>
            <ac:spMk id="2" creationId="{BCDECAB5-14B8-0710-E7C6-E82BB0564E50}"/>
          </ac:spMkLst>
        </pc:spChg>
        <pc:spChg chg="mod">
          <ac:chgData name="Amudha PENTEK" userId="b354404a-4e33-48b9-9452-4877fa7854a3" providerId="ADAL" clId="{DD2A2A80-C448-42E8-89EF-5829F24A062C}" dt="2026-07-28T07:58:30.975" v="1245" actId="790"/>
          <ac:spMkLst>
            <pc:docMk/>
            <pc:sldMk cId="4136314457" sldId="319"/>
            <ac:spMk id="3" creationId="{FC2F6B11-85DB-7B78-3674-32F6463C2034}"/>
          </ac:spMkLst>
        </pc:spChg>
        <pc:spChg chg="mod">
          <ac:chgData name="Amudha PENTEK" userId="b354404a-4e33-48b9-9452-4877fa7854a3" providerId="ADAL" clId="{DD2A2A80-C448-42E8-89EF-5829F24A062C}" dt="2026-07-28T07:58:30.975" v="1245" actId="790"/>
          <ac:spMkLst>
            <pc:docMk/>
            <pc:sldMk cId="4136314457" sldId="319"/>
            <ac:spMk id="5" creationId="{B4350DD9-6546-1115-5CFB-1C9DF81E825F}"/>
          </ac:spMkLst>
        </pc:spChg>
      </pc:sldChg>
      <pc:sldChg chg="addSp modSp mod modNotes">
        <pc:chgData name="Amudha PENTEK" userId="b354404a-4e33-48b9-9452-4877fa7854a3" providerId="ADAL" clId="{DD2A2A80-C448-42E8-89EF-5829F24A062C}" dt="2026-07-28T07:58:30.975" v="1245" actId="790"/>
        <pc:sldMkLst>
          <pc:docMk/>
          <pc:sldMk cId="2842455712" sldId="320"/>
        </pc:sldMkLst>
        <pc:spChg chg="mod">
          <ac:chgData name="Amudha PENTEK" userId="b354404a-4e33-48b9-9452-4877fa7854a3" providerId="ADAL" clId="{DD2A2A80-C448-42E8-89EF-5829F24A062C}" dt="2026-07-28T07:58:30.975" v="1245" actId="790"/>
          <ac:spMkLst>
            <pc:docMk/>
            <pc:sldMk cId="2842455712" sldId="320"/>
            <ac:spMk id="3" creationId="{EC854507-D387-A40C-1541-E5397147212D}"/>
          </ac:spMkLst>
        </pc:spChg>
        <pc:spChg chg="mod">
          <ac:chgData name="Amudha PENTEK" userId="b354404a-4e33-48b9-9452-4877fa7854a3" providerId="ADAL" clId="{DD2A2A80-C448-42E8-89EF-5829F24A062C}" dt="2026-07-28T07:58:30.975" v="1245" actId="790"/>
          <ac:spMkLst>
            <pc:docMk/>
            <pc:sldMk cId="2842455712" sldId="320"/>
            <ac:spMk id="4" creationId="{A9B397ED-7899-8F6F-5A71-0BC846A3B52D}"/>
          </ac:spMkLst>
        </pc:spChg>
        <pc:spChg chg="mod">
          <ac:chgData name="Amudha PENTEK" userId="b354404a-4e33-48b9-9452-4877fa7854a3" providerId="ADAL" clId="{DD2A2A80-C448-42E8-89EF-5829F24A062C}" dt="2026-07-28T07:58:30.975" v="1245" actId="790"/>
          <ac:spMkLst>
            <pc:docMk/>
            <pc:sldMk cId="2842455712" sldId="320"/>
            <ac:spMk id="6" creationId="{F2B89F20-8F06-E60B-A8B4-1C8B8109F1EF}"/>
          </ac:spMkLst>
        </pc:spChg>
        <pc:spChg chg="mod">
          <ac:chgData name="Amudha PENTEK" userId="b354404a-4e33-48b9-9452-4877fa7854a3" providerId="ADAL" clId="{DD2A2A80-C448-42E8-89EF-5829F24A062C}" dt="2026-07-28T07:58:30.975" v="1245" actId="790"/>
          <ac:spMkLst>
            <pc:docMk/>
            <pc:sldMk cId="2842455712" sldId="320"/>
            <ac:spMk id="10" creationId="{74489129-5960-0130-9F2B-456E26347667}"/>
          </ac:spMkLst>
        </pc:spChg>
        <pc:spChg chg="mod">
          <ac:chgData name="Amudha PENTEK" userId="b354404a-4e33-48b9-9452-4877fa7854a3" providerId="ADAL" clId="{DD2A2A80-C448-42E8-89EF-5829F24A062C}" dt="2026-07-28T07:58:30.975" v="1245" actId="790"/>
          <ac:spMkLst>
            <pc:docMk/>
            <pc:sldMk cId="2842455712" sldId="320"/>
            <ac:spMk id="12" creationId="{A6495CCB-D172-ABF3-7073-7844E360072A}"/>
          </ac:spMkLst>
        </pc:spChg>
        <pc:spChg chg="mod">
          <ac:chgData name="Amudha PENTEK" userId="b354404a-4e33-48b9-9452-4877fa7854a3" providerId="ADAL" clId="{DD2A2A80-C448-42E8-89EF-5829F24A062C}" dt="2026-07-28T07:58:30.975" v="1245" actId="790"/>
          <ac:spMkLst>
            <pc:docMk/>
            <pc:sldMk cId="2842455712" sldId="320"/>
            <ac:spMk id="14" creationId="{7594507D-50B5-88ED-984F-F4E5977EFE40}"/>
          </ac:spMkLst>
        </pc:spChg>
        <pc:spChg chg="mod">
          <ac:chgData name="Amudha PENTEK" userId="b354404a-4e33-48b9-9452-4877fa7854a3" providerId="ADAL" clId="{DD2A2A80-C448-42E8-89EF-5829F24A062C}" dt="2026-07-28T07:58:30.975" v="1245" actId="790"/>
          <ac:spMkLst>
            <pc:docMk/>
            <pc:sldMk cId="2842455712" sldId="320"/>
            <ac:spMk id="18" creationId="{795FDC99-3BC8-3DC0-01B8-CE3150AD5EC2}"/>
          </ac:spMkLst>
        </pc:spChg>
        <pc:spChg chg="mod">
          <ac:chgData name="Amudha PENTEK" userId="b354404a-4e33-48b9-9452-4877fa7854a3" providerId="ADAL" clId="{DD2A2A80-C448-42E8-89EF-5829F24A062C}" dt="2026-07-28T07:58:30.975" v="1245" actId="790"/>
          <ac:spMkLst>
            <pc:docMk/>
            <pc:sldMk cId="2842455712" sldId="320"/>
            <ac:spMk id="20" creationId="{182E69AB-B43E-EFA6-08D5-C98827E46ED8}"/>
          </ac:spMkLst>
        </pc:spChg>
        <pc:spChg chg="mod">
          <ac:chgData name="Amudha PENTEK" userId="b354404a-4e33-48b9-9452-4877fa7854a3" providerId="ADAL" clId="{DD2A2A80-C448-42E8-89EF-5829F24A062C}" dt="2026-07-28T07:58:30.975" v="1245" actId="790"/>
          <ac:spMkLst>
            <pc:docMk/>
            <pc:sldMk cId="2842455712" sldId="320"/>
            <ac:spMk id="21" creationId="{6AA2F153-53F6-0474-A224-052CC1434373}"/>
          </ac:spMkLst>
        </pc:spChg>
        <pc:spChg chg="mod">
          <ac:chgData name="Amudha PENTEK" userId="b354404a-4e33-48b9-9452-4877fa7854a3" providerId="ADAL" clId="{DD2A2A80-C448-42E8-89EF-5829F24A062C}" dt="2026-07-28T07:58:30.975" v="1245" actId="790"/>
          <ac:spMkLst>
            <pc:docMk/>
            <pc:sldMk cId="2842455712" sldId="320"/>
            <ac:spMk id="25" creationId="{E8351EB8-7E43-7824-8E0E-90B43173A1BC}"/>
          </ac:spMkLst>
        </pc:spChg>
        <pc:spChg chg="mod">
          <ac:chgData name="Amudha PENTEK" userId="b354404a-4e33-48b9-9452-4877fa7854a3" providerId="ADAL" clId="{DD2A2A80-C448-42E8-89EF-5829F24A062C}" dt="2026-07-28T07:51:59.111" v="1244" actId="790"/>
          <ac:spMkLst>
            <pc:docMk/>
            <pc:sldMk cId="2842455712" sldId="320"/>
            <ac:spMk id="27" creationId="{ADC3AFA9-0797-D774-6A61-26E881509FAB}"/>
          </ac:spMkLst>
        </pc:spChg>
        <pc:spChg chg="mod">
          <ac:chgData name="Amudha PENTEK" userId="b354404a-4e33-48b9-9452-4877fa7854a3" providerId="ADAL" clId="{DD2A2A80-C448-42E8-89EF-5829F24A062C}" dt="2026-07-28T07:51:59.111" v="1244" actId="790"/>
          <ac:spMkLst>
            <pc:docMk/>
            <pc:sldMk cId="2842455712" sldId="320"/>
            <ac:spMk id="29" creationId="{53D9FD14-C7EE-5383-D563-7AB37E5977A6}"/>
          </ac:spMkLst>
        </pc:spChg>
        <pc:grpChg chg="add mod">
          <ac:chgData name="Amudha PENTEK" userId="b354404a-4e33-48b9-9452-4877fa7854a3" providerId="ADAL" clId="{DD2A2A80-C448-42E8-89EF-5829F24A062C}" dt="2026-07-23T09:30:14.173" v="1039" actId="962"/>
          <ac:grpSpMkLst>
            <pc:docMk/>
            <pc:sldMk cId="2842455712" sldId="320"/>
            <ac:grpSpMk id="5" creationId="{7DB8ECF7-8842-BA7D-2857-0957F55468CF}"/>
          </ac:grpSpMkLst>
        </pc:grpChg>
      </pc:sldChg>
      <pc:sldChg chg="modSp mod">
        <pc:chgData name="Amudha PENTEK" userId="b354404a-4e33-48b9-9452-4877fa7854a3" providerId="ADAL" clId="{DD2A2A80-C448-42E8-89EF-5829F24A062C}" dt="2026-07-28T07:58:30.975" v="1245" actId="790"/>
        <pc:sldMkLst>
          <pc:docMk/>
          <pc:sldMk cId="1769399767" sldId="323"/>
        </pc:sldMkLst>
        <pc:spChg chg="mod">
          <ac:chgData name="Amudha PENTEK" userId="b354404a-4e33-48b9-9452-4877fa7854a3" providerId="ADAL" clId="{DD2A2A80-C448-42E8-89EF-5829F24A062C}" dt="2026-07-28T07:58:30.975" v="1245" actId="790"/>
          <ac:spMkLst>
            <pc:docMk/>
            <pc:sldMk cId="1769399767" sldId="323"/>
            <ac:spMk id="2" creationId="{4312E826-103E-02A8-5542-DDFB8203A32D}"/>
          </ac:spMkLst>
        </pc:spChg>
        <pc:spChg chg="mod">
          <ac:chgData name="Amudha PENTEK" userId="b354404a-4e33-48b9-9452-4877fa7854a3" providerId="ADAL" clId="{DD2A2A80-C448-42E8-89EF-5829F24A062C}" dt="2026-07-28T07:58:30.975" v="1245" actId="790"/>
          <ac:spMkLst>
            <pc:docMk/>
            <pc:sldMk cId="1769399767" sldId="323"/>
            <ac:spMk id="3" creationId="{7E7923EB-7172-1DED-644A-E0772C5B34CA}"/>
          </ac:spMkLst>
        </pc:spChg>
        <pc:spChg chg="mod">
          <ac:chgData name="Amudha PENTEK" userId="b354404a-4e33-48b9-9452-4877fa7854a3" providerId="ADAL" clId="{DD2A2A80-C448-42E8-89EF-5829F24A062C}" dt="2026-07-28T07:58:30.975" v="1245" actId="790"/>
          <ac:spMkLst>
            <pc:docMk/>
            <pc:sldMk cId="1769399767" sldId="323"/>
            <ac:spMk id="4" creationId="{47DC7AC7-11FF-3284-E220-0EE733BA9C65}"/>
          </ac:spMkLst>
        </pc:spChg>
        <pc:spChg chg="mod">
          <ac:chgData name="Amudha PENTEK" userId="b354404a-4e33-48b9-9452-4877fa7854a3" providerId="ADAL" clId="{DD2A2A80-C448-42E8-89EF-5829F24A062C}" dt="2026-07-28T07:58:30.975" v="1245" actId="790"/>
          <ac:spMkLst>
            <pc:docMk/>
            <pc:sldMk cId="1769399767" sldId="323"/>
            <ac:spMk id="5" creationId="{97CDBA92-A5B9-4F65-5508-62E9FB2CC933}"/>
          </ac:spMkLst>
        </pc:spChg>
        <pc:spChg chg="mod">
          <ac:chgData name="Amudha PENTEK" userId="b354404a-4e33-48b9-9452-4877fa7854a3" providerId="ADAL" clId="{DD2A2A80-C448-42E8-89EF-5829F24A062C}" dt="2026-07-28T07:58:30.975" v="1245" actId="790"/>
          <ac:spMkLst>
            <pc:docMk/>
            <pc:sldMk cId="1769399767" sldId="323"/>
            <ac:spMk id="6" creationId="{FFB76968-1121-1AB4-3A21-CC7644AD04E5}"/>
          </ac:spMkLst>
        </pc:spChg>
        <pc:spChg chg="mod">
          <ac:chgData name="Amudha PENTEK" userId="b354404a-4e33-48b9-9452-4877fa7854a3" providerId="ADAL" clId="{DD2A2A80-C448-42E8-89EF-5829F24A062C}" dt="2026-07-28T07:58:30.975" v="1245" actId="790"/>
          <ac:spMkLst>
            <pc:docMk/>
            <pc:sldMk cId="1769399767" sldId="323"/>
            <ac:spMk id="7" creationId="{5E8BC135-C948-4370-615F-B24A0F810AC4}"/>
          </ac:spMkLst>
        </pc:spChg>
      </pc:sldChg>
      <pc:sldChg chg="modSp mod ord">
        <pc:chgData name="Amudha PENTEK" userId="b354404a-4e33-48b9-9452-4877fa7854a3" providerId="ADAL" clId="{DD2A2A80-C448-42E8-89EF-5829F24A062C}" dt="2026-07-28T07:58:30.975" v="1245" actId="790"/>
        <pc:sldMkLst>
          <pc:docMk/>
          <pc:sldMk cId="3666214394" sldId="324"/>
        </pc:sldMkLst>
        <pc:spChg chg="mod">
          <ac:chgData name="Amudha PENTEK" userId="b354404a-4e33-48b9-9452-4877fa7854a3" providerId="ADAL" clId="{DD2A2A80-C448-42E8-89EF-5829F24A062C}" dt="2026-07-28T07:58:30.975" v="1245" actId="790"/>
          <ac:spMkLst>
            <pc:docMk/>
            <pc:sldMk cId="3666214394" sldId="324"/>
            <ac:spMk id="3" creationId="{7E7923EB-7172-1DED-644A-E0772C5B34CA}"/>
          </ac:spMkLst>
        </pc:spChg>
        <pc:spChg chg="mod">
          <ac:chgData name="Amudha PENTEK" userId="b354404a-4e33-48b9-9452-4877fa7854a3" providerId="ADAL" clId="{DD2A2A80-C448-42E8-89EF-5829F24A062C}" dt="2026-07-28T07:58:30.975" v="1245" actId="790"/>
          <ac:spMkLst>
            <pc:docMk/>
            <pc:sldMk cId="3666214394" sldId="324"/>
            <ac:spMk id="4" creationId="{475C35B8-93E0-65A9-FA34-340847CF5BAB}"/>
          </ac:spMkLst>
        </pc:spChg>
        <pc:spChg chg="mod">
          <ac:chgData name="Amudha PENTEK" userId="b354404a-4e33-48b9-9452-4877fa7854a3" providerId="ADAL" clId="{DD2A2A80-C448-42E8-89EF-5829F24A062C}" dt="2026-07-28T07:58:30.975" v="1245" actId="790"/>
          <ac:spMkLst>
            <pc:docMk/>
            <pc:sldMk cId="3666214394" sldId="324"/>
            <ac:spMk id="6" creationId="{FFB76968-1121-1AB4-3A21-CC7644AD04E5}"/>
          </ac:spMkLst>
        </pc:spChg>
        <pc:spChg chg="mod">
          <ac:chgData name="Amudha PENTEK" userId="b354404a-4e33-48b9-9452-4877fa7854a3" providerId="ADAL" clId="{DD2A2A80-C448-42E8-89EF-5829F24A062C}" dt="2026-07-28T07:58:30.975" v="1245" actId="790"/>
          <ac:spMkLst>
            <pc:docMk/>
            <pc:sldMk cId="3666214394" sldId="324"/>
            <ac:spMk id="11" creationId="{25ACB18A-B5E1-484A-E776-3DBBBAD108A2}"/>
          </ac:spMkLst>
        </pc:spChg>
      </pc:sldChg>
      <pc:sldChg chg="modSp add mod">
        <pc:chgData name="Amudha PENTEK" userId="b354404a-4e33-48b9-9452-4877fa7854a3" providerId="ADAL" clId="{DD2A2A80-C448-42E8-89EF-5829F24A062C}" dt="2026-07-28T07:58:30.975" v="1245" actId="790"/>
        <pc:sldMkLst>
          <pc:docMk/>
          <pc:sldMk cId="795873328" sldId="325"/>
        </pc:sldMkLst>
        <pc:spChg chg="mod">
          <ac:chgData name="Amudha PENTEK" userId="b354404a-4e33-48b9-9452-4877fa7854a3" providerId="ADAL" clId="{DD2A2A80-C448-42E8-89EF-5829F24A062C}" dt="2026-07-28T07:58:30.975" v="1245" actId="790"/>
          <ac:spMkLst>
            <pc:docMk/>
            <pc:sldMk cId="795873328" sldId="325"/>
            <ac:spMk id="2" creationId="{5908361D-0C0F-6014-1D27-B3DB6F4D7FF8}"/>
          </ac:spMkLst>
        </pc:spChg>
        <pc:spChg chg="mod">
          <ac:chgData name="Amudha PENTEK" userId="b354404a-4e33-48b9-9452-4877fa7854a3" providerId="ADAL" clId="{DD2A2A80-C448-42E8-89EF-5829F24A062C}" dt="2026-07-28T07:58:30.975" v="1245" actId="790"/>
          <ac:spMkLst>
            <pc:docMk/>
            <pc:sldMk cId="795873328" sldId="325"/>
            <ac:spMk id="5" creationId="{D5322C3C-3935-A0F0-2613-8310390EC41D}"/>
          </ac:spMkLst>
        </pc:spChg>
        <pc:spChg chg="mod">
          <ac:chgData name="Amudha PENTEK" userId="b354404a-4e33-48b9-9452-4877fa7854a3" providerId="ADAL" clId="{DD2A2A80-C448-42E8-89EF-5829F24A062C}" dt="2026-07-28T07:58:30.975" v="1245" actId="790"/>
          <ac:spMkLst>
            <pc:docMk/>
            <pc:sldMk cId="795873328" sldId="325"/>
            <ac:spMk id="8" creationId="{6D91737B-A2B5-F14E-8F76-652B860D7827}"/>
          </ac:spMkLst>
        </pc:spChg>
        <pc:spChg chg="mod">
          <ac:chgData name="Amudha PENTEK" userId="b354404a-4e33-48b9-9452-4877fa7854a3" providerId="ADAL" clId="{DD2A2A80-C448-42E8-89EF-5829F24A062C}" dt="2026-07-28T07:58:30.975" v="1245" actId="790"/>
          <ac:spMkLst>
            <pc:docMk/>
            <pc:sldMk cId="795873328" sldId="325"/>
            <ac:spMk id="10" creationId="{A5984213-C677-FE99-8D6F-244AF9706637}"/>
          </ac:spMkLst>
        </pc:spChg>
        <pc:spChg chg="mod">
          <ac:chgData name="Amudha PENTEK" userId="b354404a-4e33-48b9-9452-4877fa7854a3" providerId="ADAL" clId="{DD2A2A80-C448-42E8-89EF-5829F24A062C}" dt="2026-07-28T07:58:30.975" v="1245" actId="790"/>
          <ac:spMkLst>
            <pc:docMk/>
            <pc:sldMk cId="795873328" sldId="325"/>
            <ac:spMk id="14" creationId="{52D04991-7F80-0F0C-6346-E5CC6A6B2D4C}"/>
          </ac:spMkLst>
        </pc:spChg>
      </pc:sldChg>
      <pc:sldChg chg="addSp delSp modSp add mod">
        <pc:chgData name="Amudha PENTEK" userId="b354404a-4e33-48b9-9452-4877fa7854a3" providerId="ADAL" clId="{DD2A2A80-C448-42E8-89EF-5829F24A062C}" dt="2026-07-28T07:58:30.975" v="1245" actId="790"/>
        <pc:sldMkLst>
          <pc:docMk/>
          <pc:sldMk cId="1622705128" sldId="326"/>
        </pc:sldMkLst>
        <pc:spChg chg="mod">
          <ac:chgData name="Amudha PENTEK" userId="b354404a-4e33-48b9-9452-4877fa7854a3" providerId="ADAL" clId="{DD2A2A80-C448-42E8-89EF-5829F24A062C}" dt="2026-07-28T07:58:30.975" v="1245" actId="790"/>
          <ac:spMkLst>
            <pc:docMk/>
            <pc:sldMk cId="1622705128" sldId="326"/>
            <ac:spMk id="3" creationId="{AB77A06B-9561-F6B7-2B37-FF9F9246380C}"/>
          </ac:spMkLst>
        </pc:spChg>
        <pc:spChg chg="mod">
          <ac:chgData name="Amudha PENTEK" userId="b354404a-4e33-48b9-9452-4877fa7854a3" providerId="ADAL" clId="{DD2A2A80-C448-42E8-89EF-5829F24A062C}" dt="2026-07-28T07:58:30.975" v="1245" actId="790"/>
          <ac:spMkLst>
            <pc:docMk/>
            <pc:sldMk cId="1622705128" sldId="326"/>
            <ac:spMk id="6" creationId="{54847255-6DBE-1055-EAFF-1D51152C2D10}"/>
          </ac:spMkLst>
        </pc:spChg>
        <pc:spChg chg="add mod">
          <ac:chgData name="Amudha PENTEK" userId="b354404a-4e33-48b9-9452-4877fa7854a3" providerId="ADAL" clId="{DD2A2A80-C448-42E8-89EF-5829F24A062C}" dt="2026-07-28T07:58:30.975" v="1245" actId="790"/>
          <ac:spMkLst>
            <pc:docMk/>
            <pc:sldMk cId="1622705128" sldId="326"/>
            <ac:spMk id="12" creationId="{54560155-5085-00A9-A071-813FDE77FA0A}"/>
          </ac:spMkLst>
        </pc:spChg>
        <pc:spChg chg="add mod">
          <ac:chgData name="Amudha PENTEK" userId="b354404a-4e33-48b9-9452-4877fa7854a3" providerId="ADAL" clId="{DD2A2A80-C448-42E8-89EF-5829F24A062C}" dt="2026-07-28T07:58:30.975" v="1245" actId="790"/>
          <ac:spMkLst>
            <pc:docMk/>
            <pc:sldMk cId="1622705128" sldId="326"/>
            <ac:spMk id="13" creationId="{7A259365-FA1B-8B6A-AAE8-64F4E7B27CC3}"/>
          </ac:spMkLst>
        </pc:spChg>
        <pc:spChg chg="add mod">
          <ac:chgData name="Amudha PENTEK" userId="b354404a-4e33-48b9-9452-4877fa7854a3" providerId="ADAL" clId="{DD2A2A80-C448-42E8-89EF-5829F24A062C}" dt="2026-07-28T07:58:30.975" v="1245" actId="790"/>
          <ac:spMkLst>
            <pc:docMk/>
            <pc:sldMk cId="1622705128" sldId="326"/>
            <ac:spMk id="14" creationId="{D658B416-9F0C-6901-A4F8-866DF280CB82}"/>
          </ac:spMkLst>
        </pc:spChg>
        <pc:picChg chg="mod">
          <ac:chgData name="Amudha PENTEK" userId="b354404a-4e33-48b9-9452-4877fa7854a3" providerId="ADAL" clId="{DD2A2A80-C448-42E8-89EF-5829F24A062C}" dt="2026-07-23T09:50:02.826" v="1210" actId="1076"/>
          <ac:picMkLst>
            <pc:docMk/>
            <pc:sldMk cId="1622705128" sldId="326"/>
            <ac:picMk id="7" creationId="{4464C2D0-A081-AC0C-85D6-C28FF6EA3808}"/>
          </ac:picMkLst>
        </pc:picChg>
      </pc:sldChg>
      <pc:sldChg chg="addSp delSp modSp add mod">
        <pc:chgData name="Amudha PENTEK" userId="b354404a-4e33-48b9-9452-4877fa7854a3" providerId="ADAL" clId="{DD2A2A80-C448-42E8-89EF-5829F24A062C}" dt="2026-07-28T07:58:30.975" v="1245" actId="790"/>
        <pc:sldMkLst>
          <pc:docMk/>
          <pc:sldMk cId="1269813804" sldId="327"/>
        </pc:sldMkLst>
        <pc:spChg chg="mod">
          <ac:chgData name="Amudha PENTEK" userId="b354404a-4e33-48b9-9452-4877fa7854a3" providerId="ADAL" clId="{DD2A2A80-C448-42E8-89EF-5829F24A062C}" dt="2026-07-28T07:58:30.975" v="1245" actId="790"/>
          <ac:spMkLst>
            <pc:docMk/>
            <pc:sldMk cId="1269813804" sldId="327"/>
            <ac:spMk id="4" creationId="{680498A7-49CB-FB6E-86DB-3EE838F04CDC}"/>
          </ac:spMkLst>
        </pc:spChg>
        <pc:spChg chg="mod">
          <ac:chgData name="Amudha PENTEK" userId="b354404a-4e33-48b9-9452-4877fa7854a3" providerId="ADAL" clId="{DD2A2A80-C448-42E8-89EF-5829F24A062C}" dt="2026-07-28T07:58:30.975" v="1245" actId="790"/>
          <ac:spMkLst>
            <pc:docMk/>
            <pc:sldMk cId="1269813804" sldId="327"/>
            <ac:spMk id="5" creationId="{E19D81B0-ABD3-3E88-A6CF-249298379836}"/>
          </ac:spMkLst>
        </pc:spChg>
        <pc:spChg chg="mod">
          <ac:chgData name="Amudha PENTEK" userId="b354404a-4e33-48b9-9452-4877fa7854a3" providerId="ADAL" clId="{DD2A2A80-C448-42E8-89EF-5829F24A062C}" dt="2026-07-28T07:58:30.975" v="1245" actId="790"/>
          <ac:spMkLst>
            <pc:docMk/>
            <pc:sldMk cId="1269813804" sldId="327"/>
            <ac:spMk id="6" creationId="{937ED76F-3D19-F32B-53AE-B555D3F7A13D}"/>
          </ac:spMkLst>
        </pc:spChg>
        <pc:spChg chg="mod">
          <ac:chgData name="Amudha PENTEK" userId="b354404a-4e33-48b9-9452-4877fa7854a3" providerId="ADAL" clId="{DD2A2A80-C448-42E8-89EF-5829F24A062C}" dt="2026-07-28T07:58:30.975" v="1245" actId="790"/>
          <ac:spMkLst>
            <pc:docMk/>
            <pc:sldMk cId="1269813804" sldId="327"/>
            <ac:spMk id="7" creationId="{F2C6FCA1-C874-6A5B-B9F6-A1C12C05AF98}"/>
          </ac:spMkLst>
        </pc:spChg>
        <pc:spChg chg="mod">
          <ac:chgData name="Amudha PENTEK" userId="b354404a-4e33-48b9-9452-4877fa7854a3" providerId="ADAL" clId="{DD2A2A80-C448-42E8-89EF-5829F24A062C}" dt="2026-07-28T07:58:30.975" v="1245" actId="790"/>
          <ac:spMkLst>
            <pc:docMk/>
            <pc:sldMk cId="1269813804" sldId="327"/>
            <ac:spMk id="8" creationId="{68300C9D-CC54-4DC7-2333-2C80410028A7}"/>
          </ac:spMkLst>
        </pc:spChg>
        <pc:spChg chg="mod">
          <ac:chgData name="Amudha PENTEK" userId="b354404a-4e33-48b9-9452-4877fa7854a3" providerId="ADAL" clId="{DD2A2A80-C448-42E8-89EF-5829F24A062C}" dt="2026-07-28T07:58:30.975" v="1245" actId="790"/>
          <ac:spMkLst>
            <pc:docMk/>
            <pc:sldMk cId="1269813804" sldId="327"/>
            <ac:spMk id="9" creationId="{44044B15-5FE3-92BC-CCF9-FCEA7502E715}"/>
          </ac:spMkLst>
        </pc:spChg>
        <pc:spChg chg="add mod ord">
          <ac:chgData name="Amudha PENTEK" userId="b354404a-4e33-48b9-9452-4877fa7854a3" providerId="ADAL" clId="{DD2A2A80-C448-42E8-89EF-5829F24A062C}" dt="2026-07-28T07:58:30.975" v="1245" actId="790"/>
          <ac:spMkLst>
            <pc:docMk/>
            <pc:sldMk cId="1269813804" sldId="327"/>
            <ac:spMk id="10" creationId="{A7C0A17E-B2EF-D4B9-96B1-3F186A13CB3B}"/>
          </ac:spMkLst>
        </pc:spChg>
        <pc:spChg chg="mod">
          <ac:chgData name="Amudha PENTEK" userId="b354404a-4e33-48b9-9452-4877fa7854a3" providerId="ADAL" clId="{DD2A2A80-C448-42E8-89EF-5829F24A062C}" dt="2026-07-28T07:58:30.975" v="1245" actId="790"/>
          <ac:spMkLst>
            <pc:docMk/>
            <pc:sldMk cId="1269813804" sldId="327"/>
            <ac:spMk id="11" creationId="{CD7C5610-D5A5-8D07-F1D3-C56A03B9AA4B}"/>
          </ac:spMkLst>
        </pc:spChg>
        <pc:spChg chg="mod">
          <ac:chgData name="Amudha PENTEK" userId="b354404a-4e33-48b9-9452-4877fa7854a3" providerId="ADAL" clId="{DD2A2A80-C448-42E8-89EF-5829F24A062C}" dt="2026-07-28T07:58:30.975" v="1245" actId="790"/>
          <ac:spMkLst>
            <pc:docMk/>
            <pc:sldMk cId="1269813804" sldId="327"/>
            <ac:spMk id="13" creationId="{A1824B4D-AB80-07C1-BB55-F76D55DEE897}"/>
          </ac:spMkLst>
        </pc:spChg>
        <pc:spChg chg="mod">
          <ac:chgData name="Amudha PENTEK" userId="b354404a-4e33-48b9-9452-4877fa7854a3" providerId="ADAL" clId="{DD2A2A80-C448-42E8-89EF-5829F24A062C}" dt="2026-07-28T07:58:30.975" v="1245" actId="790"/>
          <ac:spMkLst>
            <pc:docMk/>
            <pc:sldMk cId="1269813804" sldId="327"/>
            <ac:spMk id="1195" creationId="{447D7B0A-3BE2-DBF2-3BA1-23E66A140747}"/>
          </ac:spMkLst>
        </pc:spChg>
      </pc:sldChg>
      <pc:sldChg chg="addSp delSp modSp add mod">
        <pc:chgData name="Amudha PENTEK" userId="b354404a-4e33-48b9-9452-4877fa7854a3" providerId="ADAL" clId="{DD2A2A80-C448-42E8-89EF-5829F24A062C}" dt="2026-07-28T07:58:30.975" v="1245" actId="790"/>
        <pc:sldMkLst>
          <pc:docMk/>
          <pc:sldMk cId="1322753127" sldId="328"/>
        </pc:sldMkLst>
        <pc:spChg chg="mod">
          <ac:chgData name="Amudha PENTEK" userId="b354404a-4e33-48b9-9452-4877fa7854a3" providerId="ADAL" clId="{DD2A2A80-C448-42E8-89EF-5829F24A062C}" dt="2026-07-28T07:58:30.975" v="1245" actId="790"/>
          <ac:spMkLst>
            <pc:docMk/>
            <pc:sldMk cId="1322753127" sldId="328"/>
            <ac:spMk id="3" creationId="{7452C4DD-E8CC-57C9-80C6-958E7F0A0723}"/>
          </ac:spMkLst>
        </pc:spChg>
        <pc:spChg chg="add mod ord">
          <ac:chgData name="Amudha PENTEK" userId="b354404a-4e33-48b9-9452-4877fa7854a3" providerId="ADAL" clId="{DD2A2A80-C448-42E8-89EF-5829F24A062C}" dt="2026-07-28T07:58:30.975" v="1245" actId="790"/>
          <ac:spMkLst>
            <pc:docMk/>
            <pc:sldMk cId="1322753127" sldId="328"/>
            <ac:spMk id="4" creationId="{8CBCDC30-B64D-BFE2-8C82-15F3C654E536}"/>
          </ac:spMkLst>
        </pc:spChg>
        <pc:spChg chg="add mod ord">
          <ac:chgData name="Amudha PENTEK" userId="b354404a-4e33-48b9-9452-4877fa7854a3" providerId="ADAL" clId="{DD2A2A80-C448-42E8-89EF-5829F24A062C}" dt="2026-07-28T07:58:30.975" v="1245" actId="790"/>
          <ac:spMkLst>
            <pc:docMk/>
            <pc:sldMk cId="1322753127" sldId="328"/>
            <ac:spMk id="6" creationId="{808C3F63-A68B-F711-956D-5BC2F8FD76E0}"/>
          </ac:spMkLst>
        </pc:spChg>
        <pc:spChg chg="mod">
          <ac:chgData name="Amudha PENTEK" userId="b354404a-4e33-48b9-9452-4877fa7854a3" providerId="ADAL" clId="{DD2A2A80-C448-42E8-89EF-5829F24A062C}" dt="2026-07-28T07:58:30.975" v="1245" actId="790"/>
          <ac:spMkLst>
            <pc:docMk/>
            <pc:sldMk cId="1322753127" sldId="328"/>
            <ac:spMk id="9" creationId="{8962F8BC-B32D-7BDF-0E17-2C445695862E}"/>
          </ac:spMkLst>
        </pc:spChg>
        <pc:spChg chg="mod">
          <ac:chgData name="Amudha PENTEK" userId="b354404a-4e33-48b9-9452-4877fa7854a3" providerId="ADAL" clId="{DD2A2A80-C448-42E8-89EF-5829F24A062C}" dt="2026-07-28T07:58:30.975" v="1245" actId="790"/>
          <ac:spMkLst>
            <pc:docMk/>
            <pc:sldMk cId="1322753127" sldId="328"/>
            <ac:spMk id="11" creationId="{43B77559-AB8E-2BCE-FA82-558CAA1A46C0}"/>
          </ac:spMkLst>
        </pc:spChg>
        <pc:spChg chg="mod">
          <ac:chgData name="Amudha PENTEK" userId="b354404a-4e33-48b9-9452-4877fa7854a3" providerId="ADAL" clId="{DD2A2A80-C448-42E8-89EF-5829F24A062C}" dt="2026-07-28T07:58:30.975" v="1245" actId="790"/>
          <ac:spMkLst>
            <pc:docMk/>
            <pc:sldMk cId="1322753127" sldId="328"/>
            <ac:spMk id="13" creationId="{23FD08C5-5013-2B82-4DB5-E1BE37B9AEED}"/>
          </ac:spMkLst>
        </pc:spChg>
        <pc:spChg chg="mod">
          <ac:chgData name="Amudha PENTEK" userId="b354404a-4e33-48b9-9452-4877fa7854a3" providerId="ADAL" clId="{DD2A2A80-C448-42E8-89EF-5829F24A062C}" dt="2026-07-28T07:58:30.975" v="1245" actId="790"/>
          <ac:spMkLst>
            <pc:docMk/>
            <pc:sldMk cId="1322753127" sldId="328"/>
            <ac:spMk id="15" creationId="{7B7C48EB-242C-3202-099E-FF092F1878AD}"/>
          </ac:spMkLst>
        </pc:spChg>
      </pc:sldChg>
      <pc:sldChg chg="modSp add mod">
        <pc:chgData name="Amudha PENTEK" userId="b354404a-4e33-48b9-9452-4877fa7854a3" providerId="ADAL" clId="{DD2A2A80-C448-42E8-89EF-5829F24A062C}" dt="2026-07-28T07:58:30.975" v="1245" actId="790"/>
        <pc:sldMkLst>
          <pc:docMk/>
          <pc:sldMk cId="3489903214" sldId="329"/>
        </pc:sldMkLst>
        <pc:spChg chg="mod">
          <ac:chgData name="Amudha PENTEK" userId="b354404a-4e33-48b9-9452-4877fa7854a3" providerId="ADAL" clId="{DD2A2A80-C448-42E8-89EF-5829F24A062C}" dt="2026-07-28T07:58:30.975" v="1245" actId="790"/>
          <ac:spMkLst>
            <pc:docMk/>
            <pc:sldMk cId="3489903214" sldId="329"/>
            <ac:spMk id="3" creationId="{7C7DB825-5E50-DDCA-664A-B187F5C8170D}"/>
          </ac:spMkLst>
        </pc:spChg>
        <pc:spChg chg="mod">
          <ac:chgData name="Amudha PENTEK" userId="b354404a-4e33-48b9-9452-4877fa7854a3" providerId="ADAL" clId="{DD2A2A80-C448-42E8-89EF-5829F24A062C}" dt="2026-07-28T07:58:30.975" v="1245" actId="790"/>
          <ac:spMkLst>
            <pc:docMk/>
            <pc:sldMk cId="3489903214" sldId="329"/>
            <ac:spMk id="4" creationId="{A92CA1CF-CC2B-ED8B-75C2-168FFCBE7A25}"/>
          </ac:spMkLst>
        </pc:spChg>
        <pc:spChg chg="mod">
          <ac:chgData name="Amudha PENTEK" userId="b354404a-4e33-48b9-9452-4877fa7854a3" providerId="ADAL" clId="{DD2A2A80-C448-42E8-89EF-5829F24A062C}" dt="2026-07-28T07:58:30.975" v="1245" actId="790"/>
          <ac:spMkLst>
            <pc:docMk/>
            <pc:sldMk cId="3489903214" sldId="329"/>
            <ac:spMk id="7" creationId="{261C0071-C5FB-C581-4E60-1DAD832A1B7F}"/>
          </ac:spMkLst>
        </pc:spChg>
        <pc:spChg chg="mod">
          <ac:chgData name="Amudha PENTEK" userId="b354404a-4e33-48b9-9452-4877fa7854a3" providerId="ADAL" clId="{DD2A2A80-C448-42E8-89EF-5829F24A062C}" dt="2026-07-28T07:58:30.975" v="1245" actId="790"/>
          <ac:spMkLst>
            <pc:docMk/>
            <pc:sldMk cId="3489903214" sldId="329"/>
            <ac:spMk id="9" creationId="{57BA51E3-D197-6807-948B-66EDD0F07AE7}"/>
          </ac:spMkLst>
        </pc:spChg>
        <pc:spChg chg="mod">
          <ac:chgData name="Amudha PENTEK" userId="b354404a-4e33-48b9-9452-4877fa7854a3" providerId="ADAL" clId="{DD2A2A80-C448-42E8-89EF-5829F24A062C}" dt="2026-07-28T07:58:30.975" v="1245" actId="790"/>
          <ac:spMkLst>
            <pc:docMk/>
            <pc:sldMk cId="3489903214" sldId="329"/>
            <ac:spMk id="11" creationId="{29165D33-5115-0F00-9784-30E92B22F9F5}"/>
          </ac:spMkLst>
        </pc:spChg>
        <pc:spChg chg="mod">
          <ac:chgData name="Amudha PENTEK" userId="b354404a-4e33-48b9-9452-4877fa7854a3" providerId="ADAL" clId="{DD2A2A80-C448-42E8-89EF-5829F24A062C}" dt="2026-07-28T07:58:30.975" v="1245" actId="790"/>
          <ac:spMkLst>
            <pc:docMk/>
            <pc:sldMk cId="3489903214" sldId="329"/>
            <ac:spMk id="13" creationId="{712328E8-3806-C3B9-04E9-FCE37A2CAF6D}"/>
          </ac:spMkLst>
        </pc:spChg>
        <pc:spChg chg="mod">
          <ac:chgData name="Amudha PENTEK" userId="b354404a-4e33-48b9-9452-4877fa7854a3" providerId="ADAL" clId="{DD2A2A80-C448-42E8-89EF-5829F24A062C}" dt="2026-07-28T07:58:30.975" v="1245" actId="790"/>
          <ac:spMkLst>
            <pc:docMk/>
            <pc:sldMk cId="3489903214" sldId="329"/>
            <ac:spMk id="15" creationId="{429F6D88-F03B-7D3A-73CB-3914013413FC}"/>
          </ac:spMkLst>
        </pc:spChg>
        <pc:spChg chg="mod">
          <ac:chgData name="Amudha PENTEK" userId="b354404a-4e33-48b9-9452-4877fa7854a3" providerId="ADAL" clId="{DD2A2A80-C448-42E8-89EF-5829F24A062C}" dt="2026-07-28T07:58:30.975" v="1245" actId="790"/>
          <ac:spMkLst>
            <pc:docMk/>
            <pc:sldMk cId="3489903214" sldId="329"/>
            <ac:spMk id="17" creationId="{A887757C-323C-68FF-0379-D47ADFDDBA08}"/>
          </ac:spMkLst>
        </pc:spChg>
      </pc:sldChg>
      <pc:sldChg chg="modSp add mod">
        <pc:chgData name="Amudha PENTEK" userId="b354404a-4e33-48b9-9452-4877fa7854a3" providerId="ADAL" clId="{DD2A2A80-C448-42E8-89EF-5829F24A062C}" dt="2026-07-28T07:58:30.975" v="1245" actId="790"/>
        <pc:sldMkLst>
          <pc:docMk/>
          <pc:sldMk cId="2294551290" sldId="330"/>
        </pc:sldMkLst>
        <pc:spChg chg="mod">
          <ac:chgData name="Amudha PENTEK" userId="b354404a-4e33-48b9-9452-4877fa7854a3" providerId="ADAL" clId="{DD2A2A80-C448-42E8-89EF-5829F24A062C}" dt="2026-07-28T07:58:30.975" v="1245" actId="790"/>
          <ac:spMkLst>
            <pc:docMk/>
            <pc:sldMk cId="2294551290" sldId="330"/>
            <ac:spMk id="3" creationId="{BD1695D8-881E-97E1-EB3C-4F6F156B2675}"/>
          </ac:spMkLst>
        </pc:spChg>
        <pc:spChg chg="mod">
          <ac:chgData name="Amudha PENTEK" userId="b354404a-4e33-48b9-9452-4877fa7854a3" providerId="ADAL" clId="{DD2A2A80-C448-42E8-89EF-5829F24A062C}" dt="2026-07-28T07:58:30.975" v="1245" actId="790"/>
          <ac:spMkLst>
            <pc:docMk/>
            <pc:sldMk cId="2294551290" sldId="330"/>
            <ac:spMk id="4" creationId="{9188A47C-5905-99E2-92DF-45F0DEFE0E60}"/>
          </ac:spMkLst>
        </pc:spChg>
        <pc:spChg chg="mod">
          <ac:chgData name="Amudha PENTEK" userId="b354404a-4e33-48b9-9452-4877fa7854a3" providerId="ADAL" clId="{DD2A2A80-C448-42E8-89EF-5829F24A062C}" dt="2026-07-28T07:58:30.975" v="1245" actId="790"/>
          <ac:spMkLst>
            <pc:docMk/>
            <pc:sldMk cId="2294551290" sldId="330"/>
            <ac:spMk id="5" creationId="{6E1E29E2-6966-635E-09FB-8B004B4E7DEF}"/>
          </ac:spMkLst>
        </pc:spChg>
        <pc:spChg chg="mod">
          <ac:chgData name="Amudha PENTEK" userId="b354404a-4e33-48b9-9452-4877fa7854a3" providerId="ADAL" clId="{DD2A2A80-C448-42E8-89EF-5829F24A062C}" dt="2026-07-28T07:58:30.975" v="1245" actId="790"/>
          <ac:spMkLst>
            <pc:docMk/>
            <pc:sldMk cId="2294551290" sldId="330"/>
            <ac:spMk id="7" creationId="{41D5C220-B59A-304C-0F42-EA11A6556BC5}"/>
          </ac:spMkLst>
        </pc:spChg>
        <pc:spChg chg="mod">
          <ac:chgData name="Amudha PENTEK" userId="b354404a-4e33-48b9-9452-4877fa7854a3" providerId="ADAL" clId="{DD2A2A80-C448-42E8-89EF-5829F24A062C}" dt="2026-07-28T07:58:30.975" v="1245" actId="790"/>
          <ac:spMkLst>
            <pc:docMk/>
            <pc:sldMk cId="2294551290" sldId="330"/>
            <ac:spMk id="11" creationId="{6A46CB3E-D827-DFB5-277E-7314A736FBB6}"/>
          </ac:spMkLst>
        </pc:spChg>
      </pc:sldChg>
      <pc:sldChg chg="addSp delSp modSp add mod">
        <pc:chgData name="Amudha PENTEK" userId="b354404a-4e33-48b9-9452-4877fa7854a3" providerId="ADAL" clId="{DD2A2A80-C448-42E8-89EF-5829F24A062C}" dt="2026-07-28T07:58:30.975" v="1245" actId="790"/>
        <pc:sldMkLst>
          <pc:docMk/>
          <pc:sldMk cId="663208345" sldId="331"/>
        </pc:sldMkLst>
        <pc:spChg chg="mod">
          <ac:chgData name="Amudha PENTEK" userId="b354404a-4e33-48b9-9452-4877fa7854a3" providerId="ADAL" clId="{DD2A2A80-C448-42E8-89EF-5829F24A062C}" dt="2026-07-28T07:51:59.111" v="1244" actId="790"/>
          <ac:spMkLst>
            <pc:docMk/>
            <pc:sldMk cId="663208345" sldId="331"/>
            <ac:spMk id="2" creationId="{36A14993-945B-34C9-8B53-23D65DAFFF18}"/>
          </ac:spMkLst>
        </pc:spChg>
        <pc:spChg chg="mod">
          <ac:chgData name="Amudha PENTEK" userId="b354404a-4e33-48b9-9452-4877fa7854a3" providerId="ADAL" clId="{DD2A2A80-C448-42E8-89EF-5829F24A062C}" dt="2026-07-28T07:58:30.975" v="1245" actId="790"/>
          <ac:spMkLst>
            <pc:docMk/>
            <pc:sldMk cId="663208345" sldId="331"/>
            <ac:spMk id="3" creationId="{87689553-1812-7CC0-6C14-465610AB8ED0}"/>
          </ac:spMkLst>
        </pc:spChg>
        <pc:spChg chg="ord">
          <ac:chgData name="Amudha PENTEK" userId="b354404a-4e33-48b9-9452-4877fa7854a3" providerId="ADAL" clId="{DD2A2A80-C448-42E8-89EF-5829F24A062C}" dt="2026-07-21T13:29:31.927" v="86" actId="13244"/>
          <ac:spMkLst>
            <pc:docMk/>
            <pc:sldMk cId="663208345" sldId="331"/>
            <ac:spMk id="5" creationId="{02A6E285-8D9C-BE12-4BA0-1C254D6849F4}"/>
          </ac:spMkLst>
        </pc:spChg>
        <pc:spChg chg="mod ord">
          <ac:chgData name="Amudha PENTEK" userId="b354404a-4e33-48b9-9452-4877fa7854a3" providerId="ADAL" clId="{DD2A2A80-C448-42E8-89EF-5829F24A062C}" dt="2026-07-28T07:58:30.975" v="1245" actId="790"/>
          <ac:spMkLst>
            <pc:docMk/>
            <pc:sldMk cId="663208345" sldId="331"/>
            <ac:spMk id="7" creationId="{81E54FD9-EEF3-0BA0-C09B-8724A6B69BE0}"/>
          </ac:spMkLst>
        </pc:spChg>
        <pc:spChg chg="ord">
          <ac:chgData name="Amudha PENTEK" userId="b354404a-4e33-48b9-9452-4877fa7854a3" providerId="ADAL" clId="{DD2A2A80-C448-42E8-89EF-5829F24A062C}" dt="2026-07-21T13:32:33.483" v="93" actId="13244"/>
          <ac:spMkLst>
            <pc:docMk/>
            <pc:sldMk cId="663208345" sldId="331"/>
            <ac:spMk id="9" creationId="{452A0568-2416-DE15-F3A9-62BE13FF86A0}"/>
          </ac:spMkLst>
        </pc:spChg>
        <pc:spChg chg="mod">
          <ac:chgData name="Amudha PENTEK" userId="b354404a-4e33-48b9-9452-4877fa7854a3" providerId="ADAL" clId="{DD2A2A80-C448-42E8-89EF-5829F24A062C}" dt="2026-07-28T07:58:30.975" v="1245" actId="790"/>
          <ac:spMkLst>
            <pc:docMk/>
            <pc:sldMk cId="663208345" sldId="331"/>
            <ac:spMk id="11" creationId="{802B2B02-BEB0-4659-5422-C7E7200389F4}"/>
          </ac:spMkLst>
        </pc:spChg>
        <pc:spChg chg="add del mod topLvl">
          <ac:chgData name="Amudha PENTEK" userId="b354404a-4e33-48b9-9452-4877fa7854a3" providerId="ADAL" clId="{DD2A2A80-C448-42E8-89EF-5829F24A062C}" dt="2026-07-28T07:58:30.975" v="1245" actId="790"/>
          <ac:spMkLst>
            <pc:docMk/>
            <pc:sldMk cId="663208345" sldId="331"/>
            <ac:spMk id="30" creationId="{D3AF89AC-CFE2-210A-9C67-9B9E2638F25E}"/>
          </ac:spMkLst>
        </pc:spChg>
        <pc:spChg chg="add del mod topLvl">
          <ac:chgData name="Amudha PENTEK" userId="b354404a-4e33-48b9-9452-4877fa7854a3" providerId="ADAL" clId="{DD2A2A80-C448-42E8-89EF-5829F24A062C}" dt="2026-07-28T07:58:30.975" v="1245" actId="790"/>
          <ac:spMkLst>
            <pc:docMk/>
            <pc:sldMk cId="663208345" sldId="331"/>
            <ac:spMk id="31" creationId="{46E1B0CB-1CB1-F5DB-7576-72562DD8E1FE}"/>
          </ac:spMkLst>
        </pc:spChg>
        <pc:spChg chg="mod topLvl">
          <ac:chgData name="Amudha PENTEK" userId="b354404a-4e33-48b9-9452-4877fa7854a3" providerId="ADAL" clId="{DD2A2A80-C448-42E8-89EF-5829F24A062C}" dt="2026-07-28T07:58:30.975" v="1245" actId="790"/>
          <ac:spMkLst>
            <pc:docMk/>
            <pc:sldMk cId="663208345" sldId="331"/>
            <ac:spMk id="32" creationId="{4C622716-89BD-223C-9DAA-C30550BD0F1B}"/>
          </ac:spMkLst>
        </pc:spChg>
        <pc:spChg chg="mod topLvl">
          <ac:chgData name="Amudha PENTEK" userId="b354404a-4e33-48b9-9452-4877fa7854a3" providerId="ADAL" clId="{DD2A2A80-C448-42E8-89EF-5829F24A062C}" dt="2026-07-28T07:58:30.975" v="1245" actId="790"/>
          <ac:spMkLst>
            <pc:docMk/>
            <pc:sldMk cId="663208345" sldId="331"/>
            <ac:spMk id="33" creationId="{C7C49C98-4E03-D875-9711-14D5F40CB17A}"/>
          </ac:spMkLst>
        </pc:spChg>
        <pc:spChg chg="mod topLvl">
          <ac:chgData name="Amudha PENTEK" userId="b354404a-4e33-48b9-9452-4877fa7854a3" providerId="ADAL" clId="{DD2A2A80-C448-42E8-89EF-5829F24A062C}" dt="2026-07-28T07:58:30.975" v="1245" actId="790"/>
          <ac:spMkLst>
            <pc:docMk/>
            <pc:sldMk cId="663208345" sldId="331"/>
            <ac:spMk id="34" creationId="{9E71388D-C1E6-0127-A696-6487C99EEF2A}"/>
          </ac:spMkLst>
        </pc:spChg>
        <pc:spChg chg="mod topLvl">
          <ac:chgData name="Amudha PENTEK" userId="b354404a-4e33-48b9-9452-4877fa7854a3" providerId="ADAL" clId="{DD2A2A80-C448-42E8-89EF-5829F24A062C}" dt="2026-07-28T07:58:30.975" v="1245" actId="790"/>
          <ac:spMkLst>
            <pc:docMk/>
            <pc:sldMk cId="663208345" sldId="331"/>
            <ac:spMk id="35" creationId="{AE123B83-72E5-DE36-801A-2D6CD6D5743F}"/>
          </ac:spMkLst>
        </pc:spChg>
        <pc:spChg chg="mod topLvl">
          <ac:chgData name="Amudha PENTEK" userId="b354404a-4e33-48b9-9452-4877fa7854a3" providerId="ADAL" clId="{DD2A2A80-C448-42E8-89EF-5829F24A062C}" dt="2026-07-28T07:58:30.975" v="1245" actId="790"/>
          <ac:spMkLst>
            <pc:docMk/>
            <pc:sldMk cId="663208345" sldId="331"/>
            <ac:spMk id="36" creationId="{16B8328A-3DF4-CAA5-1F2A-F58A80A5B872}"/>
          </ac:spMkLst>
        </pc:spChg>
        <pc:spChg chg="mod topLvl">
          <ac:chgData name="Amudha PENTEK" userId="b354404a-4e33-48b9-9452-4877fa7854a3" providerId="ADAL" clId="{DD2A2A80-C448-42E8-89EF-5829F24A062C}" dt="2026-07-28T07:51:59.111" v="1244" actId="790"/>
          <ac:spMkLst>
            <pc:docMk/>
            <pc:sldMk cId="663208345" sldId="331"/>
            <ac:spMk id="37" creationId="{B88FE111-A477-7598-2116-D70E60C46A60}"/>
          </ac:spMkLst>
        </pc:spChg>
        <pc:grpChg chg="add mod">
          <ac:chgData name="Amudha PENTEK" userId="b354404a-4e33-48b9-9452-4877fa7854a3" providerId="ADAL" clId="{DD2A2A80-C448-42E8-89EF-5829F24A062C}" dt="2026-07-21T13:29:29.028" v="85" actId="962"/>
          <ac:grpSpMkLst>
            <pc:docMk/>
            <pc:sldMk cId="663208345" sldId="331"/>
            <ac:grpSpMk id="10" creationId="{9F473BC9-3CB0-A0A7-7B16-C0E78FF18E1E}"/>
          </ac:grpSpMkLst>
        </pc:grpChg>
        <pc:grpChg chg="add mod">
          <ac:chgData name="Amudha PENTEK" userId="b354404a-4e33-48b9-9452-4877fa7854a3" providerId="ADAL" clId="{DD2A2A80-C448-42E8-89EF-5829F24A062C}" dt="2026-07-21T13:31:53.097" v="91" actId="962"/>
          <ac:grpSpMkLst>
            <pc:docMk/>
            <pc:sldMk cId="663208345" sldId="331"/>
            <ac:grpSpMk id="12" creationId="{7811FF2F-9971-4DD0-CF83-8A300FE4A981}"/>
          </ac:grpSpMkLst>
        </pc:grpChg>
        <pc:grpChg chg="add mod">
          <ac:chgData name="Amudha PENTEK" userId="b354404a-4e33-48b9-9452-4877fa7854a3" providerId="ADAL" clId="{DD2A2A80-C448-42E8-89EF-5829F24A062C}" dt="2026-07-21T13:32:29.408" v="92" actId="962"/>
          <ac:grpSpMkLst>
            <pc:docMk/>
            <pc:sldMk cId="663208345" sldId="331"/>
            <ac:grpSpMk id="14" creationId="{187B124C-4739-FEF6-BAE5-B7724DAFA328}"/>
          </ac:grpSpMkLst>
        </pc:grpChg>
        <pc:grpChg chg="add mod">
          <ac:chgData name="Amudha PENTEK" userId="b354404a-4e33-48b9-9452-4877fa7854a3" providerId="ADAL" clId="{DD2A2A80-C448-42E8-89EF-5829F24A062C}" dt="2026-07-21T13:33:42.996" v="94" actId="962"/>
          <ac:grpSpMkLst>
            <pc:docMk/>
            <pc:sldMk cId="663208345" sldId="331"/>
            <ac:grpSpMk id="16" creationId="{3E3E7D8A-2FE0-6A8A-F6B6-280ABE783407}"/>
          </ac:grpSpMkLst>
        </pc:grpChg>
      </pc:sldChg>
      <pc:sldChg chg="modSp add mod">
        <pc:chgData name="Amudha PENTEK" userId="b354404a-4e33-48b9-9452-4877fa7854a3" providerId="ADAL" clId="{DD2A2A80-C448-42E8-89EF-5829F24A062C}" dt="2026-07-28T07:58:30.975" v="1245" actId="790"/>
        <pc:sldMkLst>
          <pc:docMk/>
          <pc:sldMk cId="3046382578" sldId="332"/>
        </pc:sldMkLst>
        <pc:spChg chg="mod">
          <ac:chgData name="Amudha PENTEK" userId="b354404a-4e33-48b9-9452-4877fa7854a3" providerId="ADAL" clId="{DD2A2A80-C448-42E8-89EF-5829F24A062C}" dt="2026-07-28T07:58:30.975" v="1245" actId="790"/>
          <ac:spMkLst>
            <pc:docMk/>
            <pc:sldMk cId="3046382578" sldId="332"/>
            <ac:spMk id="3" creationId="{A29546FF-0903-1002-D289-1CFA7D3D86F3}"/>
          </ac:spMkLst>
        </pc:spChg>
        <pc:spChg chg="mod">
          <ac:chgData name="Amudha PENTEK" userId="b354404a-4e33-48b9-9452-4877fa7854a3" providerId="ADAL" clId="{DD2A2A80-C448-42E8-89EF-5829F24A062C}" dt="2026-07-28T07:51:59.111" v="1244" actId="790"/>
          <ac:spMkLst>
            <pc:docMk/>
            <pc:sldMk cId="3046382578" sldId="332"/>
            <ac:spMk id="7" creationId="{E5C3CB40-DC23-3620-A019-31A75404D819}"/>
          </ac:spMkLst>
        </pc:spChg>
        <pc:spChg chg="mod">
          <ac:chgData name="Amudha PENTEK" userId="b354404a-4e33-48b9-9452-4877fa7854a3" providerId="ADAL" clId="{DD2A2A80-C448-42E8-89EF-5829F24A062C}" dt="2026-07-28T07:51:59.111" v="1244" actId="790"/>
          <ac:spMkLst>
            <pc:docMk/>
            <pc:sldMk cId="3046382578" sldId="332"/>
            <ac:spMk id="9" creationId="{8EB36FA7-1785-A496-20BD-3A6EF6D099FA}"/>
          </ac:spMkLst>
        </pc:spChg>
        <pc:spChg chg="mod">
          <ac:chgData name="Amudha PENTEK" userId="b354404a-4e33-48b9-9452-4877fa7854a3" providerId="ADAL" clId="{DD2A2A80-C448-42E8-89EF-5829F24A062C}" dt="2026-07-28T07:51:59.111" v="1244" actId="790"/>
          <ac:spMkLst>
            <pc:docMk/>
            <pc:sldMk cId="3046382578" sldId="332"/>
            <ac:spMk id="11" creationId="{D1576A51-ED95-1A8D-9707-46709521A79E}"/>
          </ac:spMkLst>
        </pc:spChg>
        <pc:spChg chg="mod">
          <ac:chgData name="Amudha PENTEK" userId="b354404a-4e33-48b9-9452-4877fa7854a3" providerId="ADAL" clId="{DD2A2A80-C448-42E8-89EF-5829F24A062C}" dt="2026-07-28T07:51:59.111" v="1244" actId="790"/>
          <ac:spMkLst>
            <pc:docMk/>
            <pc:sldMk cId="3046382578" sldId="332"/>
            <ac:spMk id="15" creationId="{BD0ED30D-2457-CD1F-B5D3-4960A729C05A}"/>
          </ac:spMkLst>
        </pc:spChg>
        <pc:spChg chg="mod">
          <ac:chgData name="Amudha PENTEK" userId="b354404a-4e33-48b9-9452-4877fa7854a3" providerId="ADAL" clId="{DD2A2A80-C448-42E8-89EF-5829F24A062C}" dt="2026-07-28T07:58:30.975" v="1245" actId="790"/>
          <ac:spMkLst>
            <pc:docMk/>
            <pc:sldMk cId="3046382578" sldId="332"/>
            <ac:spMk id="17" creationId="{E35ED347-041F-240A-9624-C00201D28AB9}"/>
          </ac:spMkLst>
        </pc:spChg>
        <pc:spChg chg="mod">
          <ac:chgData name="Amudha PENTEK" userId="b354404a-4e33-48b9-9452-4877fa7854a3" providerId="ADAL" clId="{DD2A2A80-C448-42E8-89EF-5829F24A062C}" dt="2026-07-28T07:58:30.975" v="1245" actId="790"/>
          <ac:spMkLst>
            <pc:docMk/>
            <pc:sldMk cId="3046382578" sldId="332"/>
            <ac:spMk id="21" creationId="{28BED86C-EC7E-BA9A-8F33-62B273F0E103}"/>
          </ac:spMkLst>
        </pc:spChg>
        <pc:spChg chg="mod">
          <ac:chgData name="Amudha PENTEK" userId="b354404a-4e33-48b9-9452-4877fa7854a3" providerId="ADAL" clId="{DD2A2A80-C448-42E8-89EF-5829F24A062C}" dt="2026-07-28T07:58:30.975" v="1245" actId="790"/>
          <ac:spMkLst>
            <pc:docMk/>
            <pc:sldMk cId="3046382578" sldId="332"/>
            <ac:spMk id="23" creationId="{40F600D9-C82C-10CA-E427-C6D9DF15492F}"/>
          </ac:spMkLst>
        </pc:spChg>
        <pc:spChg chg="mod">
          <ac:chgData name="Amudha PENTEK" userId="b354404a-4e33-48b9-9452-4877fa7854a3" providerId="ADAL" clId="{DD2A2A80-C448-42E8-89EF-5829F24A062C}" dt="2026-07-28T07:58:30.975" v="1245" actId="790"/>
          <ac:spMkLst>
            <pc:docMk/>
            <pc:sldMk cId="3046382578" sldId="332"/>
            <ac:spMk id="27" creationId="{21F15E8D-2EFC-5DF3-7CEB-77EF9F24FFA1}"/>
          </ac:spMkLst>
        </pc:spChg>
        <pc:spChg chg="mod">
          <ac:chgData name="Amudha PENTEK" userId="b354404a-4e33-48b9-9452-4877fa7854a3" providerId="ADAL" clId="{DD2A2A80-C448-42E8-89EF-5829F24A062C}" dt="2026-07-28T07:58:30.975" v="1245" actId="790"/>
          <ac:spMkLst>
            <pc:docMk/>
            <pc:sldMk cId="3046382578" sldId="332"/>
            <ac:spMk id="29" creationId="{0C8B8AB0-4BCD-E424-67E5-8360A0025462}"/>
          </ac:spMkLst>
        </pc:spChg>
        <pc:spChg chg="mod">
          <ac:chgData name="Amudha PENTEK" userId="b354404a-4e33-48b9-9452-4877fa7854a3" providerId="ADAL" clId="{DD2A2A80-C448-42E8-89EF-5829F24A062C}" dt="2026-07-28T07:58:30.975" v="1245" actId="790"/>
          <ac:spMkLst>
            <pc:docMk/>
            <pc:sldMk cId="3046382578" sldId="332"/>
            <ac:spMk id="37" creationId="{3D313D09-182E-BFAD-DC19-7B7D4718B4F6}"/>
          </ac:spMkLst>
        </pc:spChg>
        <pc:spChg chg="mod">
          <ac:chgData name="Amudha PENTEK" userId="b354404a-4e33-48b9-9452-4877fa7854a3" providerId="ADAL" clId="{DD2A2A80-C448-42E8-89EF-5829F24A062C}" dt="2026-07-28T07:51:59.111" v="1244" actId="790"/>
          <ac:spMkLst>
            <pc:docMk/>
            <pc:sldMk cId="3046382578" sldId="332"/>
            <ac:spMk id="39" creationId="{DE11124F-DA22-A4E0-6B64-0C5415880556}"/>
          </ac:spMkLst>
        </pc:spChg>
        <pc:spChg chg="mod">
          <ac:chgData name="Amudha PENTEK" userId="b354404a-4e33-48b9-9452-4877fa7854a3" providerId="ADAL" clId="{DD2A2A80-C448-42E8-89EF-5829F24A062C}" dt="2026-07-28T07:58:30.975" v="1245" actId="790"/>
          <ac:spMkLst>
            <pc:docMk/>
            <pc:sldMk cId="3046382578" sldId="332"/>
            <ac:spMk id="43" creationId="{F7F9A49C-F1BF-AFA1-177C-59DB715E6F5D}"/>
          </ac:spMkLst>
        </pc:spChg>
        <pc:spChg chg="mod">
          <ac:chgData name="Amudha PENTEK" userId="b354404a-4e33-48b9-9452-4877fa7854a3" providerId="ADAL" clId="{DD2A2A80-C448-42E8-89EF-5829F24A062C}" dt="2026-07-28T07:58:30.975" v="1245" actId="790"/>
          <ac:spMkLst>
            <pc:docMk/>
            <pc:sldMk cId="3046382578" sldId="332"/>
            <ac:spMk id="45" creationId="{7321D156-0599-8A93-4A54-C995FB905EF0}"/>
          </ac:spMkLst>
        </pc:spChg>
      </pc:sldChg>
      <pc:sldChg chg="modSp add mod">
        <pc:chgData name="Amudha PENTEK" userId="b354404a-4e33-48b9-9452-4877fa7854a3" providerId="ADAL" clId="{DD2A2A80-C448-42E8-89EF-5829F24A062C}" dt="2026-07-28T07:58:30.975" v="1245" actId="790"/>
        <pc:sldMkLst>
          <pc:docMk/>
          <pc:sldMk cId="627987915" sldId="333"/>
        </pc:sldMkLst>
        <pc:spChg chg="mod">
          <ac:chgData name="Amudha PENTEK" userId="b354404a-4e33-48b9-9452-4877fa7854a3" providerId="ADAL" clId="{DD2A2A80-C448-42E8-89EF-5829F24A062C}" dt="2026-07-28T07:58:30.975" v="1245" actId="790"/>
          <ac:spMkLst>
            <pc:docMk/>
            <pc:sldMk cId="627987915" sldId="333"/>
            <ac:spMk id="2" creationId="{A5DDDFDC-0095-FBAA-86F0-FB3A63DC0EAF}"/>
          </ac:spMkLst>
        </pc:spChg>
        <pc:spChg chg="mod">
          <ac:chgData name="Amudha PENTEK" userId="b354404a-4e33-48b9-9452-4877fa7854a3" providerId="ADAL" clId="{DD2A2A80-C448-42E8-89EF-5829F24A062C}" dt="2026-07-28T07:58:30.975" v="1245" actId="790"/>
          <ac:spMkLst>
            <pc:docMk/>
            <pc:sldMk cId="627987915" sldId="333"/>
            <ac:spMk id="3" creationId="{AFC7DCA2-C09C-FC4C-14F7-5B6B5B019B73}"/>
          </ac:spMkLst>
        </pc:spChg>
        <pc:spChg chg="mod">
          <ac:chgData name="Amudha PENTEK" userId="b354404a-4e33-48b9-9452-4877fa7854a3" providerId="ADAL" clId="{DD2A2A80-C448-42E8-89EF-5829F24A062C}" dt="2026-07-28T07:58:30.975" v="1245" actId="790"/>
          <ac:spMkLst>
            <pc:docMk/>
            <pc:sldMk cId="627987915" sldId="333"/>
            <ac:spMk id="7" creationId="{B21B93B1-50AA-2FAA-B919-CF607A285506}"/>
          </ac:spMkLst>
        </pc:spChg>
        <pc:spChg chg="mod">
          <ac:chgData name="Amudha PENTEK" userId="b354404a-4e33-48b9-9452-4877fa7854a3" providerId="ADAL" clId="{DD2A2A80-C448-42E8-89EF-5829F24A062C}" dt="2026-07-28T07:58:30.975" v="1245" actId="790"/>
          <ac:spMkLst>
            <pc:docMk/>
            <pc:sldMk cId="627987915" sldId="333"/>
            <ac:spMk id="9" creationId="{9411A827-FBBA-6F81-ECFD-151B25D9A727}"/>
          </ac:spMkLst>
        </pc:spChg>
        <pc:spChg chg="mod">
          <ac:chgData name="Amudha PENTEK" userId="b354404a-4e33-48b9-9452-4877fa7854a3" providerId="ADAL" clId="{DD2A2A80-C448-42E8-89EF-5829F24A062C}" dt="2026-07-28T07:58:30.975" v="1245" actId="790"/>
          <ac:spMkLst>
            <pc:docMk/>
            <pc:sldMk cId="627987915" sldId="333"/>
            <ac:spMk id="11" creationId="{F4022584-4219-B3A4-673F-0A8687D14AF7}"/>
          </ac:spMkLst>
        </pc:spChg>
        <pc:spChg chg="mod">
          <ac:chgData name="Amudha PENTEK" userId="b354404a-4e33-48b9-9452-4877fa7854a3" providerId="ADAL" clId="{DD2A2A80-C448-42E8-89EF-5829F24A062C}" dt="2026-07-28T07:58:30.975" v="1245" actId="790"/>
          <ac:spMkLst>
            <pc:docMk/>
            <pc:sldMk cId="627987915" sldId="333"/>
            <ac:spMk id="13" creationId="{86CA6D58-DCA7-A598-3129-51B61AF62876}"/>
          </ac:spMkLst>
        </pc:spChg>
        <pc:spChg chg="mod">
          <ac:chgData name="Amudha PENTEK" userId="b354404a-4e33-48b9-9452-4877fa7854a3" providerId="ADAL" clId="{DD2A2A80-C448-42E8-89EF-5829F24A062C}" dt="2026-07-28T07:58:30.975" v="1245" actId="790"/>
          <ac:spMkLst>
            <pc:docMk/>
            <pc:sldMk cId="627987915" sldId="333"/>
            <ac:spMk id="15" creationId="{ADE8BC90-BA04-101D-6A28-C203BC7D79E8}"/>
          </ac:spMkLst>
        </pc:spChg>
        <pc:spChg chg="mod">
          <ac:chgData name="Amudha PENTEK" userId="b354404a-4e33-48b9-9452-4877fa7854a3" providerId="ADAL" clId="{DD2A2A80-C448-42E8-89EF-5829F24A062C}" dt="2026-07-28T07:58:30.975" v="1245" actId="790"/>
          <ac:spMkLst>
            <pc:docMk/>
            <pc:sldMk cId="627987915" sldId="333"/>
            <ac:spMk id="17" creationId="{E9DEDF06-8BB4-C454-57D3-F0FE3306FCAD}"/>
          </ac:spMkLst>
        </pc:spChg>
        <pc:spChg chg="mod">
          <ac:chgData name="Amudha PENTEK" userId="b354404a-4e33-48b9-9452-4877fa7854a3" providerId="ADAL" clId="{DD2A2A80-C448-42E8-89EF-5829F24A062C}" dt="2026-07-28T07:58:30.975" v="1245" actId="790"/>
          <ac:spMkLst>
            <pc:docMk/>
            <pc:sldMk cId="627987915" sldId="333"/>
            <ac:spMk id="19" creationId="{686D3B6E-9FD6-DC64-2FBC-BBFB894FDD4D}"/>
          </ac:spMkLst>
        </pc:spChg>
      </pc:sldChg>
      <pc:sldChg chg="addSp delSp modSp add mod">
        <pc:chgData name="Amudha PENTEK" userId="b354404a-4e33-48b9-9452-4877fa7854a3" providerId="ADAL" clId="{DD2A2A80-C448-42E8-89EF-5829F24A062C}" dt="2026-07-28T07:58:30.975" v="1245" actId="790"/>
        <pc:sldMkLst>
          <pc:docMk/>
          <pc:sldMk cId="743446952" sldId="334"/>
        </pc:sldMkLst>
        <pc:spChg chg="add mod ord">
          <ac:chgData name="Amudha PENTEK" userId="b354404a-4e33-48b9-9452-4877fa7854a3" providerId="ADAL" clId="{DD2A2A80-C448-42E8-89EF-5829F24A062C}" dt="2026-07-28T07:58:30.975" v="1245" actId="790"/>
          <ac:spMkLst>
            <pc:docMk/>
            <pc:sldMk cId="743446952" sldId="334"/>
            <ac:spMk id="2" creationId="{C785D8FA-9B56-5A5D-7503-2A01A87DDC0D}"/>
          </ac:spMkLst>
        </pc:spChg>
        <pc:spChg chg="mod">
          <ac:chgData name="Amudha PENTEK" userId="b354404a-4e33-48b9-9452-4877fa7854a3" providerId="ADAL" clId="{DD2A2A80-C448-42E8-89EF-5829F24A062C}" dt="2026-07-28T07:58:30.975" v="1245" actId="790"/>
          <ac:spMkLst>
            <pc:docMk/>
            <pc:sldMk cId="743446952" sldId="334"/>
            <ac:spMk id="3" creationId="{6CCC089D-D896-5045-E5DB-3C2D52E45605}"/>
          </ac:spMkLst>
        </pc:spChg>
        <pc:spChg chg="add mod ord">
          <ac:chgData name="Amudha PENTEK" userId="b354404a-4e33-48b9-9452-4877fa7854a3" providerId="ADAL" clId="{DD2A2A80-C448-42E8-89EF-5829F24A062C}" dt="2026-07-28T07:58:30.975" v="1245" actId="790"/>
          <ac:spMkLst>
            <pc:docMk/>
            <pc:sldMk cId="743446952" sldId="334"/>
            <ac:spMk id="6" creationId="{6A64E923-FCF7-1136-8400-E1739B601301}"/>
          </ac:spMkLst>
        </pc:spChg>
        <pc:spChg chg="mod">
          <ac:chgData name="Amudha PENTEK" userId="b354404a-4e33-48b9-9452-4877fa7854a3" providerId="ADAL" clId="{DD2A2A80-C448-42E8-89EF-5829F24A062C}" dt="2026-07-28T07:58:30.975" v="1245" actId="790"/>
          <ac:spMkLst>
            <pc:docMk/>
            <pc:sldMk cId="743446952" sldId="334"/>
            <ac:spMk id="7" creationId="{B960063E-AC86-B40F-D32F-3F110108F03C}"/>
          </ac:spMkLst>
        </pc:spChg>
        <pc:spChg chg="mod">
          <ac:chgData name="Amudha PENTEK" userId="b354404a-4e33-48b9-9452-4877fa7854a3" providerId="ADAL" clId="{DD2A2A80-C448-42E8-89EF-5829F24A062C}" dt="2026-07-28T07:58:30.975" v="1245" actId="790"/>
          <ac:spMkLst>
            <pc:docMk/>
            <pc:sldMk cId="743446952" sldId="334"/>
            <ac:spMk id="9" creationId="{51ADE48D-137F-EFBA-DF29-AD72095F17B2}"/>
          </ac:spMkLst>
        </pc:spChg>
        <pc:spChg chg="mod">
          <ac:chgData name="Amudha PENTEK" userId="b354404a-4e33-48b9-9452-4877fa7854a3" providerId="ADAL" clId="{DD2A2A80-C448-42E8-89EF-5829F24A062C}" dt="2026-07-28T07:58:30.975" v="1245" actId="790"/>
          <ac:spMkLst>
            <pc:docMk/>
            <pc:sldMk cId="743446952" sldId="334"/>
            <ac:spMk id="11" creationId="{39666D42-09D5-2DE7-C11B-A48546443E41}"/>
          </ac:spMkLst>
        </pc:spChg>
        <pc:picChg chg="mod ord">
          <ac:chgData name="Amudha PENTEK" userId="b354404a-4e33-48b9-9452-4877fa7854a3" providerId="ADAL" clId="{DD2A2A80-C448-42E8-89EF-5829F24A062C}" dt="2026-07-21T14:49:39.172" v="219" actId="13244"/>
          <ac:picMkLst>
            <pc:docMk/>
            <pc:sldMk cId="743446952" sldId="334"/>
            <ac:picMk id="13" creationId="{942D1DCE-D99A-0320-1815-315364842A08}"/>
          </ac:picMkLst>
        </pc:picChg>
        <pc:picChg chg="mod">
          <ac:chgData name="Amudha PENTEK" userId="b354404a-4e33-48b9-9452-4877fa7854a3" providerId="ADAL" clId="{DD2A2A80-C448-42E8-89EF-5829F24A062C}" dt="2026-07-21T14:51:17.367" v="224" actId="1076"/>
          <ac:picMkLst>
            <pc:docMk/>
            <pc:sldMk cId="743446952" sldId="334"/>
            <ac:picMk id="15" creationId="{7F9FD797-87D2-32BE-14AA-DF1BB10BEEE1}"/>
          </ac:picMkLst>
        </pc:picChg>
      </pc:sldChg>
      <pc:sldChg chg="addSp delSp modSp add mod">
        <pc:chgData name="Amudha PENTEK" userId="b354404a-4e33-48b9-9452-4877fa7854a3" providerId="ADAL" clId="{DD2A2A80-C448-42E8-89EF-5829F24A062C}" dt="2026-07-28T07:58:30.975" v="1245" actId="790"/>
        <pc:sldMkLst>
          <pc:docMk/>
          <pc:sldMk cId="3977543489" sldId="337"/>
        </pc:sldMkLst>
        <pc:spChg chg="mod">
          <ac:chgData name="Amudha PENTEK" userId="b354404a-4e33-48b9-9452-4877fa7854a3" providerId="ADAL" clId="{DD2A2A80-C448-42E8-89EF-5829F24A062C}" dt="2026-07-28T07:58:30.975" v="1245" actId="790"/>
          <ac:spMkLst>
            <pc:docMk/>
            <pc:sldMk cId="3977543489" sldId="337"/>
            <ac:spMk id="2" creationId="{75AFDF82-BB77-1B5E-D03B-316107779916}"/>
          </ac:spMkLst>
        </pc:spChg>
        <pc:spChg chg="add mod ord">
          <ac:chgData name="Amudha PENTEK" userId="b354404a-4e33-48b9-9452-4877fa7854a3" providerId="ADAL" clId="{DD2A2A80-C448-42E8-89EF-5829F24A062C}" dt="2026-07-28T07:58:30.975" v="1245" actId="790"/>
          <ac:spMkLst>
            <pc:docMk/>
            <pc:sldMk cId="3977543489" sldId="337"/>
            <ac:spMk id="4" creationId="{A69E77D4-2536-6666-DD32-A4390004B937}"/>
          </ac:spMkLst>
        </pc:spChg>
        <pc:spChg chg="add mod ord">
          <ac:chgData name="Amudha PENTEK" userId="b354404a-4e33-48b9-9452-4877fa7854a3" providerId="ADAL" clId="{DD2A2A80-C448-42E8-89EF-5829F24A062C}" dt="2026-07-28T07:58:30.975" v="1245" actId="790"/>
          <ac:spMkLst>
            <pc:docMk/>
            <pc:sldMk cId="3977543489" sldId="337"/>
            <ac:spMk id="6" creationId="{91E0B423-CAFC-55E0-2C8F-E84DDB62A098}"/>
          </ac:spMkLst>
        </pc:spChg>
        <pc:spChg chg="mod">
          <ac:chgData name="Amudha PENTEK" userId="b354404a-4e33-48b9-9452-4877fa7854a3" providerId="ADAL" clId="{DD2A2A80-C448-42E8-89EF-5829F24A062C}" dt="2026-07-28T07:58:30.975" v="1245" actId="790"/>
          <ac:spMkLst>
            <pc:docMk/>
            <pc:sldMk cId="3977543489" sldId="337"/>
            <ac:spMk id="7" creationId="{24FE16AF-C6B1-5BD6-A851-F97FF027CF44}"/>
          </ac:spMkLst>
        </pc:spChg>
        <pc:spChg chg="add mod">
          <ac:chgData name="Amudha PENTEK" userId="b354404a-4e33-48b9-9452-4877fa7854a3" providerId="ADAL" clId="{DD2A2A80-C448-42E8-89EF-5829F24A062C}" dt="2026-07-28T07:58:30.975" v="1245" actId="790"/>
          <ac:spMkLst>
            <pc:docMk/>
            <pc:sldMk cId="3977543489" sldId="337"/>
            <ac:spMk id="12" creationId="{57F97941-5A12-E245-594E-52DF2FE9530C}"/>
          </ac:spMkLst>
        </pc:spChg>
        <pc:spChg chg="add mod">
          <ac:chgData name="Amudha PENTEK" userId="b354404a-4e33-48b9-9452-4877fa7854a3" providerId="ADAL" clId="{DD2A2A80-C448-42E8-89EF-5829F24A062C}" dt="2026-07-28T07:58:30.975" v="1245" actId="790"/>
          <ac:spMkLst>
            <pc:docMk/>
            <pc:sldMk cId="3977543489" sldId="337"/>
            <ac:spMk id="16" creationId="{A5036BF7-48FD-65B9-5D4B-1D4797202219}"/>
          </ac:spMkLst>
        </pc:spChg>
        <pc:spChg chg="add mod">
          <ac:chgData name="Amudha PENTEK" userId="b354404a-4e33-48b9-9452-4877fa7854a3" providerId="ADAL" clId="{DD2A2A80-C448-42E8-89EF-5829F24A062C}" dt="2026-07-28T07:58:30.975" v="1245" actId="790"/>
          <ac:spMkLst>
            <pc:docMk/>
            <pc:sldMk cId="3977543489" sldId="337"/>
            <ac:spMk id="18" creationId="{BB9EF9C5-F4C6-F5AF-3BE8-4F87994AD03E}"/>
          </ac:spMkLst>
        </pc:spChg>
        <pc:spChg chg="add mod">
          <ac:chgData name="Amudha PENTEK" userId="b354404a-4e33-48b9-9452-4877fa7854a3" providerId="ADAL" clId="{DD2A2A80-C448-42E8-89EF-5829F24A062C}" dt="2026-07-28T07:58:30.975" v="1245" actId="790"/>
          <ac:spMkLst>
            <pc:docMk/>
            <pc:sldMk cId="3977543489" sldId="337"/>
            <ac:spMk id="20" creationId="{EA7A67FC-6991-8D40-8221-7479ED2A8BC8}"/>
          </ac:spMkLst>
        </pc:spChg>
        <pc:picChg chg="add mod ord">
          <ac:chgData name="Amudha PENTEK" userId="b354404a-4e33-48b9-9452-4877fa7854a3" providerId="ADAL" clId="{DD2A2A80-C448-42E8-89EF-5829F24A062C}" dt="2026-07-21T14:48:41.077" v="215" actId="13244"/>
          <ac:picMkLst>
            <pc:docMk/>
            <pc:sldMk cId="3977543489" sldId="337"/>
            <ac:picMk id="22" creationId="{62A40A64-8682-8232-41FB-D17BBF3F2F79}"/>
          </ac:picMkLst>
        </pc:picChg>
      </pc:sldChg>
      <pc:sldChg chg="addSp delSp modSp add mod">
        <pc:chgData name="Amudha PENTEK" userId="b354404a-4e33-48b9-9452-4877fa7854a3" providerId="ADAL" clId="{DD2A2A80-C448-42E8-89EF-5829F24A062C}" dt="2026-07-28T07:58:30.975" v="1245" actId="790"/>
        <pc:sldMkLst>
          <pc:docMk/>
          <pc:sldMk cId="860328587" sldId="338"/>
        </pc:sldMkLst>
        <pc:spChg chg="mod">
          <ac:chgData name="Amudha PENTEK" userId="b354404a-4e33-48b9-9452-4877fa7854a3" providerId="ADAL" clId="{DD2A2A80-C448-42E8-89EF-5829F24A062C}" dt="2026-07-28T07:58:30.975" v="1245" actId="790"/>
          <ac:spMkLst>
            <pc:docMk/>
            <pc:sldMk cId="860328587" sldId="338"/>
            <ac:spMk id="3" creationId="{A3F84D41-80EB-A25E-D8FD-B31EDFB75304}"/>
          </ac:spMkLst>
        </pc:spChg>
        <pc:spChg chg="mod">
          <ac:chgData name="Amudha PENTEK" userId="b354404a-4e33-48b9-9452-4877fa7854a3" providerId="ADAL" clId="{DD2A2A80-C448-42E8-89EF-5829F24A062C}" dt="2026-07-28T07:58:30.975" v="1245" actId="790"/>
          <ac:spMkLst>
            <pc:docMk/>
            <pc:sldMk cId="860328587" sldId="338"/>
            <ac:spMk id="5" creationId="{390D1D56-79D2-E96E-DB10-E6EB28CBA5AE}"/>
          </ac:spMkLst>
        </pc:spChg>
        <pc:spChg chg="mod">
          <ac:chgData name="Amudha PENTEK" userId="b354404a-4e33-48b9-9452-4877fa7854a3" providerId="ADAL" clId="{DD2A2A80-C448-42E8-89EF-5829F24A062C}" dt="2026-07-28T07:58:30.975" v="1245" actId="790"/>
          <ac:spMkLst>
            <pc:docMk/>
            <pc:sldMk cId="860328587" sldId="338"/>
            <ac:spMk id="7" creationId="{1451338C-4A4F-AAF6-06E1-E303AE4A76F7}"/>
          </ac:spMkLst>
        </pc:spChg>
        <pc:spChg chg="add mod ord">
          <ac:chgData name="Amudha PENTEK" userId="b354404a-4e33-48b9-9452-4877fa7854a3" providerId="ADAL" clId="{DD2A2A80-C448-42E8-89EF-5829F24A062C}" dt="2026-07-28T07:58:30.975" v="1245" actId="790"/>
          <ac:spMkLst>
            <pc:docMk/>
            <pc:sldMk cId="860328587" sldId="338"/>
            <ac:spMk id="8" creationId="{BE5626F1-0A15-0F09-D731-95C251247715}"/>
          </ac:spMkLst>
        </pc:spChg>
        <pc:spChg chg="mod">
          <ac:chgData name="Amudha PENTEK" userId="b354404a-4e33-48b9-9452-4877fa7854a3" providerId="ADAL" clId="{DD2A2A80-C448-42E8-89EF-5829F24A062C}" dt="2026-07-28T07:58:30.975" v="1245" actId="790"/>
          <ac:spMkLst>
            <pc:docMk/>
            <pc:sldMk cId="860328587" sldId="338"/>
            <ac:spMk id="9" creationId="{90C7F1EE-5898-16F2-1FB7-1AB6A6FBF938}"/>
          </ac:spMkLst>
        </pc:spChg>
        <pc:spChg chg="mod">
          <ac:chgData name="Amudha PENTEK" userId="b354404a-4e33-48b9-9452-4877fa7854a3" providerId="ADAL" clId="{DD2A2A80-C448-42E8-89EF-5829F24A062C}" dt="2026-07-28T07:58:30.975" v="1245" actId="790"/>
          <ac:spMkLst>
            <pc:docMk/>
            <pc:sldMk cId="860328587" sldId="338"/>
            <ac:spMk id="11" creationId="{71959D99-A1C3-6183-DC40-26ECF4FE9C58}"/>
          </ac:spMkLst>
        </pc:spChg>
        <pc:spChg chg="mod">
          <ac:chgData name="Amudha PENTEK" userId="b354404a-4e33-48b9-9452-4877fa7854a3" providerId="ADAL" clId="{DD2A2A80-C448-42E8-89EF-5829F24A062C}" dt="2026-07-28T07:58:30.975" v="1245" actId="790"/>
          <ac:spMkLst>
            <pc:docMk/>
            <pc:sldMk cId="860328587" sldId="338"/>
            <ac:spMk id="13" creationId="{81BB57B1-80BA-5559-E350-3A09E2FE3D11}"/>
          </ac:spMkLst>
        </pc:spChg>
        <pc:spChg chg="mod">
          <ac:chgData name="Amudha PENTEK" userId="b354404a-4e33-48b9-9452-4877fa7854a3" providerId="ADAL" clId="{DD2A2A80-C448-42E8-89EF-5829F24A062C}" dt="2026-07-28T07:58:30.975" v="1245" actId="790"/>
          <ac:spMkLst>
            <pc:docMk/>
            <pc:sldMk cId="860328587" sldId="338"/>
            <ac:spMk id="15" creationId="{164005D6-8AFE-4DFA-89DD-4E635F147058}"/>
          </ac:spMkLst>
        </pc:spChg>
        <pc:spChg chg="mod">
          <ac:chgData name="Amudha PENTEK" userId="b354404a-4e33-48b9-9452-4877fa7854a3" providerId="ADAL" clId="{DD2A2A80-C448-42E8-89EF-5829F24A062C}" dt="2026-07-28T07:58:30.975" v="1245" actId="790"/>
          <ac:spMkLst>
            <pc:docMk/>
            <pc:sldMk cId="860328587" sldId="338"/>
            <ac:spMk id="17" creationId="{994556BB-9B4F-827C-EA4F-E18EF7C493B1}"/>
          </ac:spMkLst>
        </pc:spChg>
        <pc:spChg chg="mod">
          <ac:chgData name="Amudha PENTEK" userId="b354404a-4e33-48b9-9452-4877fa7854a3" providerId="ADAL" clId="{DD2A2A80-C448-42E8-89EF-5829F24A062C}" dt="2026-07-28T07:58:30.975" v="1245" actId="790"/>
          <ac:spMkLst>
            <pc:docMk/>
            <pc:sldMk cId="860328587" sldId="338"/>
            <ac:spMk id="19" creationId="{8AE2E123-4E9F-0441-50F4-A7CC652BF806}"/>
          </ac:spMkLst>
        </pc:spChg>
      </pc:sldChg>
      <pc:sldChg chg="modSp add mod">
        <pc:chgData name="Amudha PENTEK" userId="b354404a-4e33-48b9-9452-4877fa7854a3" providerId="ADAL" clId="{DD2A2A80-C448-42E8-89EF-5829F24A062C}" dt="2026-07-28T07:58:30.975" v="1245" actId="790"/>
        <pc:sldMkLst>
          <pc:docMk/>
          <pc:sldMk cId="494370986" sldId="339"/>
        </pc:sldMkLst>
        <pc:spChg chg="mod">
          <ac:chgData name="Amudha PENTEK" userId="b354404a-4e33-48b9-9452-4877fa7854a3" providerId="ADAL" clId="{DD2A2A80-C448-42E8-89EF-5829F24A062C}" dt="2026-07-28T07:58:30.975" v="1245" actId="790"/>
          <ac:spMkLst>
            <pc:docMk/>
            <pc:sldMk cId="494370986" sldId="339"/>
            <ac:spMk id="2" creationId="{89D00EB9-2D66-DACE-A19B-24A1FF2DF324}"/>
          </ac:spMkLst>
        </pc:spChg>
        <pc:spChg chg="mod">
          <ac:chgData name="Amudha PENTEK" userId="b354404a-4e33-48b9-9452-4877fa7854a3" providerId="ADAL" clId="{DD2A2A80-C448-42E8-89EF-5829F24A062C}" dt="2026-07-28T07:58:30.975" v="1245" actId="790"/>
          <ac:spMkLst>
            <pc:docMk/>
            <pc:sldMk cId="494370986" sldId="339"/>
            <ac:spMk id="4" creationId="{7E2AA596-EF3B-4D45-1877-6955AE238371}"/>
          </ac:spMkLst>
        </pc:spChg>
        <pc:spChg chg="mod">
          <ac:chgData name="Amudha PENTEK" userId="b354404a-4e33-48b9-9452-4877fa7854a3" providerId="ADAL" clId="{DD2A2A80-C448-42E8-89EF-5829F24A062C}" dt="2026-07-28T07:58:30.975" v="1245" actId="790"/>
          <ac:spMkLst>
            <pc:docMk/>
            <pc:sldMk cId="494370986" sldId="339"/>
            <ac:spMk id="9" creationId="{2D35F663-0FA7-A39D-8A49-EDE80699B448}"/>
          </ac:spMkLst>
        </pc:spChg>
      </pc:sldChg>
      <pc:sldMasterChg chg="delSldLayout">
        <pc:chgData name="Amudha PENTEK" userId="b354404a-4e33-48b9-9452-4877fa7854a3" providerId="ADAL" clId="{DD2A2A80-C448-42E8-89EF-5829F24A062C}" dt="2026-07-23T09:32:32.845" v="1056" actId="47"/>
        <pc:sldMasterMkLst>
          <pc:docMk/>
          <pc:sldMasterMk cId="0" sldId="2147483648"/>
        </pc:sldMasterMkLst>
      </pc:sldMasterChg>
    </pc:docChg>
  </pc:docChgLst>
  <pc:docChgLst>
    <pc:chgData name="Haakon SPRIEWALD" userId="b8d286e1-ef59-47c6-81e6-48baef0a6f1e" providerId="ADAL" clId="{2956CB46-70BE-48FE-ACFA-44E797778CE3}"/>
    <pc:docChg chg="undo custSel addSld delSld modSld modSection">
      <pc:chgData name="Haakon SPRIEWALD" userId="b8d286e1-ef59-47c6-81e6-48baef0a6f1e" providerId="ADAL" clId="{2956CB46-70BE-48FE-ACFA-44E797778CE3}" dt="2026-08-10T11:15:36.658" v="732" actId="962"/>
      <pc:docMkLst>
        <pc:docMk/>
      </pc:docMkLst>
      <pc:sldChg chg="modSp mod">
        <pc:chgData name="Haakon SPRIEWALD" userId="b8d286e1-ef59-47c6-81e6-48baef0a6f1e" providerId="ADAL" clId="{2956CB46-70BE-48FE-ACFA-44E797778CE3}" dt="2026-08-10T08:28:30.289" v="229" actId="1076"/>
        <pc:sldMkLst>
          <pc:docMk/>
          <pc:sldMk cId="0" sldId="272"/>
        </pc:sldMkLst>
        <pc:spChg chg="mod">
          <ac:chgData name="Haakon SPRIEWALD" userId="b8d286e1-ef59-47c6-81e6-48baef0a6f1e" providerId="ADAL" clId="{2956CB46-70BE-48FE-ACFA-44E797778CE3}" dt="2026-08-10T08:28:20.983" v="228" actId="1076"/>
          <ac:spMkLst>
            <pc:docMk/>
            <pc:sldMk cId="0" sldId="272"/>
            <ac:spMk id="4" creationId="{28201C42-8964-9B5B-5998-713394A1201B}"/>
          </ac:spMkLst>
        </pc:spChg>
        <pc:picChg chg="mod">
          <ac:chgData name="Haakon SPRIEWALD" userId="b8d286e1-ef59-47c6-81e6-48baef0a6f1e" providerId="ADAL" clId="{2956CB46-70BE-48FE-ACFA-44E797778CE3}" dt="2026-08-10T08:28:30.289" v="229" actId="1076"/>
          <ac:picMkLst>
            <pc:docMk/>
            <pc:sldMk cId="0" sldId="272"/>
            <ac:picMk id="6" creationId="{7CBBDF4D-CE5B-003F-55DE-F6BBC088447E}"/>
          </ac:picMkLst>
        </pc:picChg>
      </pc:sldChg>
      <pc:sldChg chg="addSp delSp modSp">
        <pc:chgData name="Haakon SPRIEWALD" userId="b8d286e1-ef59-47c6-81e6-48baef0a6f1e" providerId="ADAL" clId="{2956CB46-70BE-48FE-ACFA-44E797778CE3}" dt="2026-08-10T08:00:33.250" v="37" actId="13244"/>
        <pc:sldMkLst>
          <pc:docMk/>
          <pc:sldMk cId="0" sldId="279"/>
        </pc:sldMkLst>
        <pc:spChg chg="add mod">
          <ac:chgData name="Haakon SPRIEWALD" userId="b8d286e1-ef59-47c6-81e6-48baef0a6f1e" providerId="ADAL" clId="{2956CB46-70BE-48FE-ACFA-44E797778CE3}" dt="2026-08-10T08:00:33.250" v="37" actId="13244"/>
          <ac:spMkLst>
            <pc:docMk/>
            <pc:sldMk cId="0" sldId="279"/>
            <ac:spMk id="3" creationId="{ABF5E226-C797-F278-A676-3632F37CD99E}"/>
          </ac:spMkLst>
        </pc:spChg>
        <pc:spChg chg="del">
          <ac:chgData name="Haakon SPRIEWALD" userId="b8d286e1-ef59-47c6-81e6-48baef0a6f1e" providerId="ADAL" clId="{2956CB46-70BE-48FE-ACFA-44E797778CE3}" dt="2026-08-10T08:00:17.693" v="35" actId="478"/>
          <ac:spMkLst>
            <pc:docMk/>
            <pc:sldMk cId="0" sldId="279"/>
            <ac:spMk id="5" creationId="{583D18A3-8A63-9CB9-26E0-C1C37B943C8D}"/>
          </ac:spMkLst>
        </pc:spChg>
      </pc:sldChg>
      <pc:sldChg chg="modSp mod">
        <pc:chgData name="Haakon SPRIEWALD" userId="b8d286e1-ef59-47c6-81e6-48baef0a6f1e" providerId="ADAL" clId="{2956CB46-70BE-48FE-ACFA-44E797778CE3}" dt="2026-08-10T10:07:59.525" v="508" actId="1076"/>
        <pc:sldMkLst>
          <pc:docMk/>
          <pc:sldMk cId="0" sldId="285"/>
        </pc:sldMkLst>
        <pc:spChg chg="mod">
          <ac:chgData name="Haakon SPRIEWALD" userId="b8d286e1-ef59-47c6-81e6-48baef0a6f1e" providerId="ADAL" clId="{2956CB46-70BE-48FE-ACFA-44E797778CE3}" dt="2026-08-10T08:05:40.290" v="110" actId="1076"/>
          <ac:spMkLst>
            <pc:docMk/>
            <pc:sldMk cId="0" sldId="285"/>
            <ac:spMk id="3" creationId="{1E79E358-AA1D-166B-A006-3D14938C1E3F}"/>
          </ac:spMkLst>
        </pc:spChg>
        <pc:spChg chg="mod">
          <ac:chgData name="Haakon SPRIEWALD" userId="b8d286e1-ef59-47c6-81e6-48baef0a6f1e" providerId="ADAL" clId="{2956CB46-70BE-48FE-ACFA-44E797778CE3}" dt="2026-08-10T10:07:59.525" v="508" actId="1076"/>
          <ac:spMkLst>
            <pc:docMk/>
            <pc:sldMk cId="0" sldId="285"/>
            <ac:spMk id="7" creationId="{777D6801-6215-2181-D5D7-2449AD862818}"/>
          </ac:spMkLst>
        </pc:spChg>
        <pc:picChg chg="mod">
          <ac:chgData name="Haakon SPRIEWALD" userId="b8d286e1-ef59-47c6-81e6-48baef0a6f1e" providerId="ADAL" clId="{2956CB46-70BE-48FE-ACFA-44E797778CE3}" dt="2026-08-10T10:07:47.244" v="507" actId="1076"/>
          <ac:picMkLst>
            <pc:docMk/>
            <pc:sldMk cId="0" sldId="285"/>
            <ac:picMk id="13" creationId="{E6D94703-BA97-F810-B579-ABBD9E2F46DC}"/>
          </ac:picMkLst>
        </pc:picChg>
      </pc:sldChg>
      <pc:sldChg chg="modSp mod">
        <pc:chgData name="Haakon SPRIEWALD" userId="b8d286e1-ef59-47c6-81e6-48baef0a6f1e" providerId="ADAL" clId="{2956CB46-70BE-48FE-ACFA-44E797778CE3}" dt="2026-08-10T10:08:25.896" v="510" actId="1076"/>
        <pc:sldMkLst>
          <pc:docMk/>
          <pc:sldMk cId="0" sldId="286"/>
        </pc:sldMkLst>
        <pc:spChg chg="mod">
          <ac:chgData name="Haakon SPRIEWALD" userId="b8d286e1-ef59-47c6-81e6-48baef0a6f1e" providerId="ADAL" clId="{2956CB46-70BE-48FE-ACFA-44E797778CE3}" dt="2026-08-10T08:06:00.831" v="118" actId="1076"/>
          <ac:spMkLst>
            <pc:docMk/>
            <pc:sldMk cId="0" sldId="286"/>
            <ac:spMk id="3" creationId="{D5C461EA-D42E-004D-2B68-9936346D2B68}"/>
          </ac:spMkLst>
        </pc:spChg>
        <pc:spChg chg="mod">
          <ac:chgData name="Haakon SPRIEWALD" userId="b8d286e1-ef59-47c6-81e6-48baef0a6f1e" providerId="ADAL" clId="{2956CB46-70BE-48FE-ACFA-44E797778CE3}" dt="2026-08-10T10:08:13.286" v="509" actId="1076"/>
          <ac:spMkLst>
            <pc:docMk/>
            <pc:sldMk cId="0" sldId="286"/>
            <ac:spMk id="7" creationId="{5CA1A230-EF87-3FF7-1023-99D7532AF616}"/>
          </ac:spMkLst>
        </pc:spChg>
        <pc:picChg chg="mod">
          <ac:chgData name="Haakon SPRIEWALD" userId="b8d286e1-ef59-47c6-81e6-48baef0a6f1e" providerId="ADAL" clId="{2956CB46-70BE-48FE-ACFA-44E797778CE3}" dt="2026-08-10T10:08:25.896" v="510" actId="1076"/>
          <ac:picMkLst>
            <pc:docMk/>
            <pc:sldMk cId="0" sldId="286"/>
            <ac:picMk id="9" creationId="{8F3F1E6D-8DBF-C959-FA27-38894570ADEE}"/>
          </ac:picMkLst>
        </pc:picChg>
      </pc:sldChg>
      <pc:sldChg chg="mod modShow">
        <pc:chgData name="Haakon SPRIEWALD" userId="b8d286e1-ef59-47c6-81e6-48baef0a6f1e" providerId="ADAL" clId="{2956CB46-70BE-48FE-ACFA-44E797778CE3}" dt="2026-08-10T10:08:45.318" v="511" actId="729"/>
        <pc:sldMkLst>
          <pc:docMk/>
          <pc:sldMk cId="0" sldId="287"/>
        </pc:sldMkLst>
      </pc:sldChg>
      <pc:sldChg chg="modSp mod">
        <pc:chgData name="Haakon SPRIEWALD" userId="b8d286e1-ef59-47c6-81e6-48baef0a6f1e" providerId="ADAL" clId="{2956CB46-70BE-48FE-ACFA-44E797778CE3}" dt="2026-08-10T10:09:44.735" v="516" actId="1076"/>
        <pc:sldMkLst>
          <pc:docMk/>
          <pc:sldMk cId="0" sldId="288"/>
        </pc:sldMkLst>
        <pc:picChg chg="mod">
          <ac:chgData name="Haakon SPRIEWALD" userId="b8d286e1-ef59-47c6-81e6-48baef0a6f1e" providerId="ADAL" clId="{2956CB46-70BE-48FE-ACFA-44E797778CE3}" dt="2026-08-10T10:09:44.735" v="516" actId="1076"/>
          <ac:picMkLst>
            <pc:docMk/>
            <pc:sldMk cId="0" sldId="288"/>
            <ac:picMk id="3" creationId="{EA9340AF-4126-D440-73C7-4E307C0AD909}"/>
          </ac:picMkLst>
        </pc:picChg>
      </pc:sldChg>
      <pc:sldChg chg="modSp mod">
        <pc:chgData name="Haakon SPRIEWALD" userId="b8d286e1-ef59-47c6-81e6-48baef0a6f1e" providerId="ADAL" clId="{2956CB46-70BE-48FE-ACFA-44E797778CE3}" dt="2026-08-10T07:58:35.456" v="25" actId="962"/>
        <pc:sldMkLst>
          <pc:docMk/>
          <pc:sldMk cId="0" sldId="290"/>
        </pc:sldMkLst>
        <pc:spChg chg="mod">
          <ac:chgData name="Haakon SPRIEWALD" userId="b8d286e1-ef59-47c6-81e6-48baef0a6f1e" providerId="ADAL" clId="{2956CB46-70BE-48FE-ACFA-44E797778CE3}" dt="2026-08-10T07:58:34.369" v="24" actId="962"/>
          <ac:spMkLst>
            <pc:docMk/>
            <pc:sldMk cId="0" sldId="290"/>
            <ac:spMk id="10" creationId="{10CB8A55-6ED7-18FD-7D70-EA8BDFFAD7BC}"/>
          </ac:spMkLst>
        </pc:spChg>
        <pc:spChg chg="mod">
          <ac:chgData name="Haakon SPRIEWALD" userId="b8d286e1-ef59-47c6-81e6-48baef0a6f1e" providerId="ADAL" clId="{2956CB46-70BE-48FE-ACFA-44E797778CE3}" dt="2026-08-10T07:58:35.456" v="25" actId="962"/>
          <ac:spMkLst>
            <pc:docMk/>
            <pc:sldMk cId="0" sldId="290"/>
            <ac:spMk id="12" creationId="{081A3F16-E8BE-EFA9-6FC9-6A126EEB5781}"/>
          </ac:spMkLst>
        </pc:spChg>
      </pc:sldChg>
      <pc:sldChg chg="modSp mod">
        <pc:chgData name="Haakon SPRIEWALD" userId="b8d286e1-ef59-47c6-81e6-48baef0a6f1e" providerId="ADAL" clId="{2956CB46-70BE-48FE-ACFA-44E797778CE3}" dt="2026-08-10T10:14:07.603" v="586" actId="6549"/>
        <pc:sldMkLst>
          <pc:docMk/>
          <pc:sldMk cId="0" sldId="291"/>
        </pc:sldMkLst>
        <pc:spChg chg="mod">
          <ac:chgData name="Haakon SPRIEWALD" userId="b8d286e1-ef59-47c6-81e6-48baef0a6f1e" providerId="ADAL" clId="{2956CB46-70BE-48FE-ACFA-44E797778CE3}" dt="2026-08-10T10:12:51.021" v="549" actId="1076"/>
          <ac:spMkLst>
            <pc:docMk/>
            <pc:sldMk cId="0" sldId="291"/>
            <ac:spMk id="3" creationId="{EB7F8C5C-DF79-7D96-A1EA-765729201AA3}"/>
          </ac:spMkLst>
        </pc:spChg>
        <pc:spChg chg="mod">
          <ac:chgData name="Haakon SPRIEWALD" userId="b8d286e1-ef59-47c6-81e6-48baef0a6f1e" providerId="ADAL" clId="{2956CB46-70BE-48FE-ACFA-44E797778CE3}" dt="2026-08-10T10:12:19.884" v="537" actId="14100"/>
          <ac:spMkLst>
            <pc:docMk/>
            <pc:sldMk cId="0" sldId="291"/>
            <ac:spMk id="5" creationId="{2E67937C-2485-BBBF-7E0A-167F1D4F0CFE}"/>
          </ac:spMkLst>
        </pc:spChg>
        <pc:spChg chg="mod">
          <ac:chgData name="Haakon SPRIEWALD" userId="b8d286e1-ef59-47c6-81e6-48baef0a6f1e" providerId="ADAL" clId="{2956CB46-70BE-48FE-ACFA-44E797778CE3}" dt="2026-08-10T10:10:42.355" v="518" actId="1076"/>
          <ac:spMkLst>
            <pc:docMk/>
            <pc:sldMk cId="0" sldId="291"/>
            <ac:spMk id="7" creationId="{AB91746D-80BF-2616-E184-2CB24C64DCAE}"/>
          </ac:spMkLst>
        </pc:spChg>
        <pc:spChg chg="mod">
          <ac:chgData name="Haakon SPRIEWALD" userId="b8d286e1-ef59-47c6-81e6-48baef0a6f1e" providerId="ADAL" clId="{2956CB46-70BE-48FE-ACFA-44E797778CE3}" dt="2026-08-10T10:11:06.042" v="521" actId="1076"/>
          <ac:spMkLst>
            <pc:docMk/>
            <pc:sldMk cId="0" sldId="291"/>
            <ac:spMk id="9" creationId="{69E2BEBD-B563-C699-C9A9-425B03E34004}"/>
          </ac:spMkLst>
        </pc:spChg>
        <pc:spChg chg="mod">
          <ac:chgData name="Haakon SPRIEWALD" userId="b8d286e1-ef59-47c6-81e6-48baef0a6f1e" providerId="ADAL" clId="{2956CB46-70BE-48FE-ACFA-44E797778CE3}" dt="2026-08-10T10:10:58.574" v="520" actId="1076"/>
          <ac:spMkLst>
            <pc:docMk/>
            <pc:sldMk cId="0" sldId="291"/>
            <ac:spMk id="11" creationId="{3E830070-0E66-72A4-909A-11143CF5F6F4}"/>
          </ac:spMkLst>
        </pc:spChg>
        <pc:spChg chg="mod">
          <ac:chgData name="Haakon SPRIEWALD" userId="b8d286e1-ef59-47c6-81e6-48baef0a6f1e" providerId="ADAL" clId="{2956CB46-70BE-48FE-ACFA-44E797778CE3}" dt="2026-08-10T10:12:43.949" v="548" actId="20577"/>
          <ac:spMkLst>
            <pc:docMk/>
            <pc:sldMk cId="0" sldId="291"/>
            <ac:spMk id="13" creationId="{98DE3656-5A4A-9F1E-A573-2E8B704DD8B2}"/>
          </ac:spMkLst>
        </pc:spChg>
        <pc:spChg chg="mod">
          <ac:chgData name="Haakon SPRIEWALD" userId="b8d286e1-ef59-47c6-81e6-48baef0a6f1e" providerId="ADAL" clId="{2956CB46-70BE-48FE-ACFA-44E797778CE3}" dt="2026-08-10T10:12:29.439" v="541" actId="120"/>
          <ac:spMkLst>
            <pc:docMk/>
            <pc:sldMk cId="0" sldId="291"/>
            <ac:spMk id="15" creationId="{96849D4E-6014-5A36-6D77-E742A6EE71FC}"/>
          </ac:spMkLst>
        </pc:spChg>
        <pc:spChg chg="mod">
          <ac:chgData name="Haakon SPRIEWALD" userId="b8d286e1-ef59-47c6-81e6-48baef0a6f1e" providerId="ADAL" clId="{2956CB46-70BE-48FE-ACFA-44E797778CE3}" dt="2026-08-10T10:13:22.378" v="563" actId="120"/>
          <ac:spMkLst>
            <pc:docMk/>
            <pc:sldMk cId="0" sldId="291"/>
            <ac:spMk id="17" creationId="{7DCA47D7-3BAC-079F-AF36-153C18EF3BFD}"/>
          </ac:spMkLst>
        </pc:spChg>
        <pc:spChg chg="mod">
          <ac:chgData name="Haakon SPRIEWALD" userId="b8d286e1-ef59-47c6-81e6-48baef0a6f1e" providerId="ADAL" clId="{2956CB46-70BE-48FE-ACFA-44E797778CE3}" dt="2026-08-10T10:14:07.603" v="586" actId="6549"/>
          <ac:spMkLst>
            <pc:docMk/>
            <pc:sldMk cId="0" sldId="291"/>
            <ac:spMk id="19" creationId="{B60F10D5-1541-7647-039C-617E42830FEB}"/>
          </ac:spMkLst>
        </pc:spChg>
      </pc:sldChg>
      <pc:sldChg chg="modSp mod modNotesTx">
        <pc:chgData name="Haakon SPRIEWALD" userId="b8d286e1-ef59-47c6-81e6-48baef0a6f1e" providerId="ADAL" clId="{2956CB46-70BE-48FE-ACFA-44E797778CE3}" dt="2026-08-10T10:15:39.772" v="612" actId="20577"/>
        <pc:sldMkLst>
          <pc:docMk/>
          <pc:sldMk cId="0" sldId="292"/>
        </pc:sldMkLst>
        <pc:spChg chg="mod">
          <ac:chgData name="Haakon SPRIEWALD" userId="b8d286e1-ef59-47c6-81e6-48baef0a6f1e" providerId="ADAL" clId="{2956CB46-70BE-48FE-ACFA-44E797778CE3}" dt="2026-08-10T10:14:52.328" v="594" actId="1076"/>
          <ac:spMkLst>
            <pc:docMk/>
            <pc:sldMk cId="0" sldId="292"/>
            <ac:spMk id="17" creationId="{FC064266-27BA-204B-40B0-2AF74FC76855}"/>
          </ac:spMkLst>
        </pc:spChg>
        <pc:spChg chg="ord">
          <ac:chgData name="Haakon SPRIEWALD" userId="b8d286e1-ef59-47c6-81e6-48baef0a6f1e" providerId="ADAL" clId="{2956CB46-70BE-48FE-ACFA-44E797778CE3}" dt="2026-08-10T10:14:32.180" v="588" actId="13244"/>
          <ac:spMkLst>
            <pc:docMk/>
            <pc:sldMk cId="0" sldId="292"/>
            <ac:spMk id="18" creationId="{B1CAC8D0-7F1C-FD2E-81BD-DE7B96AD51F7}"/>
          </ac:spMkLst>
        </pc:spChg>
        <pc:grpChg chg="mod">
          <ac:chgData name="Haakon SPRIEWALD" userId="b8d286e1-ef59-47c6-81e6-48baef0a6f1e" providerId="ADAL" clId="{2956CB46-70BE-48FE-ACFA-44E797778CE3}" dt="2026-08-10T10:14:32.076" v="587" actId="962"/>
          <ac:grpSpMkLst>
            <pc:docMk/>
            <pc:sldMk cId="0" sldId="292"/>
            <ac:grpSpMk id="19" creationId="{4402E5F7-B380-4DF8-3E0A-E5DBCE085EA0}"/>
          </ac:grpSpMkLst>
        </pc:grpChg>
      </pc:sldChg>
      <pc:sldChg chg="modSp mod">
        <pc:chgData name="Haakon SPRIEWALD" userId="b8d286e1-ef59-47c6-81e6-48baef0a6f1e" providerId="ADAL" clId="{2956CB46-70BE-48FE-ACFA-44E797778CE3}" dt="2026-08-10T07:59:11.414" v="29" actId="962"/>
        <pc:sldMkLst>
          <pc:docMk/>
          <pc:sldMk cId="0" sldId="294"/>
        </pc:sldMkLst>
        <pc:spChg chg="mod">
          <ac:chgData name="Haakon SPRIEWALD" userId="b8d286e1-ef59-47c6-81e6-48baef0a6f1e" providerId="ADAL" clId="{2956CB46-70BE-48FE-ACFA-44E797778CE3}" dt="2026-08-10T07:59:02.223" v="27" actId="1076"/>
          <ac:spMkLst>
            <pc:docMk/>
            <pc:sldMk cId="0" sldId="294"/>
            <ac:spMk id="3" creationId="{7B851249-FFF7-0B32-475C-0C4E73E1A888}"/>
          </ac:spMkLst>
        </pc:spChg>
        <pc:picChg chg="mod">
          <ac:chgData name="Haakon SPRIEWALD" userId="b8d286e1-ef59-47c6-81e6-48baef0a6f1e" providerId="ADAL" clId="{2956CB46-70BE-48FE-ACFA-44E797778CE3}" dt="2026-08-10T07:59:07.932" v="28" actId="962"/>
          <ac:picMkLst>
            <pc:docMk/>
            <pc:sldMk cId="0" sldId="294"/>
            <ac:picMk id="7" creationId="{F863A1B2-C110-820B-473C-8B8E2FCF5E72}"/>
          </ac:picMkLst>
        </pc:picChg>
        <pc:picChg chg="mod">
          <ac:chgData name="Haakon SPRIEWALD" userId="b8d286e1-ef59-47c6-81e6-48baef0a6f1e" providerId="ADAL" clId="{2956CB46-70BE-48FE-ACFA-44E797778CE3}" dt="2026-08-10T07:59:11.414" v="29" actId="962"/>
          <ac:picMkLst>
            <pc:docMk/>
            <pc:sldMk cId="0" sldId="294"/>
            <ac:picMk id="9" creationId="{D2CF2B2C-B30A-9E9E-4C8F-3916B8348A75}"/>
          </ac:picMkLst>
        </pc:picChg>
      </pc:sldChg>
      <pc:sldChg chg="modSp mod">
        <pc:chgData name="Haakon SPRIEWALD" userId="b8d286e1-ef59-47c6-81e6-48baef0a6f1e" providerId="ADAL" clId="{2956CB46-70BE-48FE-ACFA-44E797778CE3}" dt="2026-08-10T10:18:34.055" v="624" actId="962"/>
        <pc:sldMkLst>
          <pc:docMk/>
          <pc:sldMk cId="0" sldId="295"/>
        </pc:sldMkLst>
        <pc:spChg chg="mod">
          <ac:chgData name="Haakon SPRIEWALD" userId="b8d286e1-ef59-47c6-81e6-48baef0a6f1e" providerId="ADAL" clId="{2956CB46-70BE-48FE-ACFA-44E797778CE3}" dt="2026-08-10T10:17:36.816" v="616" actId="1076"/>
          <ac:spMkLst>
            <pc:docMk/>
            <pc:sldMk cId="0" sldId="295"/>
            <ac:spMk id="5" creationId="{B3204E84-B68C-E82D-FF63-908152822C8D}"/>
          </ac:spMkLst>
        </pc:spChg>
        <pc:spChg chg="mod">
          <ac:chgData name="Haakon SPRIEWALD" userId="b8d286e1-ef59-47c6-81e6-48baef0a6f1e" providerId="ADAL" clId="{2956CB46-70BE-48FE-ACFA-44E797778CE3}" dt="2026-08-10T10:18:11.175" v="623" actId="1076"/>
          <ac:spMkLst>
            <pc:docMk/>
            <pc:sldMk cId="0" sldId="295"/>
            <ac:spMk id="7" creationId="{543C0C98-1ED1-6311-88F0-1A80477508DB}"/>
          </ac:spMkLst>
        </pc:spChg>
        <pc:spChg chg="mod">
          <ac:chgData name="Haakon SPRIEWALD" userId="b8d286e1-ef59-47c6-81e6-48baef0a6f1e" providerId="ADAL" clId="{2956CB46-70BE-48FE-ACFA-44E797778CE3}" dt="2026-08-10T10:18:04.510" v="622" actId="20578"/>
          <ac:spMkLst>
            <pc:docMk/>
            <pc:sldMk cId="0" sldId="295"/>
            <ac:spMk id="9" creationId="{4B05104E-6688-CAA3-8518-D6A16DF09649}"/>
          </ac:spMkLst>
        </pc:spChg>
        <pc:picChg chg="mod">
          <ac:chgData name="Haakon SPRIEWALD" userId="b8d286e1-ef59-47c6-81e6-48baef0a6f1e" providerId="ADAL" clId="{2956CB46-70BE-48FE-ACFA-44E797778CE3}" dt="2026-08-10T10:18:34.055" v="624" actId="962"/>
          <ac:picMkLst>
            <pc:docMk/>
            <pc:sldMk cId="0" sldId="295"/>
            <ac:picMk id="11" creationId="{2F4F8DA7-97E4-CD67-3D80-7873D914903C}"/>
          </ac:picMkLst>
        </pc:picChg>
      </pc:sldChg>
      <pc:sldChg chg="addSp delSp modSp del mod">
        <pc:chgData name="Haakon SPRIEWALD" userId="b8d286e1-ef59-47c6-81e6-48baef0a6f1e" providerId="ADAL" clId="{2956CB46-70BE-48FE-ACFA-44E797778CE3}" dt="2026-08-10T08:04:32.872" v="86" actId="2696"/>
        <pc:sldMkLst>
          <pc:docMk/>
          <pc:sldMk cId="0" sldId="296"/>
        </pc:sldMkLst>
        <pc:spChg chg="add del">
          <ac:chgData name="Haakon SPRIEWALD" userId="b8d286e1-ef59-47c6-81e6-48baef0a6f1e" providerId="ADAL" clId="{2956CB46-70BE-48FE-ACFA-44E797778CE3}" dt="2026-08-10T08:01:55.026" v="47" actId="22"/>
          <ac:spMkLst>
            <pc:docMk/>
            <pc:sldMk cId="0" sldId="296"/>
            <ac:spMk id="3" creationId="{9C4EF663-CAEF-6B24-01B4-7B3998D75A66}"/>
          </ac:spMkLst>
        </pc:spChg>
        <pc:spChg chg="add mod">
          <ac:chgData name="Haakon SPRIEWALD" userId="b8d286e1-ef59-47c6-81e6-48baef0a6f1e" providerId="ADAL" clId="{2956CB46-70BE-48FE-ACFA-44E797778CE3}" dt="2026-08-10T08:02:39.678" v="66" actId="13244"/>
          <ac:spMkLst>
            <pc:docMk/>
            <pc:sldMk cId="0" sldId="296"/>
            <ac:spMk id="4" creationId="{86C1C0E8-DEC0-68CF-C88F-6A8044B40A41}"/>
          </ac:spMkLst>
        </pc:spChg>
        <pc:spChg chg="del mod">
          <ac:chgData name="Haakon SPRIEWALD" userId="b8d286e1-ef59-47c6-81e6-48baef0a6f1e" providerId="ADAL" clId="{2956CB46-70BE-48FE-ACFA-44E797778CE3}" dt="2026-08-10T08:02:06.766" v="51" actId="478"/>
          <ac:spMkLst>
            <pc:docMk/>
            <pc:sldMk cId="0" sldId="296"/>
            <ac:spMk id="13" creationId="{F4CFBC55-BF8A-09A2-5F6D-B13E41E9CF72}"/>
          </ac:spMkLst>
        </pc:spChg>
      </pc:sldChg>
      <pc:sldChg chg="modSp mod">
        <pc:chgData name="Haakon SPRIEWALD" userId="b8d286e1-ef59-47c6-81e6-48baef0a6f1e" providerId="ADAL" clId="{2956CB46-70BE-48FE-ACFA-44E797778CE3}" dt="2026-08-10T10:31:10.103" v="664" actId="20577"/>
        <pc:sldMkLst>
          <pc:docMk/>
          <pc:sldMk cId="0" sldId="297"/>
        </pc:sldMkLst>
        <pc:spChg chg="mod">
          <ac:chgData name="Haakon SPRIEWALD" userId="b8d286e1-ef59-47c6-81e6-48baef0a6f1e" providerId="ADAL" clId="{2956CB46-70BE-48FE-ACFA-44E797778CE3}" dt="2026-08-10T10:29:28.688" v="635" actId="948"/>
          <ac:spMkLst>
            <pc:docMk/>
            <pc:sldMk cId="0" sldId="297"/>
            <ac:spMk id="5" creationId="{E0A2089E-4066-5837-A9C1-348710E0463E}"/>
          </ac:spMkLst>
        </pc:spChg>
        <pc:spChg chg="mod">
          <ac:chgData name="Haakon SPRIEWALD" userId="b8d286e1-ef59-47c6-81e6-48baef0a6f1e" providerId="ADAL" clId="{2956CB46-70BE-48FE-ACFA-44E797778CE3}" dt="2026-08-10T10:31:10.103" v="664" actId="20577"/>
          <ac:spMkLst>
            <pc:docMk/>
            <pc:sldMk cId="0" sldId="297"/>
            <ac:spMk id="9" creationId="{842636B9-1694-1D64-4F0A-E40D0012D7FE}"/>
          </ac:spMkLst>
        </pc:spChg>
      </pc:sldChg>
      <pc:sldChg chg="modSp mod">
        <pc:chgData name="Haakon SPRIEWALD" userId="b8d286e1-ef59-47c6-81e6-48baef0a6f1e" providerId="ADAL" clId="{2956CB46-70BE-48FE-ACFA-44E797778CE3}" dt="2026-08-10T10:31:16.070" v="665" actId="948"/>
        <pc:sldMkLst>
          <pc:docMk/>
          <pc:sldMk cId="0" sldId="298"/>
        </pc:sldMkLst>
        <pc:spChg chg="mod">
          <ac:chgData name="Haakon SPRIEWALD" userId="b8d286e1-ef59-47c6-81e6-48baef0a6f1e" providerId="ADAL" clId="{2956CB46-70BE-48FE-ACFA-44E797778CE3}" dt="2026-08-10T10:31:16.070" v="665" actId="948"/>
          <ac:spMkLst>
            <pc:docMk/>
            <pc:sldMk cId="0" sldId="298"/>
            <ac:spMk id="3" creationId="{431B0E20-8A39-66F9-0A1C-17FE533DC411}"/>
          </ac:spMkLst>
        </pc:spChg>
        <pc:spChg chg="mod">
          <ac:chgData name="Haakon SPRIEWALD" userId="b8d286e1-ef59-47c6-81e6-48baef0a6f1e" providerId="ADAL" clId="{2956CB46-70BE-48FE-ACFA-44E797778CE3}" dt="2026-08-10T10:30:18.224" v="646" actId="948"/>
          <ac:spMkLst>
            <pc:docMk/>
            <pc:sldMk cId="0" sldId="298"/>
            <ac:spMk id="5" creationId="{B1F21B6B-0F16-B3B7-3A0C-C20ACF25A4FA}"/>
          </ac:spMkLst>
        </pc:spChg>
      </pc:sldChg>
      <pc:sldChg chg="modSp mod">
        <pc:chgData name="Haakon SPRIEWALD" userId="b8d286e1-ef59-47c6-81e6-48baef0a6f1e" providerId="ADAL" clId="{2956CB46-70BE-48FE-ACFA-44E797778CE3}" dt="2026-08-10T10:31:21.614" v="666" actId="948"/>
        <pc:sldMkLst>
          <pc:docMk/>
          <pc:sldMk cId="0" sldId="299"/>
        </pc:sldMkLst>
        <pc:spChg chg="mod">
          <ac:chgData name="Haakon SPRIEWALD" userId="b8d286e1-ef59-47c6-81e6-48baef0a6f1e" providerId="ADAL" clId="{2956CB46-70BE-48FE-ACFA-44E797778CE3}" dt="2026-08-10T10:31:21.614" v="666" actId="948"/>
          <ac:spMkLst>
            <pc:docMk/>
            <pc:sldMk cId="0" sldId="299"/>
            <ac:spMk id="3" creationId="{36A6E595-B60B-613C-EBFC-2A22E69195FF}"/>
          </ac:spMkLst>
        </pc:spChg>
        <pc:spChg chg="mod">
          <ac:chgData name="Haakon SPRIEWALD" userId="b8d286e1-ef59-47c6-81e6-48baef0a6f1e" providerId="ADAL" clId="{2956CB46-70BE-48FE-ACFA-44E797778CE3}" dt="2026-08-10T10:30:47.722" v="659" actId="948"/>
          <ac:spMkLst>
            <pc:docMk/>
            <pc:sldMk cId="0" sldId="299"/>
            <ac:spMk id="5" creationId="{98F81068-390B-EA9F-79FC-569BDACCD3BB}"/>
          </ac:spMkLst>
        </pc:spChg>
      </pc:sldChg>
      <pc:sldChg chg="modSp mod">
        <pc:chgData name="Haakon SPRIEWALD" userId="b8d286e1-ef59-47c6-81e6-48baef0a6f1e" providerId="ADAL" clId="{2956CB46-70BE-48FE-ACFA-44E797778CE3}" dt="2026-08-10T10:34:00.746" v="707" actId="20577"/>
        <pc:sldMkLst>
          <pc:docMk/>
          <pc:sldMk cId="0" sldId="300"/>
        </pc:sldMkLst>
        <pc:spChg chg="mod">
          <ac:chgData name="Haakon SPRIEWALD" userId="b8d286e1-ef59-47c6-81e6-48baef0a6f1e" providerId="ADAL" clId="{2956CB46-70BE-48FE-ACFA-44E797778CE3}" dt="2026-08-10T10:32:05.247" v="672" actId="1076"/>
          <ac:spMkLst>
            <pc:docMk/>
            <pc:sldMk cId="0" sldId="300"/>
            <ac:spMk id="5" creationId="{3F6C8C83-F3AC-5C67-285A-2250561CB6A2}"/>
          </ac:spMkLst>
        </pc:spChg>
        <pc:spChg chg="mod">
          <ac:chgData name="Haakon SPRIEWALD" userId="b8d286e1-ef59-47c6-81e6-48baef0a6f1e" providerId="ADAL" clId="{2956CB46-70BE-48FE-ACFA-44E797778CE3}" dt="2026-08-10T10:34:00.746" v="707" actId="20577"/>
          <ac:spMkLst>
            <pc:docMk/>
            <pc:sldMk cId="0" sldId="300"/>
            <ac:spMk id="7" creationId="{D92ECCA2-E774-F2D4-D51B-6DD070D044B1}"/>
          </ac:spMkLst>
        </pc:spChg>
      </pc:sldChg>
      <pc:sldChg chg="modSp mod">
        <pc:chgData name="Haakon SPRIEWALD" userId="b8d286e1-ef59-47c6-81e6-48baef0a6f1e" providerId="ADAL" clId="{2956CB46-70BE-48FE-ACFA-44E797778CE3}" dt="2026-08-10T10:33:33.772" v="697" actId="20577"/>
        <pc:sldMkLst>
          <pc:docMk/>
          <pc:sldMk cId="0" sldId="301"/>
        </pc:sldMkLst>
        <pc:spChg chg="mod">
          <ac:chgData name="Haakon SPRIEWALD" userId="b8d286e1-ef59-47c6-81e6-48baef0a6f1e" providerId="ADAL" clId="{2956CB46-70BE-48FE-ACFA-44E797778CE3}" dt="2026-08-10T10:32:58.665" v="683" actId="12"/>
          <ac:spMkLst>
            <pc:docMk/>
            <pc:sldMk cId="0" sldId="301"/>
            <ac:spMk id="5" creationId="{A630CDD3-1841-6A28-3D94-C4677572A552}"/>
          </ac:spMkLst>
        </pc:spChg>
        <pc:spChg chg="mod">
          <ac:chgData name="Haakon SPRIEWALD" userId="b8d286e1-ef59-47c6-81e6-48baef0a6f1e" providerId="ADAL" clId="{2956CB46-70BE-48FE-ACFA-44E797778CE3}" dt="2026-08-10T10:33:33.772" v="697" actId="20577"/>
          <ac:spMkLst>
            <pc:docMk/>
            <pc:sldMk cId="0" sldId="301"/>
            <ac:spMk id="7" creationId="{480C648D-8846-978A-9E76-7DAA2D60413E}"/>
          </ac:spMkLst>
        </pc:spChg>
      </pc:sldChg>
      <pc:sldChg chg="modSp mod">
        <pc:chgData name="Haakon SPRIEWALD" userId="b8d286e1-ef59-47c6-81e6-48baef0a6f1e" providerId="ADAL" clId="{2956CB46-70BE-48FE-ACFA-44E797778CE3}" dt="2026-08-10T10:35:56.517" v="731" actId="1076"/>
        <pc:sldMkLst>
          <pc:docMk/>
          <pc:sldMk cId="0" sldId="302"/>
        </pc:sldMkLst>
        <pc:spChg chg="mod">
          <ac:chgData name="Haakon SPRIEWALD" userId="b8d286e1-ef59-47c6-81e6-48baef0a6f1e" providerId="ADAL" clId="{2956CB46-70BE-48FE-ACFA-44E797778CE3}" dt="2026-08-10T10:35:34.535" v="727" actId="948"/>
          <ac:spMkLst>
            <pc:docMk/>
            <pc:sldMk cId="0" sldId="302"/>
            <ac:spMk id="5" creationId="{C01FC010-2ECC-8C6C-F508-D59BDB2FCB7B}"/>
          </ac:spMkLst>
        </pc:spChg>
        <pc:spChg chg="mod">
          <ac:chgData name="Haakon SPRIEWALD" userId="b8d286e1-ef59-47c6-81e6-48baef0a6f1e" providerId="ADAL" clId="{2956CB46-70BE-48FE-ACFA-44E797778CE3}" dt="2026-08-10T10:35:56.517" v="731" actId="1076"/>
          <ac:spMkLst>
            <pc:docMk/>
            <pc:sldMk cId="0" sldId="302"/>
            <ac:spMk id="7" creationId="{86E37DB0-1095-8581-E642-CC6586C388F7}"/>
          </ac:spMkLst>
        </pc:spChg>
        <pc:spChg chg="mod">
          <ac:chgData name="Haakon SPRIEWALD" userId="b8d286e1-ef59-47c6-81e6-48baef0a6f1e" providerId="ADAL" clId="{2956CB46-70BE-48FE-ACFA-44E797778CE3}" dt="2026-08-10T10:35:54.194" v="730" actId="1076"/>
          <ac:spMkLst>
            <pc:docMk/>
            <pc:sldMk cId="0" sldId="302"/>
            <ac:spMk id="9" creationId="{E0D8AE38-F861-A254-D453-FB1040B48378}"/>
          </ac:spMkLst>
        </pc:spChg>
        <pc:spChg chg="mod">
          <ac:chgData name="Haakon SPRIEWALD" userId="b8d286e1-ef59-47c6-81e6-48baef0a6f1e" providerId="ADAL" clId="{2956CB46-70BE-48FE-ACFA-44E797778CE3}" dt="2026-08-10T10:34:56.539" v="718" actId="14100"/>
          <ac:spMkLst>
            <pc:docMk/>
            <pc:sldMk cId="0" sldId="302"/>
            <ac:spMk id="13" creationId="{CC1842E7-8C37-65DD-D033-9BA0B35EBF9A}"/>
          </ac:spMkLst>
        </pc:spChg>
      </pc:sldChg>
      <pc:sldChg chg="modSp mod">
        <pc:chgData name="Haakon SPRIEWALD" userId="b8d286e1-ef59-47c6-81e6-48baef0a6f1e" providerId="ADAL" clId="{2956CB46-70BE-48FE-ACFA-44E797778CE3}" dt="2026-07-21T10:12:47.186" v="0" actId="13244"/>
        <pc:sldMkLst>
          <pc:docMk/>
          <pc:sldMk cId="4032557257" sldId="310"/>
        </pc:sldMkLst>
        <pc:spChg chg="ord">
          <ac:chgData name="Haakon SPRIEWALD" userId="b8d286e1-ef59-47c6-81e6-48baef0a6f1e" providerId="ADAL" clId="{2956CB46-70BE-48FE-ACFA-44E797778CE3}" dt="2026-07-21T10:12:47.186" v="0" actId="13244"/>
          <ac:spMkLst>
            <pc:docMk/>
            <pc:sldMk cId="4032557257" sldId="310"/>
            <ac:spMk id="4" creationId="{B777F7F9-4041-426F-B271-199B6FF6011C}"/>
          </ac:spMkLst>
        </pc:spChg>
      </pc:sldChg>
      <pc:sldChg chg="modSp">
        <pc:chgData name="Haakon SPRIEWALD" userId="b8d286e1-ef59-47c6-81e6-48baef0a6f1e" providerId="ADAL" clId="{2956CB46-70BE-48FE-ACFA-44E797778CE3}" dt="2026-08-10T08:11:26.427" v="142" actId="962"/>
        <pc:sldMkLst>
          <pc:docMk/>
          <pc:sldMk cId="2232138279" sldId="313"/>
        </pc:sldMkLst>
        <pc:picChg chg="mod">
          <ac:chgData name="Haakon SPRIEWALD" userId="b8d286e1-ef59-47c6-81e6-48baef0a6f1e" providerId="ADAL" clId="{2956CB46-70BE-48FE-ACFA-44E797778CE3}" dt="2026-08-10T08:11:26.427" v="142" actId="962"/>
          <ac:picMkLst>
            <pc:docMk/>
            <pc:sldMk cId="2232138279" sldId="313"/>
            <ac:picMk id="8" creationId="{E5AB3AFA-B63E-011F-42DC-A2FCCFDAFE70}"/>
          </ac:picMkLst>
        </pc:picChg>
      </pc:sldChg>
      <pc:sldChg chg="modSp">
        <pc:chgData name="Haakon SPRIEWALD" userId="b8d286e1-ef59-47c6-81e6-48baef0a6f1e" providerId="ADAL" clId="{2956CB46-70BE-48FE-ACFA-44E797778CE3}" dt="2026-08-10T08:12:28.523" v="148" actId="1076"/>
        <pc:sldMkLst>
          <pc:docMk/>
          <pc:sldMk cId="588279128" sldId="318"/>
        </pc:sldMkLst>
        <pc:spChg chg="mod">
          <ac:chgData name="Haakon SPRIEWALD" userId="b8d286e1-ef59-47c6-81e6-48baef0a6f1e" providerId="ADAL" clId="{2956CB46-70BE-48FE-ACFA-44E797778CE3}" dt="2026-08-10T08:12:28.523" v="148" actId="1076"/>
          <ac:spMkLst>
            <pc:docMk/>
            <pc:sldMk cId="588279128" sldId="318"/>
            <ac:spMk id="2" creationId="{CA6F9E95-9614-96DD-569E-5ED5415F6A83}"/>
          </ac:spMkLst>
        </pc:spChg>
      </pc:sldChg>
      <pc:sldChg chg="addSp modSp">
        <pc:chgData name="Haakon SPRIEWALD" userId="b8d286e1-ef59-47c6-81e6-48baef0a6f1e" providerId="ADAL" clId="{2956CB46-70BE-48FE-ACFA-44E797778CE3}" dt="2026-08-10T08:20:20.302" v="197" actId="13244"/>
        <pc:sldMkLst>
          <pc:docMk/>
          <pc:sldMk cId="4136314457" sldId="319"/>
        </pc:sldMkLst>
        <pc:spChg chg="mod">
          <ac:chgData name="Haakon SPRIEWALD" userId="b8d286e1-ef59-47c6-81e6-48baef0a6f1e" providerId="ADAL" clId="{2956CB46-70BE-48FE-ACFA-44E797778CE3}" dt="2026-08-10T08:18:21.379" v="178" actId="404"/>
          <ac:spMkLst>
            <pc:docMk/>
            <pc:sldMk cId="4136314457" sldId="319"/>
            <ac:spMk id="2" creationId="{BCDECAB5-14B8-0710-E7C6-E82BB0564E50}"/>
          </ac:spMkLst>
        </pc:spChg>
        <pc:spChg chg="mod">
          <ac:chgData name="Haakon SPRIEWALD" userId="b8d286e1-ef59-47c6-81e6-48baef0a6f1e" providerId="ADAL" clId="{2956CB46-70BE-48FE-ACFA-44E797778CE3}" dt="2026-08-10T08:20:09.546" v="195" actId="14100"/>
          <ac:spMkLst>
            <pc:docMk/>
            <pc:sldMk cId="4136314457" sldId="319"/>
            <ac:spMk id="3" creationId="{FC2F6B11-85DB-7B78-3674-32F6463C2034}"/>
          </ac:spMkLst>
        </pc:spChg>
        <pc:spChg chg="add mod">
          <ac:chgData name="Haakon SPRIEWALD" userId="b8d286e1-ef59-47c6-81e6-48baef0a6f1e" providerId="ADAL" clId="{2956CB46-70BE-48FE-ACFA-44E797778CE3}" dt="2026-08-10T08:17:27.682" v="162"/>
          <ac:spMkLst>
            <pc:docMk/>
            <pc:sldMk cId="4136314457" sldId="319"/>
            <ac:spMk id="4" creationId="{EFB5D090-8E97-EACC-CC50-FC3457E64B59}"/>
          </ac:spMkLst>
        </pc:spChg>
        <pc:spChg chg="mod">
          <ac:chgData name="Haakon SPRIEWALD" userId="b8d286e1-ef59-47c6-81e6-48baef0a6f1e" providerId="ADAL" clId="{2956CB46-70BE-48FE-ACFA-44E797778CE3}" dt="2026-08-10T08:20:16.955" v="196" actId="13244"/>
          <ac:spMkLst>
            <pc:docMk/>
            <pc:sldMk cId="4136314457" sldId="319"/>
            <ac:spMk id="5" creationId="{B4350DD9-6546-1115-5CFB-1C9DF81E825F}"/>
          </ac:spMkLst>
        </pc:spChg>
        <pc:spChg chg="add mod">
          <ac:chgData name="Haakon SPRIEWALD" userId="b8d286e1-ef59-47c6-81e6-48baef0a6f1e" providerId="ADAL" clId="{2956CB46-70BE-48FE-ACFA-44E797778CE3}" dt="2026-08-10T08:20:02.103" v="193" actId="27636"/>
          <ac:spMkLst>
            <pc:docMk/>
            <pc:sldMk cId="4136314457" sldId="319"/>
            <ac:spMk id="7" creationId="{CEF04B05-F165-FC16-3BF5-06C57E8FE3B4}"/>
          </ac:spMkLst>
        </pc:spChg>
        <pc:picChg chg="mod">
          <ac:chgData name="Haakon SPRIEWALD" userId="b8d286e1-ef59-47c6-81e6-48baef0a6f1e" providerId="ADAL" clId="{2956CB46-70BE-48FE-ACFA-44E797778CE3}" dt="2026-08-10T08:20:20.302" v="197" actId="13244"/>
          <ac:picMkLst>
            <pc:docMk/>
            <pc:sldMk cId="4136314457" sldId="319"/>
            <ac:picMk id="6" creationId="{C2016624-904A-0661-73A6-7A0ED6308C0A}"/>
          </ac:picMkLst>
        </pc:picChg>
      </pc:sldChg>
      <pc:sldChg chg="modSp">
        <pc:chgData name="Haakon SPRIEWALD" userId="b8d286e1-ef59-47c6-81e6-48baef0a6f1e" providerId="ADAL" clId="{2956CB46-70BE-48FE-ACFA-44E797778CE3}" dt="2026-08-10T08:11:03.883" v="141" actId="962"/>
        <pc:sldMkLst>
          <pc:docMk/>
          <pc:sldMk cId="2842455712" sldId="320"/>
        </pc:sldMkLst>
        <pc:spChg chg="mod">
          <ac:chgData name="Haakon SPRIEWALD" userId="b8d286e1-ef59-47c6-81e6-48baef0a6f1e" providerId="ADAL" clId="{2956CB46-70BE-48FE-ACFA-44E797778CE3}" dt="2026-08-10T08:09:58.969" v="134" actId="1076"/>
          <ac:spMkLst>
            <pc:docMk/>
            <pc:sldMk cId="2842455712" sldId="320"/>
            <ac:spMk id="4" creationId="{A9B397ED-7899-8F6F-5A71-0BC846A3B52D}"/>
          </ac:spMkLst>
        </pc:spChg>
        <pc:spChg chg="mod">
          <ac:chgData name="Haakon SPRIEWALD" userId="b8d286e1-ef59-47c6-81e6-48baef0a6f1e" providerId="ADAL" clId="{2956CB46-70BE-48FE-ACFA-44E797778CE3}" dt="2026-08-10T08:10:27.849" v="139" actId="14100"/>
          <ac:spMkLst>
            <pc:docMk/>
            <pc:sldMk cId="2842455712" sldId="320"/>
            <ac:spMk id="6" creationId="{F2B89F20-8F06-E60B-A8B4-1C8B8109F1EF}"/>
          </ac:spMkLst>
        </pc:spChg>
        <pc:spChg chg="mod">
          <ac:chgData name="Haakon SPRIEWALD" userId="b8d286e1-ef59-47c6-81e6-48baef0a6f1e" providerId="ADAL" clId="{2956CB46-70BE-48FE-ACFA-44E797778CE3}" dt="2026-08-10T08:10:35.442" v="140" actId="1076"/>
          <ac:spMkLst>
            <pc:docMk/>
            <pc:sldMk cId="2842455712" sldId="320"/>
            <ac:spMk id="10" creationId="{74489129-5960-0130-9F2B-456E26347667}"/>
          </ac:spMkLst>
        </pc:spChg>
        <pc:spChg chg="mod">
          <ac:chgData name="Haakon SPRIEWALD" userId="b8d286e1-ef59-47c6-81e6-48baef0a6f1e" providerId="ADAL" clId="{2956CB46-70BE-48FE-ACFA-44E797778CE3}" dt="2026-08-10T08:10:35.442" v="140" actId="1076"/>
          <ac:spMkLst>
            <pc:docMk/>
            <pc:sldMk cId="2842455712" sldId="320"/>
            <ac:spMk id="12" creationId="{A6495CCB-D172-ABF3-7073-7844E360072A}"/>
          </ac:spMkLst>
        </pc:spChg>
        <pc:spChg chg="mod">
          <ac:chgData name="Haakon SPRIEWALD" userId="b8d286e1-ef59-47c6-81e6-48baef0a6f1e" providerId="ADAL" clId="{2956CB46-70BE-48FE-ACFA-44E797778CE3}" dt="2026-08-10T08:10:35.442" v="140" actId="1076"/>
          <ac:spMkLst>
            <pc:docMk/>
            <pc:sldMk cId="2842455712" sldId="320"/>
            <ac:spMk id="14" creationId="{7594507D-50B5-88ED-984F-F4E5977EFE40}"/>
          </ac:spMkLst>
        </pc:spChg>
        <pc:spChg chg="mod">
          <ac:chgData name="Haakon SPRIEWALD" userId="b8d286e1-ef59-47c6-81e6-48baef0a6f1e" providerId="ADAL" clId="{2956CB46-70BE-48FE-ACFA-44E797778CE3}" dt="2026-08-10T08:10:35.442" v="140" actId="1076"/>
          <ac:spMkLst>
            <pc:docMk/>
            <pc:sldMk cId="2842455712" sldId="320"/>
            <ac:spMk id="18" creationId="{795FDC99-3BC8-3DC0-01B8-CE3150AD5EC2}"/>
          </ac:spMkLst>
        </pc:spChg>
        <pc:spChg chg="mod">
          <ac:chgData name="Haakon SPRIEWALD" userId="b8d286e1-ef59-47c6-81e6-48baef0a6f1e" providerId="ADAL" clId="{2956CB46-70BE-48FE-ACFA-44E797778CE3}" dt="2026-08-10T08:10:35.442" v="140" actId="1076"/>
          <ac:spMkLst>
            <pc:docMk/>
            <pc:sldMk cId="2842455712" sldId="320"/>
            <ac:spMk id="20" creationId="{182E69AB-B43E-EFA6-08D5-C98827E46ED8}"/>
          </ac:spMkLst>
        </pc:spChg>
        <pc:spChg chg="mod">
          <ac:chgData name="Haakon SPRIEWALD" userId="b8d286e1-ef59-47c6-81e6-48baef0a6f1e" providerId="ADAL" clId="{2956CB46-70BE-48FE-ACFA-44E797778CE3}" dt="2026-08-10T08:10:35.442" v="140" actId="1076"/>
          <ac:spMkLst>
            <pc:docMk/>
            <pc:sldMk cId="2842455712" sldId="320"/>
            <ac:spMk id="21" creationId="{6AA2F153-53F6-0474-A224-052CC1434373}"/>
          </ac:spMkLst>
        </pc:spChg>
        <pc:spChg chg="mod">
          <ac:chgData name="Haakon SPRIEWALD" userId="b8d286e1-ef59-47c6-81e6-48baef0a6f1e" providerId="ADAL" clId="{2956CB46-70BE-48FE-ACFA-44E797778CE3}" dt="2026-08-10T08:10:35.442" v="140" actId="1076"/>
          <ac:spMkLst>
            <pc:docMk/>
            <pc:sldMk cId="2842455712" sldId="320"/>
            <ac:spMk id="25" creationId="{E8351EB8-7E43-7824-8E0E-90B43173A1BC}"/>
          </ac:spMkLst>
        </pc:spChg>
        <pc:spChg chg="mod">
          <ac:chgData name="Haakon SPRIEWALD" userId="b8d286e1-ef59-47c6-81e6-48baef0a6f1e" providerId="ADAL" clId="{2956CB46-70BE-48FE-ACFA-44E797778CE3}" dt="2026-08-10T08:10:35.442" v="140" actId="1076"/>
          <ac:spMkLst>
            <pc:docMk/>
            <pc:sldMk cId="2842455712" sldId="320"/>
            <ac:spMk id="27" creationId="{ADC3AFA9-0797-D774-6A61-26E881509FAB}"/>
          </ac:spMkLst>
        </pc:spChg>
        <pc:spChg chg="mod">
          <ac:chgData name="Haakon SPRIEWALD" userId="b8d286e1-ef59-47c6-81e6-48baef0a6f1e" providerId="ADAL" clId="{2956CB46-70BE-48FE-ACFA-44E797778CE3}" dt="2026-08-10T08:10:35.442" v="140" actId="1076"/>
          <ac:spMkLst>
            <pc:docMk/>
            <pc:sldMk cId="2842455712" sldId="320"/>
            <ac:spMk id="29" creationId="{53D9FD14-C7EE-5383-D563-7AB37E5977A6}"/>
          </ac:spMkLst>
        </pc:spChg>
        <pc:grpChg chg="mod">
          <ac:chgData name="Haakon SPRIEWALD" userId="b8d286e1-ef59-47c6-81e6-48baef0a6f1e" providerId="ADAL" clId="{2956CB46-70BE-48FE-ACFA-44E797778CE3}" dt="2026-08-10T08:11:03.883" v="141" actId="962"/>
          <ac:grpSpMkLst>
            <pc:docMk/>
            <pc:sldMk cId="2842455712" sldId="320"/>
            <ac:grpSpMk id="5" creationId="{7DB8ECF7-8842-BA7D-2857-0957F55468CF}"/>
          </ac:grpSpMkLst>
        </pc:grpChg>
      </pc:sldChg>
      <pc:sldChg chg="modSp mod">
        <pc:chgData name="Haakon SPRIEWALD" userId="b8d286e1-ef59-47c6-81e6-48baef0a6f1e" providerId="ADAL" clId="{2956CB46-70BE-48FE-ACFA-44E797778CE3}" dt="2026-08-10T08:21:31.059" v="206" actId="179"/>
        <pc:sldMkLst>
          <pc:docMk/>
          <pc:sldMk cId="1769399767" sldId="323"/>
        </pc:sldMkLst>
        <pc:spChg chg="mod">
          <ac:chgData name="Haakon SPRIEWALD" userId="b8d286e1-ef59-47c6-81e6-48baef0a6f1e" providerId="ADAL" clId="{2956CB46-70BE-48FE-ACFA-44E797778CE3}" dt="2026-08-10T08:20:46.595" v="198" actId="404"/>
          <ac:spMkLst>
            <pc:docMk/>
            <pc:sldMk cId="1769399767" sldId="323"/>
            <ac:spMk id="3" creationId="{7E7923EB-7172-1DED-644A-E0772C5B34CA}"/>
          </ac:spMkLst>
        </pc:spChg>
        <pc:spChg chg="mod">
          <ac:chgData name="Haakon SPRIEWALD" userId="b8d286e1-ef59-47c6-81e6-48baef0a6f1e" providerId="ADAL" clId="{2956CB46-70BE-48FE-ACFA-44E797778CE3}" dt="2026-08-10T08:21:31.059" v="206" actId="179"/>
          <ac:spMkLst>
            <pc:docMk/>
            <pc:sldMk cId="1769399767" sldId="323"/>
            <ac:spMk id="5" creationId="{97CDBA92-A5B9-4F65-5508-62E9FB2CC933}"/>
          </ac:spMkLst>
        </pc:spChg>
        <pc:spChg chg="mod">
          <ac:chgData name="Haakon SPRIEWALD" userId="b8d286e1-ef59-47c6-81e6-48baef0a6f1e" providerId="ADAL" clId="{2956CB46-70BE-48FE-ACFA-44E797778CE3}" dt="2026-08-10T08:21:06.939" v="201" actId="14100"/>
          <ac:spMkLst>
            <pc:docMk/>
            <pc:sldMk cId="1769399767" sldId="323"/>
            <ac:spMk id="6" creationId="{FFB76968-1121-1AB4-3A21-CC7644AD04E5}"/>
          </ac:spMkLst>
        </pc:spChg>
        <pc:picChg chg="mod">
          <ac:chgData name="Haakon SPRIEWALD" userId="b8d286e1-ef59-47c6-81e6-48baef0a6f1e" providerId="ADAL" clId="{2956CB46-70BE-48FE-ACFA-44E797778CE3}" dt="2026-08-10T08:21:15.162" v="203" actId="1076"/>
          <ac:picMkLst>
            <pc:docMk/>
            <pc:sldMk cId="1769399767" sldId="323"/>
            <ac:picMk id="11" creationId="{89A44617-5EE9-AF93-8E24-95E1DD62AFCD}"/>
          </ac:picMkLst>
        </pc:picChg>
      </pc:sldChg>
      <pc:sldChg chg="modSp mod">
        <pc:chgData name="Haakon SPRIEWALD" userId="b8d286e1-ef59-47c6-81e6-48baef0a6f1e" providerId="ADAL" clId="{2956CB46-70BE-48FE-ACFA-44E797778CE3}" dt="2026-08-10T08:24:22.344" v="222" actId="20577"/>
        <pc:sldMkLst>
          <pc:docMk/>
          <pc:sldMk cId="3666214394" sldId="324"/>
        </pc:sldMkLst>
        <pc:spChg chg="mod">
          <ac:chgData name="Haakon SPRIEWALD" userId="b8d286e1-ef59-47c6-81e6-48baef0a6f1e" providerId="ADAL" clId="{2956CB46-70BE-48FE-ACFA-44E797778CE3}" dt="2026-08-10T08:24:22.344" v="222" actId="20577"/>
          <ac:spMkLst>
            <pc:docMk/>
            <pc:sldMk cId="3666214394" sldId="324"/>
            <ac:spMk id="3" creationId="{7E7923EB-7172-1DED-644A-E0772C5B34CA}"/>
          </ac:spMkLst>
        </pc:spChg>
        <pc:spChg chg="mod">
          <ac:chgData name="Haakon SPRIEWALD" userId="b8d286e1-ef59-47c6-81e6-48baef0a6f1e" providerId="ADAL" clId="{2956CB46-70BE-48FE-ACFA-44E797778CE3}" dt="2026-08-10T08:24:12.256" v="219" actId="14100"/>
          <ac:spMkLst>
            <pc:docMk/>
            <pc:sldMk cId="3666214394" sldId="324"/>
            <ac:spMk id="6" creationId="{FFB76968-1121-1AB4-3A21-CC7644AD04E5}"/>
          </ac:spMkLst>
        </pc:spChg>
        <pc:spChg chg="mod ord">
          <ac:chgData name="Haakon SPRIEWALD" userId="b8d286e1-ef59-47c6-81e6-48baef0a6f1e" providerId="ADAL" clId="{2956CB46-70BE-48FE-ACFA-44E797778CE3}" dt="2026-08-10T08:23:24.298" v="214" actId="962"/>
          <ac:spMkLst>
            <pc:docMk/>
            <pc:sldMk cId="3666214394" sldId="324"/>
            <ac:spMk id="11" creationId="{25ACB18A-B5E1-484A-E776-3DBBBAD108A2}"/>
          </ac:spMkLst>
        </pc:spChg>
        <pc:picChg chg="mod ord">
          <ac:chgData name="Haakon SPRIEWALD" userId="b8d286e1-ef59-47c6-81e6-48baef0a6f1e" providerId="ADAL" clId="{2956CB46-70BE-48FE-ACFA-44E797778CE3}" dt="2026-08-10T08:22:34.247" v="211" actId="13244"/>
          <ac:picMkLst>
            <pc:docMk/>
            <pc:sldMk cId="3666214394" sldId="324"/>
            <ac:picMk id="8" creationId="{9E561EA9-97ED-F583-368E-68F6733F944B}"/>
          </ac:picMkLst>
        </pc:picChg>
        <pc:picChg chg="mod ord">
          <ac:chgData name="Haakon SPRIEWALD" userId="b8d286e1-ef59-47c6-81e6-48baef0a6f1e" providerId="ADAL" clId="{2956CB46-70BE-48FE-ACFA-44E797778CE3}" dt="2026-08-10T08:24:09.825" v="218" actId="962"/>
          <ac:picMkLst>
            <pc:docMk/>
            <pc:sldMk cId="3666214394" sldId="324"/>
            <ac:picMk id="10" creationId="{10560A5E-295E-DB6B-10C7-A78C18B26806}"/>
          </ac:picMkLst>
        </pc:picChg>
      </pc:sldChg>
      <pc:sldChg chg="modSp mod">
        <pc:chgData name="Haakon SPRIEWALD" userId="b8d286e1-ef59-47c6-81e6-48baef0a6f1e" providerId="ADAL" clId="{2956CB46-70BE-48FE-ACFA-44E797778CE3}" dt="2026-08-10T08:24:29.543" v="223" actId="1076"/>
        <pc:sldMkLst>
          <pc:docMk/>
          <pc:sldMk cId="795873328" sldId="325"/>
        </pc:sldMkLst>
        <pc:spChg chg="mod">
          <ac:chgData name="Haakon SPRIEWALD" userId="b8d286e1-ef59-47c6-81e6-48baef0a6f1e" providerId="ADAL" clId="{2956CB46-70BE-48FE-ACFA-44E797778CE3}" dt="2026-08-10T08:24:29.543" v="223" actId="1076"/>
          <ac:spMkLst>
            <pc:docMk/>
            <pc:sldMk cId="795873328" sldId="325"/>
            <ac:spMk id="5" creationId="{D5322C3C-3935-A0F0-2613-8310390EC41D}"/>
          </ac:spMkLst>
        </pc:spChg>
      </pc:sldChg>
      <pc:sldChg chg="modSp mod">
        <pc:chgData name="Haakon SPRIEWALD" userId="b8d286e1-ef59-47c6-81e6-48baef0a6f1e" providerId="ADAL" clId="{2956CB46-70BE-48FE-ACFA-44E797778CE3}" dt="2026-08-10T08:29:24.547" v="234" actId="962"/>
        <pc:sldMkLst>
          <pc:docMk/>
          <pc:sldMk cId="1622705128" sldId="326"/>
        </pc:sldMkLst>
        <pc:spChg chg="mod">
          <ac:chgData name="Haakon SPRIEWALD" userId="b8d286e1-ef59-47c6-81e6-48baef0a6f1e" providerId="ADAL" clId="{2956CB46-70BE-48FE-ACFA-44E797778CE3}" dt="2026-08-10T08:07:01.018" v="119" actId="13244"/>
          <ac:spMkLst>
            <pc:docMk/>
            <pc:sldMk cId="1622705128" sldId="326"/>
            <ac:spMk id="6" creationId="{54847255-6DBE-1055-EAFF-1D51152C2D10}"/>
          </ac:spMkLst>
        </pc:spChg>
        <pc:picChg chg="mod">
          <ac:chgData name="Haakon SPRIEWALD" userId="b8d286e1-ef59-47c6-81e6-48baef0a6f1e" providerId="ADAL" clId="{2956CB46-70BE-48FE-ACFA-44E797778CE3}" dt="2026-08-10T08:29:24.547" v="234" actId="962"/>
          <ac:picMkLst>
            <pc:docMk/>
            <pc:sldMk cId="1622705128" sldId="326"/>
            <ac:picMk id="7" creationId="{4464C2D0-A081-AC0C-85D6-C28FF6EA3808}"/>
          </ac:picMkLst>
        </pc:picChg>
      </pc:sldChg>
      <pc:sldChg chg="modSp mod">
        <pc:chgData name="Haakon SPRIEWALD" userId="b8d286e1-ef59-47c6-81e6-48baef0a6f1e" providerId="ADAL" clId="{2956CB46-70BE-48FE-ACFA-44E797778CE3}" dt="2026-08-10T08:30:39.339" v="252" actId="20577"/>
        <pc:sldMkLst>
          <pc:docMk/>
          <pc:sldMk cId="1269813804" sldId="327"/>
        </pc:sldMkLst>
        <pc:spChg chg="mod">
          <ac:chgData name="Haakon SPRIEWALD" userId="b8d286e1-ef59-47c6-81e6-48baef0a6f1e" providerId="ADAL" clId="{2956CB46-70BE-48FE-ACFA-44E797778CE3}" dt="2026-08-10T08:29:48.745" v="236" actId="1076"/>
          <ac:spMkLst>
            <pc:docMk/>
            <pc:sldMk cId="1269813804" sldId="327"/>
            <ac:spMk id="4" creationId="{680498A7-49CB-FB6E-86DB-3EE838F04CDC}"/>
          </ac:spMkLst>
        </pc:spChg>
        <pc:spChg chg="mod">
          <ac:chgData name="Haakon SPRIEWALD" userId="b8d286e1-ef59-47c6-81e6-48baef0a6f1e" providerId="ADAL" clId="{2956CB46-70BE-48FE-ACFA-44E797778CE3}" dt="2026-08-10T08:29:53.145" v="237" actId="1076"/>
          <ac:spMkLst>
            <pc:docMk/>
            <pc:sldMk cId="1269813804" sldId="327"/>
            <ac:spMk id="5" creationId="{E19D81B0-ABD3-3E88-A6CF-249298379836}"/>
          </ac:spMkLst>
        </pc:spChg>
        <pc:spChg chg="mod">
          <ac:chgData name="Haakon SPRIEWALD" userId="b8d286e1-ef59-47c6-81e6-48baef0a6f1e" providerId="ADAL" clId="{2956CB46-70BE-48FE-ACFA-44E797778CE3}" dt="2026-08-10T08:29:57.349" v="238" actId="1076"/>
          <ac:spMkLst>
            <pc:docMk/>
            <pc:sldMk cId="1269813804" sldId="327"/>
            <ac:spMk id="6" creationId="{937ED76F-3D19-F32B-53AE-B555D3F7A13D}"/>
          </ac:spMkLst>
        </pc:spChg>
        <pc:spChg chg="mod">
          <ac:chgData name="Haakon SPRIEWALD" userId="b8d286e1-ef59-47c6-81e6-48baef0a6f1e" providerId="ADAL" clId="{2956CB46-70BE-48FE-ACFA-44E797778CE3}" dt="2026-08-10T08:30:04.926" v="240" actId="1076"/>
          <ac:spMkLst>
            <pc:docMk/>
            <pc:sldMk cId="1269813804" sldId="327"/>
            <ac:spMk id="7" creationId="{F2C6FCA1-C874-6A5B-B9F6-A1C12C05AF98}"/>
          </ac:spMkLst>
        </pc:spChg>
        <pc:spChg chg="mod">
          <ac:chgData name="Haakon SPRIEWALD" userId="b8d286e1-ef59-47c6-81e6-48baef0a6f1e" providerId="ADAL" clId="{2956CB46-70BE-48FE-ACFA-44E797778CE3}" dt="2026-08-10T08:30:39.339" v="252" actId="20577"/>
          <ac:spMkLst>
            <pc:docMk/>
            <pc:sldMk cId="1269813804" sldId="327"/>
            <ac:spMk id="10" creationId="{A7C0A17E-B2EF-D4B9-96B1-3F186A13CB3B}"/>
          </ac:spMkLst>
        </pc:spChg>
      </pc:sldChg>
      <pc:sldChg chg="modSp mod">
        <pc:chgData name="Haakon SPRIEWALD" userId="b8d286e1-ef59-47c6-81e6-48baef0a6f1e" providerId="ADAL" clId="{2956CB46-70BE-48FE-ACFA-44E797778CE3}" dt="2026-08-10T08:33:55.773" v="261" actId="1076"/>
        <pc:sldMkLst>
          <pc:docMk/>
          <pc:sldMk cId="1322753127" sldId="328"/>
        </pc:sldMkLst>
        <pc:spChg chg="mod">
          <ac:chgData name="Haakon SPRIEWALD" userId="b8d286e1-ef59-47c6-81e6-48baef0a6f1e" providerId="ADAL" clId="{2956CB46-70BE-48FE-ACFA-44E797778CE3}" dt="2026-08-10T08:33:19.948" v="254" actId="122"/>
          <ac:spMkLst>
            <pc:docMk/>
            <pc:sldMk cId="1322753127" sldId="328"/>
            <ac:spMk id="4" creationId="{8CBCDC30-B64D-BFE2-8C82-15F3C654E536}"/>
          </ac:spMkLst>
        </pc:spChg>
        <pc:spChg chg="mod">
          <ac:chgData name="Haakon SPRIEWALD" userId="b8d286e1-ef59-47c6-81e6-48baef0a6f1e" providerId="ADAL" clId="{2956CB46-70BE-48FE-ACFA-44E797778CE3}" dt="2026-08-10T08:33:28.204" v="256" actId="1076"/>
          <ac:spMkLst>
            <pc:docMk/>
            <pc:sldMk cId="1322753127" sldId="328"/>
            <ac:spMk id="6" creationId="{808C3F63-A68B-F711-956D-5BC2F8FD76E0}"/>
          </ac:spMkLst>
        </pc:spChg>
        <pc:spChg chg="mod">
          <ac:chgData name="Haakon SPRIEWALD" userId="b8d286e1-ef59-47c6-81e6-48baef0a6f1e" providerId="ADAL" clId="{2956CB46-70BE-48FE-ACFA-44E797778CE3}" dt="2026-08-10T08:33:43.469" v="258" actId="1076"/>
          <ac:spMkLst>
            <pc:docMk/>
            <pc:sldMk cId="1322753127" sldId="328"/>
            <ac:spMk id="11" creationId="{43B77559-AB8E-2BCE-FA82-558CAA1A46C0}"/>
          </ac:spMkLst>
        </pc:spChg>
        <pc:spChg chg="mod">
          <ac:chgData name="Haakon SPRIEWALD" userId="b8d286e1-ef59-47c6-81e6-48baef0a6f1e" providerId="ADAL" clId="{2956CB46-70BE-48FE-ACFA-44E797778CE3}" dt="2026-08-10T08:33:55.773" v="261" actId="1076"/>
          <ac:spMkLst>
            <pc:docMk/>
            <pc:sldMk cId="1322753127" sldId="328"/>
            <ac:spMk id="13" creationId="{23FD08C5-5013-2B82-4DB5-E1BE37B9AEED}"/>
          </ac:spMkLst>
        </pc:spChg>
        <pc:spChg chg="mod">
          <ac:chgData name="Haakon SPRIEWALD" userId="b8d286e1-ef59-47c6-81e6-48baef0a6f1e" providerId="ADAL" clId="{2956CB46-70BE-48FE-ACFA-44E797778CE3}" dt="2026-08-10T08:33:50.761" v="260" actId="1076"/>
          <ac:spMkLst>
            <pc:docMk/>
            <pc:sldMk cId="1322753127" sldId="328"/>
            <ac:spMk id="15" creationId="{7B7C48EB-242C-3202-099E-FF092F1878AD}"/>
          </ac:spMkLst>
        </pc:spChg>
        <pc:picChg chg="mod">
          <ac:chgData name="Haakon SPRIEWALD" userId="b8d286e1-ef59-47c6-81e6-48baef0a6f1e" providerId="ADAL" clId="{2956CB46-70BE-48FE-ACFA-44E797778CE3}" dt="2026-08-10T08:33:36.168" v="257" actId="1076"/>
          <ac:picMkLst>
            <pc:docMk/>
            <pc:sldMk cId="1322753127" sldId="328"/>
            <ac:picMk id="17" creationId="{2AD538DD-A313-68DF-F0C1-4BAF39DD87EE}"/>
          </ac:picMkLst>
        </pc:picChg>
      </pc:sldChg>
      <pc:sldChg chg="modSp mod">
        <pc:chgData name="Haakon SPRIEWALD" userId="b8d286e1-ef59-47c6-81e6-48baef0a6f1e" providerId="ADAL" clId="{2956CB46-70BE-48FE-ACFA-44E797778CE3}" dt="2026-08-10T09:00:07.510" v="263" actId="1076"/>
        <pc:sldMkLst>
          <pc:docMk/>
          <pc:sldMk cId="3489903214" sldId="329"/>
        </pc:sldMkLst>
        <pc:spChg chg="mod">
          <ac:chgData name="Haakon SPRIEWALD" userId="b8d286e1-ef59-47c6-81e6-48baef0a6f1e" providerId="ADAL" clId="{2956CB46-70BE-48FE-ACFA-44E797778CE3}" dt="2026-08-10T09:00:07.510" v="263" actId="1076"/>
          <ac:spMkLst>
            <pc:docMk/>
            <pc:sldMk cId="3489903214" sldId="329"/>
            <ac:spMk id="3" creationId="{7C7DB825-5E50-DDCA-664A-B187F5C8170D}"/>
          </ac:spMkLst>
        </pc:spChg>
      </pc:sldChg>
      <pc:sldChg chg="modSp mod">
        <pc:chgData name="Haakon SPRIEWALD" userId="b8d286e1-ef59-47c6-81e6-48baef0a6f1e" providerId="ADAL" clId="{2956CB46-70BE-48FE-ACFA-44E797778CE3}" dt="2026-08-10T09:00:43.409" v="269" actId="13244"/>
        <pc:sldMkLst>
          <pc:docMk/>
          <pc:sldMk cId="2294551290" sldId="330"/>
        </pc:sldMkLst>
        <pc:spChg chg="mod">
          <ac:chgData name="Haakon SPRIEWALD" userId="b8d286e1-ef59-47c6-81e6-48baef0a6f1e" providerId="ADAL" clId="{2956CB46-70BE-48FE-ACFA-44E797778CE3}" dt="2026-08-10T09:00:27.593" v="266" actId="1076"/>
          <ac:spMkLst>
            <pc:docMk/>
            <pc:sldMk cId="2294551290" sldId="330"/>
            <ac:spMk id="3" creationId="{BD1695D8-881E-97E1-EB3C-4F6F156B2675}"/>
          </ac:spMkLst>
        </pc:spChg>
        <pc:spChg chg="mod">
          <ac:chgData name="Haakon SPRIEWALD" userId="b8d286e1-ef59-47c6-81e6-48baef0a6f1e" providerId="ADAL" clId="{2956CB46-70BE-48FE-ACFA-44E797778CE3}" dt="2026-08-10T09:00:35.961" v="268" actId="1076"/>
          <ac:spMkLst>
            <pc:docMk/>
            <pc:sldMk cId="2294551290" sldId="330"/>
            <ac:spMk id="5" creationId="{6E1E29E2-6966-635E-09FB-8B004B4E7DEF}"/>
          </ac:spMkLst>
        </pc:spChg>
        <pc:picChg chg="ord">
          <ac:chgData name="Haakon SPRIEWALD" userId="b8d286e1-ef59-47c6-81e6-48baef0a6f1e" providerId="ADAL" clId="{2956CB46-70BE-48FE-ACFA-44E797778CE3}" dt="2026-08-10T09:00:43.409" v="269" actId="13244"/>
          <ac:picMkLst>
            <pc:docMk/>
            <pc:sldMk cId="2294551290" sldId="330"/>
            <ac:picMk id="9" creationId="{618AF14C-BB4C-5142-6295-2C538C278A10}"/>
          </ac:picMkLst>
        </pc:picChg>
      </pc:sldChg>
      <pc:sldChg chg="delSp modSp mod modNotesTx">
        <pc:chgData name="Haakon SPRIEWALD" userId="b8d286e1-ef59-47c6-81e6-48baef0a6f1e" providerId="ADAL" clId="{2956CB46-70BE-48FE-ACFA-44E797778CE3}" dt="2026-08-10T11:15:36.658" v="732" actId="962"/>
        <pc:sldMkLst>
          <pc:docMk/>
          <pc:sldMk cId="663208345" sldId="331"/>
        </pc:sldMkLst>
        <pc:spChg chg="mod">
          <ac:chgData name="Haakon SPRIEWALD" userId="b8d286e1-ef59-47c6-81e6-48baef0a6f1e" providerId="ADAL" clId="{2956CB46-70BE-48FE-ACFA-44E797778CE3}" dt="2026-07-21T12:18:27.857" v="20" actId="113"/>
          <ac:spMkLst>
            <pc:docMk/>
            <pc:sldMk cId="663208345" sldId="331"/>
            <ac:spMk id="30" creationId="{D3AF89AC-CFE2-210A-9C67-9B9E2638F25E}"/>
          </ac:spMkLst>
        </pc:spChg>
        <pc:spChg chg="mod">
          <ac:chgData name="Haakon SPRIEWALD" userId="b8d286e1-ef59-47c6-81e6-48baef0a6f1e" providerId="ADAL" clId="{2956CB46-70BE-48FE-ACFA-44E797778CE3}" dt="2026-07-21T12:22:07.095" v="22" actId="14100"/>
          <ac:spMkLst>
            <pc:docMk/>
            <pc:sldMk cId="663208345" sldId="331"/>
            <ac:spMk id="31" creationId="{46E1B0CB-1CB1-F5DB-7576-72562DD8E1FE}"/>
          </ac:spMkLst>
        </pc:spChg>
        <pc:grpChg chg="mod">
          <ac:chgData name="Haakon SPRIEWALD" userId="b8d286e1-ef59-47c6-81e6-48baef0a6f1e" providerId="ADAL" clId="{2956CB46-70BE-48FE-ACFA-44E797778CE3}" dt="2026-08-10T11:15:36.658" v="732" actId="962"/>
          <ac:grpSpMkLst>
            <pc:docMk/>
            <pc:sldMk cId="663208345" sldId="331"/>
            <ac:grpSpMk id="10" creationId="{9F473BC9-3CB0-A0A7-7B16-C0E78FF18E1E}"/>
          </ac:grpSpMkLst>
        </pc:grpChg>
      </pc:sldChg>
      <pc:sldChg chg="delSp modSp">
        <pc:chgData name="Haakon SPRIEWALD" userId="b8d286e1-ef59-47c6-81e6-48baef0a6f1e" providerId="ADAL" clId="{2956CB46-70BE-48FE-ACFA-44E797778CE3}" dt="2026-08-10T08:09:09.244" v="129" actId="1076"/>
        <pc:sldMkLst>
          <pc:docMk/>
          <pc:sldMk cId="3046382578" sldId="332"/>
        </pc:sldMkLst>
        <pc:spChg chg="mod">
          <ac:chgData name="Haakon SPRIEWALD" userId="b8d286e1-ef59-47c6-81e6-48baef0a6f1e" providerId="ADAL" clId="{2956CB46-70BE-48FE-ACFA-44E797778CE3}" dt="2026-08-10T08:09:09.244" v="129" actId="1076"/>
          <ac:spMkLst>
            <pc:docMk/>
            <pc:sldMk cId="3046382578" sldId="332"/>
            <ac:spMk id="9" creationId="{8EB36FA7-1785-A496-20BD-3A6EF6D099FA}"/>
          </ac:spMkLst>
        </pc:spChg>
        <pc:spChg chg="mod">
          <ac:chgData name="Haakon SPRIEWALD" userId="b8d286e1-ef59-47c6-81e6-48baef0a6f1e" providerId="ADAL" clId="{2956CB46-70BE-48FE-ACFA-44E797778CE3}" dt="2026-08-10T08:09:00.765" v="128" actId="1076"/>
          <ac:spMkLst>
            <pc:docMk/>
            <pc:sldMk cId="3046382578" sldId="332"/>
            <ac:spMk id="17" creationId="{E35ED347-041F-240A-9624-C00201D28AB9}"/>
          </ac:spMkLst>
        </pc:spChg>
        <pc:spChg chg="mod">
          <ac:chgData name="Haakon SPRIEWALD" userId="b8d286e1-ef59-47c6-81e6-48baef0a6f1e" providerId="ADAL" clId="{2956CB46-70BE-48FE-ACFA-44E797778CE3}" dt="2026-08-10T08:08:54.558" v="127" actId="1076"/>
          <ac:spMkLst>
            <pc:docMk/>
            <pc:sldMk cId="3046382578" sldId="332"/>
            <ac:spMk id="19" creationId="{1DDE5905-1650-7F36-11CB-FE35A7658048}"/>
          </ac:spMkLst>
        </pc:spChg>
        <pc:spChg chg="mod">
          <ac:chgData name="Haakon SPRIEWALD" userId="b8d286e1-ef59-47c6-81e6-48baef0a6f1e" providerId="ADAL" clId="{2956CB46-70BE-48FE-ACFA-44E797778CE3}" dt="2026-08-10T08:08:26.509" v="125" actId="1076"/>
          <ac:spMkLst>
            <pc:docMk/>
            <pc:sldMk cId="3046382578" sldId="332"/>
            <ac:spMk id="29" creationId="{0C8B8AB0-4BCD-E424-67E5-8360A0025462}"/>
          </ac:spMkLst>
        </pc:spChg>
        <pc:spChg chg="mod">
          <ac:chgData name="Haakon SPRIEWALD" userId="b8d286e1-ef59-47c6-81e6-48baef0a6f1e" providerId="ADAL" clId="{2956CB46-70BE-48FE-ACFA-44E797778CE3}" dt="2026-08-10T08:08:23.427" v="124" actId="1076"/>
          <ac:spMkLst>
            <pc:docMk/>
            <pc:sldMk cId="3046382578" sldId="332"/>
            <ac:spMk id="31" creationId="{E8884E48-9DF7-E418-F922-961BD5AF9886}"/>
          </ac:spMkLst>
        </pc:spChg>
        <pc:spChg chg="del">
          <ac:chgData name="Haakon SPRIEWALD" userId="b8d286e1-ef59-47c6-81e6-48baef0a6f1e" providerId="ADAL" clId="{2956CB46-70BE-48FE-ACFA-44E797778CE3}" dt="2026-08-10T08:07:33.867" v="120" actId="478"/>
          <ac:spMkLst>
            <pc:docMk/>
            <pc:sldMk cId="3046382578" sldId="332"/>
            <ac:spMk id="1265" creationId="{353BAC7F-0753-8B48-1F7B-773D003391D5}"/>
          </ac:spMkLst>
        </pc:spChg>
      </pc:sldChg>
      <pc:sldChg chg="modNotesTx">
        <pc:chgData name="Haakon SPRIEWALD" userId="b8d286e1-ef59-47c6-81e6-48baef0a6f1e" providerId="ADAL" clId="{2956CB46-70BE-48FE-ACFA-44E797778CE3}" dt="2026-08-10T10:06:01.266" v="452" actId="20577"/>
        <pc:sldMkLst>
          <pc:docMk/>
          <pc:sldMk cId="627987915" sldId="333"/>
        </pc:sldMkLst>
      </pc:sldChg>
      <pc:sldChg chg="modSp mod">
        <pc:chgData name="Haakon SPRIEWALD" userId="b8d286e1-ef59-47c6-81e6-48baef0a6f1e" providerId="ADAL" clId="{2956CB46-70BE-48FE-ACFA-44E797778CE3}" dt="2026-08-10T10:06:28.846" v="455" actId="962"/>
        <pc:sldMkLst>
          <pc:docMk/>
          <pc:sldMk cId="743446952" sldId="334"/>
        </pc:sldMkLst>
        <pc:spChg chg="mod">
          <ac:chgData name="Haakon SPRIEWALD" userId="b8d286e1-ef59-47c6-81e6-48baef0a6f1e" providerId="ADAL" clId="{2956CB46-70BE-48FE-ACFA-44E797778CE3}" dt="2026-08-10T08:04:59.957" v="94" actId="122"/>
          <ac:spMkLst>
            <pc:docMk/>
            <pc:sldMk cId="743446952" sldId="334"/>
            <ac:spMk id="2" creationId="{C785D8FA-9B56-5A5D-7503-2A01A87DDC0D}"/>
          </ac:spMkLst>
        </pc:spChg>
        <pc:spChg chg="mod">
          <ac:chgData name="Haakon SPRIEWALD" userId="b8d286e1-ef59-47c6-81e6-48baef0a6f1e" providerId="ADAL" clId="{2956CB46-70BE-48FE-ACFA-44E797778CE3}" dt="2026-08-10T10:06:16.059" v="454" actId="1076"/>
          <ac:spMkLst>
            <pc:docMk/>
            <pc:sldMk cId="743446952" sldId="334"/>
            <ac:spMk id="7" creationId="{B960063E-AC86-B40F-D32F-3F110108F03C}"/>
          </ac:spMkLst>
        </pc:spChg>
        <pc:picChg chg="mod">
          <ac:chgData name="Haakon SPRIEWALD" userId="b8d286e1-ef59-47c6-81e6-48baef0a6f1e" providerId="ADAL" clId="{2956CB46-70BE-48FE-ACFA-44E797778CE3}" dt="2026-08-10T10:06:28.846" v="455" actId="962"/>
          <ac:picMkLst>
            <pc:docMk/>
            <pc:sldMk cId="743446952" sldId="334"/>
            <ac:picMk id="13" creationId="{942D1DCE-D99A-0320-1815-315364842A08}"/>
          </ac:picMkLst>
        </pc:picChg>
      </pc:sldChg>
      <pc:sldChg chg="modSp mod">
        <pc:chgData name="Haakon SPRIEWALD" userId="b8d286e1-ef59-47c6-81e6-48baef0a6f1e" providerId="ADAL" clId="{2956CB46-70BE-48FE-ACFA-44E797778CE3}" dt="2026-08-10T10:07:13.980" v="506" actId="1076"/>
        <pc:sldMkLst>
          <pc:docMk/>
          <pc:sldMk cId="3977543489" sldId="337"/>
        </pc:sldMkLst>
        <pc:spChg chg="mod">
          <ac:chgData name="Haakon SPRIEWALD" userId="b8d286e1-ef59-47c6-81e6-48baef0a6f1e" providerId="ADAL" clId="{2956CB46-70BE-48FE-ACFA-44E797778CE3}" dt="2026-08-10T10:07:13.980" v="506" actId="1076"/>
          <ac:spMkLst>
            <pc:docMk/>
            <pc:sldMk cId="3977543489" sldId="337"/>
            <ac:spMk id="4" creationId="{A69E77D4-2536-6666-DD32-A4390004B937}"/>
          </ac:spMkLst>
        </pc:spChg>
        <pc:spChg chg="mod">
          <ac:chgData name="Haakon SPRIEWALD" userId="b8d286e1-ef59-47c6-81e6-48baef0a6f1e" providerId="ADAL" clId="{2956CB46-70BE-48FE-ACFA-44E797778CE3}" dt="2026-08-10T10:07:07.991" v="505" actId="1076"/>
          <ac:spMkLst>
            <pc:docMk/>
            <pc:sldMk cId="3977543489" sldId="337"/>
            <ac:spMk id="6" creationId="{91E0B423-CAFC-55E0-2C8F-E84DDB62A098}"/>
          </ac:spMkLst>
        </pc:spChg>
        <pc:spChg chg="mod">
          <ac:chgData name="Haakon SPRIEWALD" userId="b8d286e1-ef59-47c6-81e6-48baef0a6f1e" providerId="ADAL" clId="{2956CB46-70BE-48FE-ACFA-44E797778CE3}" dt="2026-08-10T10:06:56.551" v="503" actId="1036"/>
          <ac:spMkLst>
            <pc:docMk/>
            <pc:sldMk cId="3977543489" sldId="337"/>
            <ac:spMk id="7" creationId="{24FE16AF-C6B1-5BD6-A851-F97FF027CF44}"/>
          </ac:spMkLst>
        </pc:spChg>
        <pc:spChg chg="mod">
          <ac:chgData name="Haakon SPRIEWALD" userId="b8d286e1-ef59-47c6-81e6-48baef0a6f1e" providerId="ADAL" clId="{2956CB46-70BE-48FE-ACFA-44E797778CE3}" dt="2026-08-10T10:06:56.551" v="503" actId="1036"/>
          <ac:spMkLst>
            <pc:docMk/>
            <pc:sldMk cId="3977543489" sldId="337"/>
            <ac:spMk id="12" creationId="{57F97941-5A12-E245-594E-52DF2FE9530C}"/>
          </ac:spMkLst>
        </pc:spChg>
        <pc:spChg chg="mod">
          <ac:chgData name="Haakon SPRIEWALD" userId="b8d286e1-ef59-47c6-81e6-48baef0a6f1e" providerId="ADAL" clId="{2956CB46-70BE-48FE-ACFA-44E797778CE3}" dt="2026-08-10T10:06:56.551" v="503" actId="1036"/>
          <ac:spMkLst>
            <pc:docMk/>
            <pc:sldMk cId="3977543489" sldId="337"/>
            <ac:spMk id="16" creationId="{A5036BF7-48FD-65B9-5D4B-1D4797202219}"/>
          </ac:spMkLst>
        </pc:spChg>
        <pc:spChg chg="mod">
          <ac:chgData name="Haakon SPRIEWALD" userId="b8d286e1-ef59-47c6-81e6-48baef0a6f1e" providerId="ADAL" clId="{2956CB46-70BE-48FE-ACFA-44E797778CE3}" dt="2026-08-10T10:06:56.551" v="503" actId="1036"/>
          <ac:spMkLst>
            <pc:docMk/>
            <pc:sldMk cId="3977543489" sldId="337"/>
            <ac:spMk id="18" creationId="{BB9EF9C5-F4C6-F5AF-3BE8-4F87994AD03E}"/>
          </ac:spMkLst>
        </pc:spChg>
        <pc:spChg chg="mod">
          <ac:chgData name="Haakon SPRIEWALD" userId="b8d286e1-ef59-47c6-81e6-48baef0a6f1e" providerId="ADAL" clId="{2956CB46-70BE-48FE-ACFA-44E797778CE3}" dt="2026-08-10T10:06:56.551" v="503" actId="1036"/>
          <ac:spMkLst>
            <pc:docMk/>
            <pc:sldMk cId="3977543489" sldId="337"/>
            <ac:spMk id="20" creationId="{EA7A67FC-6991-8D40-8221-7479ED2A8BC8}"/>
          </ac:spMkLst>
        </pc:spChg>
        <pc:picChg chg="mod">
          <ac:chgData name="Haakon SPRIEWALD" userId="b8d286e1-ef59-47c6-81e6-48baef0a6f1e" providerId="ADAL" clId="{2956CB46-70BE-48FE-ACFA-44E797778CE3}" dt="2026-08-10T10:06:56.551" v="503" actId="1036"/>
          <ac:picMkLst>
            <pc:docMk/>
            <pc:sldMk cId="3977543489" sldId="337"/>
            <ac:picMk id="22" creationId="{62A40A64-8682-8232-41FB-D17BBF3F2F79}"/>
          </ac:picMkLst>
        </pc:picChg>
      </pc:sldChg>
      <pc:sldChg chg="addSp delSp modSp new mod modClrScheme chgLayout">
        <pc:chgData name="Haakon SPRIEWALD" userId="b8d286e1-ef59-47c6-81e6-48baef0a6f1e" providerId="ADAL" clId="{2956CB46-70BE-48FE-ACFA-44E797778CE3}" dt="2026-08-10T08:04:19.094" v="85" actId="13244"/>
        <pc:sldMkLst>
          <pc:docMk/>
          <pc:sldMk cId="2560367982" sldId="340"/>
        </pc:sldMkLst>
        <pc:spChg chg="mod ord">
          <ac:chgData name="Haakon SPRIEWALD" userId="b8d286e1-ef59-47c6-81e6-48baef0a6f1e" providerId="ADAL" clId="{2956CB46-70BE-48FE-ACFA-44E797778CE3}" dt="2026-08-10T08:04:19.094" v="85" actId="13244"/>
          <ac:spMkLst>
            <pc:docMk/>
            <pc:sldMk cId="2560367982" sldId="340"/>
            <ac:spMk id="2" creationId="{55A611E8-9F2C-A21C-FE67-F94A157FC788}"/>
          </ac:spMkLst>
        </pc:spChg>
        <pc:spChg chg="add del mod ord">
          <ac:chgData name="Haakon SPRIEWALD" userId="b8d286e1-ef59-47c6-81e6-48baef0a6f1e" providerId="ADAL" clId="{2956CB46-70BE-48FE-ACFA-44E797778CE3}" dt="2026-08-10T08:03:44.529" v="69" actId="700"/>
          <ac:spMkLst>
            <pc:docMk/>
            <pc:sldMk cId="2560367982" sldId="340"/>
            <ac:spMk id="3" creationId="{10666392-55B2-E4BA-CD79-0D5F4BB0F13B}"/>
          </ac:spMkLst>
        </pc:spChg>
        <pc:spChg chg="add mod ord">
          <ac:chgData name="Haakon SPRIEWALD" userId="b8d286e1-ef59-47c6-81e6-48baef0a6f1e" providerId="ADAL" clId="{2956CB46-70BE-48FE-ACFA-44E797778CE3}" dt="2026-08-10T08:04:01.058" v="81" actId="122"/>
          <ac:spMkLst>
            <pc:docMk/>
            <pc:sldMk cId="2560367982" sldId="340"/>
            <ac:spMk id="4" creationId="{D049949E-3346-9C27-873F-9865E9693B7C}"/>
          </ac:spMkLst>
        </pc:spChg>
        <pc:spChg chg="add del mod ord">
          <ac:chgData name="Haakon SPRIEWALD" userId="b8d286e1-ef59-47c6-81e6-48baef0a6f1e" providerId="ADAL" clId="{2956CB46-70BE-48FE-ACFA-44E797778CE3}" dt="2026-08-10T08:04:04.192" v="82" actId="478"/>
          <ac:spMkLst>
            <pc:docMk/>
            <pc:sldMk cId="2560367982" sldId="340"/>
            <ac:spMk id="5" creationId="{E7D9B08C-A2B5-A756-DD4E-2EBFA401FCF9}"/>
          </ac:spMkLst>
        </pc:spChg>
        <pc:spChg chg="add">
          <ac:chgData name="Haakon SPRIEWALD" userId="b8d286e1-ef59-47c6-81e6-48baef0a6f1e" providerId="ADAL" clId="{2956CB46-70BE-48FE-ACFA-44E797778CE3}" dt="2026-08-10T08:04:12.556" v="83" actId="22"/>
          <ac:spMkLst>
            <pc:docMk/>
            <pc:sldMk cId="2560367982" sldId="340"/>
            <ac:spMk id="7" creationId="{867D1B5B-79A7-9743-A7ED-2EC9BE927397}"/>
          </ac:spMkLst>
        </pc:spChg>
        <pc:spChg chg="add">
          <ac:chgData name="Haakon SPRIEWALD" userId="b8d286e1-ef59-47c6-81e6-48baef0a6f1e" providerId="ADAL" clId="{2956CB46-70BE-48FE-ACFA-44E797778CE3}" dt="2026-08-10T08:04:12.556" v="83" actId="22"/>
          <ac:spMkLst>
            <pc:docMk/>
            <pc:sldMk cId="2560367982" sldId="340"/>
            <ac:spMk id="9" creationId="{D9EB947D-25E5-99F6-DB86-23203B53FC66}"/>
          </ac:spMkLst>
        </pc:spChg>
        <pc:spChg chg="add">
          <ac:chgData name="Haakon SPRIEWALD" userId="b8d286e1-ef59-47c6-81e6-48baef0a6f1e" providerId="ADAL" clId="{2956CB46-70BE-48FE-ACFA-44E797778CE3}" dt="2026-08-10T08:04:12.556" v="83" actId="22"/>
          <ac:spMkLst>
            <pc:docMk/>
            <pc:sldMk cId="2560367982" sldId="340"/>
            <ac:spMk id="11" creationId="{6E86D496-BCC0-9835-D906-E1CA615EAC34}"/>
          </ac:spMkLst>
        </pc:spChg>
        <pc:picChg chg="add">
          <ac:chgData name="Haakon SPRIEWALD" userId="b8d286e1-ef59-47c6-81e6-48baef0a6f1e" providerId="ADAL" clId="{2956CB46-70BE-48FE-ACFA-44E797778CE3}" dt="2026-08-10T08:04:12.556" v="83" actId="22"/>
          <ac:picMkLst>
            <pc:docMk/>
            <pc:sldMk cId="2560367982" sldId="340"/>
            <ac:picMk id="13" creationId="{C273F6FE-9F49-6499-EF53-CFE402BCBB97}"/>
          </ac:picMkLst>
        </pc:picChg>
      </pc:sldChg>
      <pc:sldMasterChg chg="delSldLayout">
        <pc:chgData name="Haakon SPRIEWALD" userId="b8d286e1-ef59-47c6-81e6-48baef0a6f1e" providerId="ADAL" clId="{2956CB46-70BE-48FE-ACFA-44E797778CE3}" dt="2026-08-10T08:04:32.872" v="86" actId="2696"/>
        <pc:sldMasterMkLst>
          <pc:docMk/>
          <pc:sldMasterMk cId="0" sldId="2147483648"/>
        </pc:sldMasterMkLst>
        <pc:sldLayoutChg chg="del">
          <pc:chgData name="Haakon SPRIEWALD" userId="b8d286e1-ef59-47c6-81e6-48baef0a6f1e" providerId="ADAL" clId="{2956CB46-70BE-48FE-ACFA-44E797778CE3}" dt="2026-08-10T08:04:32.872" v="86" actId="2696"/>
          <pc:sldLayoutMkLst>
            <pc:docMk/>
            <pc:sldMasterMk cId="0" sldId="2147483648"/>
            <pc:sldLayoutMk cId="3700064667" sldId="214748373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 y="0"/>
            <a:ext cx="3078427" cy="513508"/>
          </a:xfrm>
          <a:prstGeom prst="rect">
            <a:avLst/>
          </a:prstGeom>
          <a:noFill/>
          <a:ln>
            <a:noFill/>
          </a:ln>
        </p:spPr>
        <p:txBody>
          <a:bodyPr spcFirstLastPara="1" wrap="square" lIns="99048" tIns="49524" rIns="99048" bIns="49524"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3" y="0"/>
            <a:ext cx="3078427" cy="513508"/>
          </a:xfrm>
          <a:prstGeom prst="rect">
            <a:avLst/>
          </a:prstGeom>
          <a:noFill/>
          <a:ln>
            <a:noFill/>
          </a:ln>
        </p:spPr>
        <p:txBody>
          <a:bodyPr spcFirstLastPara="1" wrap="square" lIns="99048" tIns="49524" rIns="99048" bIns="49524"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79425" y="1279525"/>
            <a:ext cx="6145213"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9048" tIns="49524" rIns="99048" bIns="49524"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 y="9721107"/>
            <a:ext cx="3078427" cy="513507"/>
          </a:xfrm>
          <a:prstGeom prst="rect">
            <a:avLst/>
          </a:prstGeom>
          <a:noFill/>
          <a:ln>
            <a:noFill/>
          </a:ln>
        </p:spPr>
        <p:txBody>
          <a:bodyPr spcFirstLastPara="1" wrap="square" lIns="99048" tIns="49524" rIns="99048" bIns="49524"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3" y="9721107"/>
            <a:ext cx="3078427" cy="513507"/>
          </a:xfrm>
          <a:prstGeom prst="rect">
            <a:avLst/>
          </a:prstGeom>
          <a:noFill/>
          <a:ln>
            <a:noFill/>
          </a:ln>
        </p:spPr>
        <p:txBody>
          <a:bodyPr spcFirstLastPara="1" wrap="square" lIns="99048" tIns="49524" rIns="99048" bIns="49524" anchor="b" anchorCtr="0">
            <a:noAutofit/>
          </a:bodyPr>
          <a:lstStyle/>
          <a:p>
            <a:pPr algn="r">
              <a:buSzPts val="1200"/>
            </a:pPr>
            <a:fld id="{00000000-1234-1234-1234-123412341234}" type="slidenum">
              <a:rPr lang="en-US" sz="1200" smtClean="0">
                <a:solidFill>
                  <a:schemeClr val="dk1"/>
                </a:solidFill>
                <a:latin typeface="Calibri"/>
                <a:ea typeface="Calibri"/>
                <a:cs typeface="Calibri"/>
                <a:sym typeface="Calibri"/>
              </a:rPr>
              <a:pPr algn="r">
                <a:buSzPts val="1200"/>
              </a:pPr>
              <a:t>‹#›</a:t>
            </a:fld>
            <a:endParaRPr lang="en-US"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interagencystandingcommittee.org/system/files/2020-11/IASC%20Guidelines%20on%20the%20Inclusion%20of%20Persons%20with%20Disabilities%20in%20Humanitarian%20Action%2C%202019_0.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interagencystandingcommittee.org/system/files/2020-11/IASC%20Guidelines%20on%20the%20Inclusion%20of%20Persons%20with%20Disabilities%20in%20Humanitarian%20Action%2C%202019_0.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interagencystandingcommittee.org/system/files/2020-11/IASC%20Guidelines%20on%20the%20Inclusion%20of%20Persons%20with%20Disabilities%20in%20Humanitarian%20Action%2C%202019_0.pdf"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accessibility.cornell.edu/event-planning/accessible-meeting-and-event-checklist/"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spherestandards.org/handbook-2018/" TargetMode="External"/><Relationship Id="rId2" Type="http://schemas.openxmlformats.org/officeDocument/2006/relationships/slide" Target="../slides/slide51.xml"/><Relationship Id="rId1" Type="http://schemas.openxmlformats.org/officeDocument/2006/relationships/notesMaster" Target="../notesMasters/notesMaster1.xml"/><Relationship Id="rId6" Type="http://schemas.openxmlformats.org/officeDocument/2006/relationships/hyperlink" Target="https://www.wfp.org/publications/inclusive-participation-persons-disabilities-emergency-preparedness-and-response" TargetMode="External"/><Relationship Id="rId5" Type="http://schemas.openxmlformats.org/officeDocument/2006/relationships/hyperlink" Target="https://www.hi.org/en/-from-guidelines-to-action--project" TargetMode="External"/><Relationship Id="rId4" Type="http://schemas.openxmlformats.org/officeDocument/2006/relationships/hyperlink" Target="https://spherestandards.org/resources/humanitarian-inclusion-standards-for-older-people-and-people-with-disabilities/"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3</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1C067-48E9-B63A-5CF7-D2F016537D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63A99C-D48B-8B9E-B182-2AD0AD975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165876-5643-DD69-7049-CB2321575C44}"/>
              </a:ext>
            </a:extLst>
          </p:cNvPr>
          <p:cNvSpPr>
            <a:spLocks noGrp="1"/>
          </p:cNvSpPr>
          <p:nvPr>
            <p:ph type="body" idx="1"/>
          </p:nvPr>
        </p:nvSpPr>
        <p:spPr/>
        <p:txBody>
          <a:bodyPr/>
          <a:lstStyle/>
          <a:p>
            <a:pPr marL="0" indent="0"/>
            <a:r>
              <a:rPr lang="en-US" b="1" dirty="0">
                <a:latin typeface="Arial"/>
                <a:ea typeface="Arial"/>
                <a:cs typeface="Arial"/>
                <a:sym typeface="Arial"/>
              </a:rPr>
              <a:t>Facilitator Notes:</a:t>
            </a:r>
          </a:p>
          <a:p>
            <a:pPr marL="0" indent="0" algn="just">
              <a:buSzPts val="1100"/>
            </a:pPr>
            <a:r>
              <a:rPr lang="en-US" sz="1900" dirty="0">
                <a:latin typeface="Arial"/>
                <a:ea typeface="Arial"/>
                <a:cs typeface="Arial"/>
                <a:sym typeface="Arial"/>
              </a:rPr>
              <a:t>Use this exercise to gauge how familiar the audience is with the IASC Guidelines by asking the questions on the slide, and asking them to answer, ‘Yes’ or ‘No’.</a:t>
            </a:r>
          </a:p>
          <a:p>
            <a:pPr marL="0" indent="0" algn="just">
              <a:buSzPts val="1100"/>
            </a:pPr>
            <a:endParaRPr lang="en-US" sz="1900" dirty="0">
              <a:latin typeface="Arial"/>
              <a:ea typeface="Arial"/>
              <a:cs typeface="Arial"/>
              <a:sym typeface="Arial"/>
            </a:endParaRPr>
          </a:p>
          <a:p>
            <a:pPr marL="0" indent="0" algn="just">
              <a:buClr>
                <a:schemeClr val="dk1"/>
              </a:buClr>
              <a:buSzPts val="1100"/>
            </a:pPr>
            <a:r>
              <a:rPr lang="en-US" sz="1900" b="1" dirty="0">
                <a:latin typeface="Arial"/>
                <a:ea typeface="Arial"/>
                <a:cs typeface="Arial"/>
                <a:sym typeface="Arial"/>
              </a:rPr>
              <a:t>Note:</a:t>
            </a:r>
            <a:r>
              <a:rPr lang="en-US" sz="1900" dirty="0">
                <a:latin typeface="Arial"/>
                <a:ea typeface="Arial"/>
                <a:cs typeface="Arial"/>
                <a:sym typeface="Arial"/>
              </a:rPr>
              <a:t> Once you get an indication of the group’s experience, ask participants to volunteer to share their personal experience by using the following prompts: </a:t>
            </a:r>
          </a:p>
          <a:p>
            <a:pPr marL="0" indent="0" algn="just">
              <a:buClr>
                <a:schemeClr val="dk1"/>
              </a:buClr>
              <a:buSzPts val="1100"/>
            </a:pPr>
            <a:endParaRPr lang="en-US" sz="1900" b="1" dirty="0">
              <a:latin typeface="Arial"/>
              <a:ea typeface="Arial"/>
              <a:cs typeface="Arial"/>
              <a:sym typeface="Arial"/>
            </a:endParaRPr>
          </a:p>
          <a:p>
            <a:pPr marL="0" indent="0" algn="just">
              <a:buClr>
                <a:schemeClr val="dk1"/>
              </a:buClr>
              <a:buSzPts val="1100"/>
            </a:pPr>
            <a:r>
              <a:rPr lang="en-US" sz="1900" b="1" dirty="0">
                <a:latin typeface="Arial"/>
                <a:ea typeface="Arial"/>
                <a:cs typeface="Arial"/>
                <a:sym typeface="Arial"/>
              </a:rPr>
              <a:t>Participants to answer Yes or No (If the audience is less familiar in terms of previous use, you can prompt them as indicated below):</a:t>
            </a:r>
          </a:p>
          <a:p>
            <a:pPr marL="0" indent="0" algn="just">
              <a:buClr>
                <a:schemeClr val="dk1"/>
              </a:buClr>
              <a:buSzPts val="1100"/>
            </a:pPr>
            <a:endParaRPr lang="en-US" sz="1900" b="1" dirty="0">
              <a:latin typeface="Arial"/>
              <a:ea typeface="Arial"/>
              <a:cs typeface="Arial"/>
              <a:sym typeface="Arial"/>
            </a:endParaRPr>
          </a:p>
          <a:p>
            <a:pPr marL="477440" indent="-358079" algn="just">
              <a:buClr>
                <a:schemeClr val="dk1"/>
              </a:buClr>
              <a:buSzPts val="1800"/>
              <a:buFont typeface="Arial"/>
              <a:buChar char="●"/>
            </a:pPr>
            <a:r>
              <a:rPr lang="en-US" sz="1900" dirty="0">
                <a:latin typeface="Arial"/>
                <a:ea typeface="Arial"/>
                <a:cs typeface="Arial"/>
                <a:sym typeface="Arial"/>
              </a:rPr>
              <a:t>Did you know about it? i.e., Why were you referring to the guideline in your role? Was it because you were looking for solutions to a problem, or had been tasked to plan etc. (share)</a:t>
            </a:r>
          </a:p>
          <a:p>
            <a:pPr marL="477440" indent="-358079" algn="just">
              <a:buClr>
                <a:schemeClr val="dk1"/>
              </a:buClr>
              <a:buSzPts val="1800"/>
              <a:buFont typeface="Arial"/>
              <a:buChar char="●"/>
            </a:pPr>
            <a:r>
              <a:rPr lang="en-US" sz="1900" dirty="0">
                <a:latin typeface="Arial"/>
                <a:ea typeface="Arial"/>
                <a:cs typeface="Arial"/>
                <a:sym typeface="Arial"/>
              </a:rPr>
              <a:t>Did it provide useful solutions or information which helped you in practice? i.e., could you share where it helped?</a:t>
            </a:r>
          </a:p>
          <a:p>
            <a:pPr marL="477440" indent="-358079" algn="just">
              <a:buClr>
                <a:schemeClr val="dk1"/>
              </a:buClr>
              <a:buSzPts val="1800"/>
              <a:buFont typeface="Arial"/>
              <a:buChar char="●"/>
            </a:pPr>
            <a:r>
              <a:rPr lang="en-US" sz="1900" dirty="0">
                <a:latin typeface="Arial"/>
                <a:ea typeface="Arial"/>
                <a:cs typeface="Arial"/>
                <a:sym typeface="Arial"/>
              </a:rPr>
              <a:t>Which chapters did you find most relevant – why?</a:t>
            </a:r>
          </a:p>
          <a:p>
            <a:pPr marL="477440" indent="-358079" algn="just">
              <a:buClr>
                <a:schemeClr val="dk1"/>
              </a:buClr>
              <a:buSzPts val="1800"/>
              <a:buFont typeface="Arial"/>
              <a:buChar char="●"/>
            </a:pPr>
            <a:r>
              <a:rPr lang="en-US" sz="1900" dirty="0">
                <a:latin typeface="Arial"/>
                <a:ea typeface="Arial"/>
                <a:cs typeface="Arial"/>
                <a:sym typeface="Arial"/>
              </a:rPr>
              <a:t>Did it change your perspective? i.e., did it shift your thinking on how to approach a situation, did it add step by step guidance, did it clarify roles etc.?</a:t>
            </a:r>
          </a:p>
          <a:p>
            <a:pPr marL="0" indent="0">
              <a:buClr>
                <a:schemeClr val="dk1"/>
              </a:buClr>
              <a:buSzPts val="1100"/>
            </a:pPr>
            <a:endParaRPr lang="en-US" sz="1900" dirty="0">
              <a:latin typeface="Arial"/>
              <a:ea typeface="Arial"/>
              <a:cs typeface="Arial"/>
              <a:sym typeface="Arial"/>
            </a:endParaRPr>
          </a:p>
          <a:p>
            <a:pPr marL="179040" indent="-179040">
              <a:buClr>
                <a:schemeClr val="dk1"/>
              </a:buClr>
              <a:buSzPts val="1800"/>
              <a:buFont typeface="Arial"/>
              <a:buAutoNum type="arabicPeriod"/>
            </a:pPr>
            <a:r>
              <a:rPr lang="en-US" sz="1900" b="1" dirty="0">
                <a:latin typeface="Arial"/>
                <a:ea typeface="Arial"/>
                <a:cs typeface="Arial"/>
                <a:sym typeface="Arial"/>
              </a:rPr>
              <a:t>If they don’t know about the IASC </a:t>
            </a:r>
            <a:r>
              <a:rPr lang="en-US" sz="1900" dirty="0">
                <a:latin typeface="Arial"/>
                <a:ea typeface="Arial"/>
                <a:cs typeface="Arial"/>
                <a:sym typeface="Arial"/>
              </a:rPr>
              <a:t>Guideline </a:t>
            </a:r>
            <a:r>
              <a:rPr lang="en-US" sz="1900" b="1" dirty="0">
                <a:latin typeface="Arial"/>
                <a:ea typeface="Arial"/>
                <a:cs typeface="Arial"/>
                <a:sym typeface="Arial"/>
              </a:rPr>
              <a:t>at all:</a:t>
            </a:r>
          </a:p>
          <a:p>
            <a:pPr marL="954878" lvl="1" indent="-358079">
              <a:buClr>
                <a:schemeClr val="dk1"/>
              </a:buClr>
              <a:buSzPts val="1800"/>
              <a:buFont typeface="Arial"/>
              <a:buChar char="●"/>
            </a:pPr>
            <a:r>
              <a:rPr lang="en-US" sz="1900" dirty="0">
                <a:latin typeface="Arial"/>
                <a:ea typeface="Arial"/>
                <a:cs typeface="Arial"/>
                <a:sym typeface="Arial"/>
              </a:rPr>
              <a:t>Ask what information they would hope to find in the IASC Guideline?</a:t>
            </a:r>
          </a:p>
          <a:p>
            <a:pPr marL="954878" lvl="1" indent="-358079">
              <a:buClr>
                <a:schemeClr val="dk1"/>
              </a:buClr>
              <a:buSzPts val="1800"/>
              <a:buFont typeface="Arial"/>
              <a:buChar char="●"/>
            </a:pPr>
            <a:r>
              <a:rPr lang="en-US" sz="1900" dirty="0">
                <a:latin typeface="Arial"/>
                <a:ea typeface="Arial"/>
                <a:cs typeface="Arial"/>
                <a:sym typeface="Arial"/>
              </a:rPr>
              <a:t>What do they expect the IASC Guideline to offer in terms of assistance?</a:t>
            </a:r>
          </a:p>
          <a:p>
            <a:pPr marL="0" indent="0">
              <a:buClr>
                <a:schemeClr val="dk1"/>
              </a:buClr>
              <a:buSzPts val="1100"/>
            </a:pPr>
            <a:endParaRPr lang="en-US" sz="1900" b="1" dirty="0">
              <a:latin typeface="Arial"/>
              <a:ea typeface="Arial"/>
              <a:cs typeface="Arial"/>
              <a:sym typeface="Arial"/>
            </a:endParaRPr>
          </a:p>
          <a:p>
            <a:pPr marL="179040" indent="-179040">
              <a:buClr>
                <a:schemeClr val="dk1"/>
              </a:buClr>
              <a:buSzPts val="1800"/>
              <a:buFont typeface="Arial"/>
              <a:buAutoNum type="arabicPeriod"/>
            </a:pPr>
            <a:r>
              <a:rPr lang="en-US" sz="1900" b="1" dirty="0">
                <a:latin typeface="Arial"/>
                <a:ea typeface="Arial"/>
                <a:cs typeface="Arial"/>
                <a:sym typeface="Arial"/>
              </a:rPr>
              <a:t>If they have limited use of it, ask them:</a:t>
            </a:r>
          </a:p>
          <a:p>
            <a:pPr marL="954878" lvl="1" indent="-358079">
              <a:buClr>
                <a:schemeClr val="dk1"/>
              </a:buClr>
              <a:buSzPts val="1800"/>
              <a:buFont typeface="Arial"/>
              <a:buChar char="●"/>
            </a:pPr>
            <a:r>
              <a:rPr lang="en-US" sz="1900" dirty="0">
                <a:latin typeface="Arial"/>
                <a:ea typeface="Arial"/>
                <a:cs typeface="Arial"/>
                <a:sym typeface="Arial"/>
              </a:rPr>
              <a:t>Have you tried to use it?</a:t>
            </a:r>
          </a:p>
          <a:p>
            <a:pPr marL="954878" lvl="1" indent="-358079">
              <a:buClr>
                <a:schemeClr val="dk1"/>
              </a:buClr>
              <a:buSzPts val="1800"/>
              <a:buFont typeface="Arial"/>
              <a:buChar char="●"/>
            </a:pPr>
            <a:r>
              <a:rPr lang="en-US" sz="1900" dirty="0">
                <a:latin typeface="Arial"/>
                <a:ea typeface="Arial"/>
                <a:cs typeface="Arial"/>
                <a:sym typeface="Arial"/>
              </a:rPr>
              <a:t>Was the language appropriate?</a:t>
            </a:r>
          </a:p>
          <a:p>
            <a:pPr marL="954878" lvl="1" indent="-358079">
              <a:buClr>
                <a:schemeClr val="dk1"/>
              </a:buClr>
              <a:buSzPts val="1800"/>
              <a:buFont typeface="Arial"/>
              <a:buChar char="●"/>
            </a:pPr>
            <a:r>
              <a:rPr lang="en-US" sz="1900" dirty="0">
                <a:latin typeface="Arial"/>
                <a:ea typeface="Arial"/>
                <a:cs typeface="Arial"/>
                <a:sym typeface="Arial"/>
              </a:rPr>
              <a:t>Was it easy to apply in practice?</a:t>
            </a:r>
          </a:p>
          <a:p>
            <a:pPr marL="954878" lvl="1" indent="-358079">
              <a:buClr>
                <a:schemeClr val="dk1"/>
              </a:buClr>
              <a:buSzPts val="1800"/>
              <a:buFont typeface="Arial"/>
              <a:buChar char="●"/>
            </a:pPr>
            <a:r>
              <a:rPr lang="en-US" sz="1900" dirty="0">
                <a:latin typeface="Arial"/>
                <a:ea typeface="Arial"/>
                <a:cs typeface="Arial"/>
                <a:sym typeface="Arial"/>
              </a:rPr>
              <a:t>Did you have any difficulty using it?</a:t>
            </a:r>
          </a:p>
          <a:p>
            <a:pPr marL="0" indent="0"/>
            <a:endParaRPr lang="en-US" sz="1000"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474F8736-8D5D-74FA-1F38-700447E08FB7}"/>
              </a:ext>
            </a:extLst>
          </p:cNvPr>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12</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1213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a:extLst>
            <a:ext uri="{FF2B5EF4-FFF2-40B4-BE49-F238E27FC236}">
              <a16:creationId xmlns:a16="http://schemas.microsoft.com/office/drawing/2014/main" id="{C467F4BC-9214-8A22-E99F-9537945B08A9}"/>
            </a:ext>
          </a:extLst>
        </p:cNvPr>
        <p:cNvGrpSpPr/>
        <p:nvPr/>
      </p:nvGrpSpPr>
      <p:grpSpPr>
        <a:xfrm>
          <a:off x="0" y="0"/>
          <a:ext cx="0" cy="0"/>
          <a:chOff x="0" y="0"/>
          <a:chExt cx="0" cy="0"/>
        </a:xfrm>
      </p:grpSpPr>
      <p:sp>
        <p:nvSpPr>
          <p:cNvPr id="1120" name="Google Shape;1120;g3aeadc488a1_0_373:notes">
            <a:extLst>
              <a:ext uri="{FF2B5EF4-FFF2-40B4-BE49-F238E27FC236}">
                <a16:creationId xmlns:a16="http://schemas.microsoft.com/office/drawing/2014/main" id="{702C6156-0295-CDDC-C116-762A11C9F69E}"/>
              </a:ext>
            </a:extLst>
          </p:cNvPr>
          <p:cNvSpPr>
            <a:spLocks noGrp="1" noRot="1" noChangeAspect="1"/>
          </p:cNvSpPr>
          <p:nvPr>
            <p:ph type="sldImg" idx="2"/>
          </p:nvPr>
        </p:nvSpPr>
        <p:spPr>
          <a:xfrm>
            <a:off x="479425" y="1279525"/>
            <a:ext cx="6145213"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1" name="Google Shape;1121;g3aeadc488a1_0_373:notes">
            <a:extLst>
              <a:ext uri="{FF2B5EF4-FFF2-40B4-BE49-F238E27FC236}">
                <a16:creationId xmlns:a16="http://schemas.microsoft.com/office/drawing/2014/main" id="{CB0621CB-3302-BD87-4037-2414B3B5E678}"/>
              </a:ext>
            </a:extLst>
          </p:cNvPr>
          <p:cNvSpPr txBox="1">
            <a:spLocks noGrp="1"/>
          </p:cNvSpPr>
          <p:nvPr>
            <p:ph type="body" idx="1"/>
          </p:nvPr>
        </p:nvSpPr>
        <p:spPr>
          <a:xfrm>
            <a:off x="710407" y="4925407"/>
            <a:ext cx="5683240" cy="4030024"/>
          </a:xfrm>
          <a:prstGeom prst="rect">
            <a:avLst/>
          </a:prstGeom>
          <a:noFill/>
          <a:ln>
            <a:noFill/>
          </a:ln>
        </p:spPr>
        <p:txBody>
          <a:bodyPr spcFirstLastPara="1" wrap="square" lIns="99048" tIns="49524" rIns="99048" bIns="49524" anchor="t" anchorCtr="0">
            <a:noAutofit/>
          </a:bodyPr>
          <a:lstStyle/>
          <a:p>
            <a:pPr marL="0" indent="0">
              <a:buClr>
                <a:schemeClr val="dk1"/>
              </a:buClr>
              <a:buSzPts val="1100"/>
            </a:pPr>
            <a:r>
              <a:rPr lang="en-US" sz="1900" b="1">
                <a:latin typeface="Arial"/>
                <a:ea typeface="Arial"/>
                <a:cs typeface="Arial"/>
                <a:sym typeface="Arial"/>
              </a:rPr>
              <a:t>Facilitator Notes:</a:t>
            </a:r>
            <a:endParaRPr sz="1900" b="1">
              <a:latin typeface="Arial"/>
              <a:ea typeface="Arial"/>
              <a:cs typeface="Arial"/>
              <a:sym typeface="Arial"/>
            </a:endParaRPr>
          </a:p>
          <a:p>
            <a:pPr marL="0" indent="0">
              <a:buClr>
                <a:schemeClr val="dk1"/>
              </a:buClr>
              <a:buSzPts val="1100"/>
            </a:pPr>
            <a:endParaRPr sz="1900" b="1">
              <a:latin typeface="Arial"/>
              <a:ea typeface="Arial"/>
              <a:cs typeface="Arial"/>
              <a:sym typeface="Arial"/>
            </a:endParaRPr>
          </a:p>
          <a:p>
            <a:pPr marL="0" indent="0">
              <a:buClr>
                <a:schemeClr val="dk1"/>
              </a:buClr>
              <a:buSzPts val="1100"/>
            </a:pPr>
            <a:r>
              <a:rPr lang="en-US" sz="1900">
                <a:latin typeface="Arial"/>
                <a:ea typeface="Arial"/>
                <a:cs typeface="Arial"/>
                <a:sym typeface="Arial"/>
              </a:rPr>
              <a:t>Read out the first paragraph to outline the aim of the IASC Guidelines, then emphasize the following points to showcase its value: </a:t>
            </a:r>
            <a:endParaRPr sz="1900">
              <a:latin typeface="Arial"/>
              <a:ea typeface="Arial"/>
              <a:cs typeface="Arial"/>
              <a:sym typeface="Arial"/>
            </a:endParaRPr>
          </a:p>
          <a:p>
            <a:pPr marL="0" indent="0">
              <a:buClr>
                <a:schemeClr val="dk1"/>
              </a:buClr>
              <a:buSzPts val="1100"/>
            </a:pPr>
            <a:endParaRPr sz="1900">
              <a:latin typeface="Arial"/>
              <a:ea typeface="Arial"/>
              <a:cs typeface="Arial"/>
              <a:sym typeface="Arial"/>
            </a:endParaRPr>
          </a:p>
          <a:p>
            <a:pPr marL="477440" indent="-358079">
              <a:buClr>
                <a:schemeClr val="dk1"/>
              </a:buClr>
              <a:buSzPts val="1800"/>
              <a:buFont typeface="Arial"/>
              <a:buChar char="●"/>
            </a:pPr>
            <a:r>
              <a:rPr lang="en-US" sz="1900" b="1">
                <a:latin typeface="Arial"/>
                <a:ea typeface="Arial"/>
                <a:cs typeface="Arial"/>
                <a:sym typeface="Arial"/>
              </a:rPr>
              <a:t>Inter-Agency Standing Committee (IASC): </a:t>
            </a:r>
            <a:r>
              <a:rPr lang="en-US" sz="1900">
                <a:latin typeface="Arial"/>
                <a:ea typeface="Arial"/>
                <a:cs typeface="Arial"/>
                <a:sym typeface="Arial"/>
              </a:rPr>
              <a:t>is the primary mechanism for inter-agency coordination of humanitarian action.</a:t>
            </a:r>
            <a:endParaRPr sz="1900">
              <a:latin typeface="Arial"/>
              <a:ea typeface="Arial"/>
              <a:cs typeface="Arial"/>
              <a:sym typeface="Arial"/>
            </a:endParaRPr>
          </a:p>
          <a:p>
            <a:pPr marL="477440" indent="-358079">
              <a:buClr>
                <a:schemeClr val="dk1"/>
              </a:buClr>
              <a:buSzPts val="1800"/>
              <a:buFont typeface="Arial"/>
              <a:buChar char="●"/>
            </a:pPr>
            <a:r>
              <a:rPr lang="en-US" sz="1900">
                <a:latin typeface="Arial"/>
                <a:ea typeface="Arial"/>
                <a:cs typeface="Arial"/>
                <a:sym typeface="Arial"/>
              </a:rPr>
              <a:t>It sets out </a:t>
            </a:r>
            <a:r>
              <a:rPr lang="en-US" sz="1900" b="1">
                <a:latin typeface="Arial"/>
                <a:ea typeface="Arial"/>
                <a:cs typeface="Arial"/>
                <a:sym typeface="Arial"/>
              </a:rPr>
              <a:t>essential actions for humanitarian actors to identify and respond </a:t>
            </a:r>
            <a:r>
              <a:rPr lang="en-US" sz="1900">
                <a:latin typeface="Arial"/>
                <a:ea typeface="Arial"/>
                <a:cs typeface="Arial"/>
                <a:sym typeface="Arial"/>
              </a:rPr>
              <a:t>to needs/rights of persons with disabilities.</a:t>
            </a:r>
            <a:endParaRPr sz="1900">
              <a:latin typeface="Arial"/>
              <a:ea typeface="Arial"/>
              <a:cs typeface="Arial"/>
              <a:sym typeface="Arial"/>
            </a:endParaRPr>
          </a:p>
          <a:p>
            <a:pPr marL="477440" indent="-358079">
              <a:buClr>
                <a:schemeClr val="dk1"/>
              </a:buClr>
              <a:buSzPts val="1800"/>
              <a:buFont typeface="Arial"/>
              <a:buChar char="●"/>
            </a:pPr>
            <a:r>
              <a:rPr lang="en-US" sz="1900" b="1">
                <a:latin typeface="Arial"/>
                <a:ea typeface="Arial"/>
                <a:cs typeface="Arial"/>
                <a:sym typeface="Arial"/>
              </a:rPr>
              <a:t>It places persons with disabilities at the centre of humanitarian action </a:t>
            </a:r>
            <a:r>
              <a:rPr lang="en-US" sz="1900">
                <a:latin typeface="Arial"/>
                <a:ea typeface="Arial"/>
                <a:cs typeface="Arial"/>
                <a:sym typeface="Arial"/>
              </a:rPr>
              <a:t>-&gt; as actors &amp; involved members of affected populations.</a:t>
            </a:r>
            <a:endParaRPr sz="1900">
              <a:latin typeface="Arial"/>
              <a:ea typeface="Arial"/>
              <a:cs typeface="Arial"/>
              <a:sym typeface="Arial"/>
            </a:endParaRPr>
          </a:p>
          <a:p>
            <a:pPr marL="477440" indent="-358079">
              <a:buClr>
                <a:schemeClr val="dk1"/>
              </a:buClr>
              <a:buSzPts val="1800"/>
              <a:buFont typeface="Arial"/>
              <a:buChar char="●"/>
            </a:pPr>
            <a:r>
              <a:rPr lang="en-US" sz="1900" b="1">
                <a:latin typeface="Arial"/>
                <a:ea typeface="Arial"/>
                <a:cs typeface="Arial"/>
                <a:sym typeface="Arial"/>
              </a:rPr>
              <a:t>It builds on existing and more general standards/guidelines including:</a:t>
            </a:r>
            <a:endParaRPr sz="1900" b="1">
              <a:latin typeface="Arial"/>
              <a:ea typeface="Arial"/>
              <a:cs typeface="Arial"/>
              <a:sym typeface="Arial"/>
            </a:endParaRPr>
          </a:p>
          <a:p>
            <a:pPr marL="954878" lvl="1" indent="-358079">
              <a:buClr>
                <a:schemeClr val="dk1"/>
              </a:buClr>
              <a:buSzPts val="1800"/>
              <a:buFont typeface="Arial"/>
              <a:buChar char="o"/>
            </a:pPr>
            <a:r>
              <a:rPr lang="en-US" sz="1900">
                <a:latin typeface="Arial"/>
                <a:ea typeface="Arial"/>
                <a:cs typeface="Arial"/>
                <a:sym typeface="Arial"/>
              </a:rPr>
              <a:t>Core Humanitarian Standards</a:t>
            </a:r>
            <a:endParaRPr sz="1900">
              <a:latin typeface="Arial"/>
              <a:ea typeface="Arial"/>
              <a:cs typeface="Arial"/>
              <a:sym typeface="Arial"/>
            </a:endParaRPr>
          </a:p>
          <a:p>
            <a:pPr marL="954878" lvl="1" indent="-358079">
              <a:buClr>
                <a:schemeClr val="dk1"/>
              </a:buClr>
              <a:buSzPts val="1800"/>
              <a:buFont typeface="Arial"/>
              <a:buChar char="o"/>
            </a:pPr>
            <a:r>
              <a:rPr lang="en-US" sz="1900">
                <a:latin typeface="Arial"/>
                <a:ea typeface="Arial"/>
                <a:cs typeface="Arial"/>
                <a:sym typeface="Arial"/>
              </a:rPr>
              <a:t>Sphere Handbook</a:t>
            </a:r>
            <a:endParaRPr sz="1900">
              <a:latin typeface="Arial"/>
              <a:ea typeface="Arial"/>
              <a:cs typeface="Arial"/>
              <a:sym typeface="Arial"/>
            </a:endParaRPr>
          </a:p>
          <a:p>
            <a:pPr marL="954878" lvl="1" indent="-358079">
              <a:buClr>
                <a:schemeClr val="dk1"/>
              </a:buClr>
              <a:buSzPts val="1800"/>
              <a:buFont typeface="Arial"/>
              <a:buChar char="o"/>
            </a:pPr>
            <a:r>
              <a:rPr lang="en-US" sz="1900">
                <a:latin typeface="Arial"/>
                <a:ea typeface="Arial"/>
                <a:cs typeface="Arial"/>
                <a:sym typeface="Arial"/>
              </a:rPr>
              <a:t>Humanitarian Inclusion Standards for Older People and People with Disabilities</a:t>
            </a:r>
            <a:endParaRPr sz="1900">
              <a:latin typeface="Arial"/>
              <a:ea typeface="Arial"/>
              <a:cs typeface="Arial"/>
              <a:sym typeface="Arial"/>
            </a:endParaRPr>
          </a:p>
          <a:p>
            <a:pPr marL="0" indent="0">
              <a:buClr>
                <a:schemeClr val="dk1"/>
              </a:buClr>
              <a:buSzPts val="1100"/>
            </a:pPr>
            <a:endParaRPr sz="1900">
              <a:latin typeface="Arial"/>
              <a:ea typeface="Arial"/>
              <a:cs typeface="Arial"/>
              <a:sym typeface="Arial"/>
            </a:endParaRPr>
          </a:p>
          <a:p>
            <a:pPr marL="0" indent="0">
              <a:buClr>
                <a:schemeClr val="dk1"/>
              </a:buClr>
              <a:buSzPts val="1100"/>
            </a:pPr>
            <a:r>
              <a:rPr lang="en-US" sz="1900" b="1">
                <a:latin typeface="Arial"/>
                <a:ea typeface="Arial"/>
                <a:cs typeface="Arial"/>
                <a:sym typeface="Arial"/>
              </a:rPr>
              <a:t>Then read each of the 4 objectives – unpacking them as they appear on the screen:</a:t>
            </a:r>
            <a:endParaRPr sz="1900" b="1">
              <a:latin typeface="Arial"/>
              <a:ea typeface="Arial"/>
              <a:cs typeface="Arial"/>
              <a:sym typeface="Arial"/>
            </a:endParaRPr>
          </a:p>
          <a:p>
            <a:pPr marL="0" indent="0">
              <a:buClr>
                <a:schemeClr val="dk1"/>
              </a:buClr>
              <a:buSzPts val="1100"/>
            </a:pPr>
            <a:endParaRPr sz="1900">
              <a:latin typeface="Arial"/>
              <a:ea typeface="Arial"/>
              <a:cs typeface="Arial"/>
              <a:sym typeface="Arial"/>
            </a:endParaRPr>
          </a:p>
          <a:p>
            <a:pPr marL="470146" indent="-401181">
              <a:lnSpc>
                <a:spcPct val="107916"/>
              </a:lnSpc>
              <a:buClr>
                <a:schemeClr val="dk1"/>
              </a:buClr>
              <a:buSzPts val="1800"/>
              <a:buFont typeface="Arial"/>
              <a:buChar char="●"/>
            </a:pPr>
            <a:r>
              <a:rPr lang="en-US" sz="1900" b="1">
                <a:latin typeface="Arial"/>
                <a:ea typeface="Arial"/>
                <a:cs typeface="Arial"/>
                <a:sym typeface="Arial"/>
              </a:rPr>
              <a:t>Guidance: </a:t>
            </a:r>
            <a:r>
              <a:rPr lang="en-US" sz="1900">
                <a:latin typeface="Arial"/>
                <a:ea typeface="Arial"/>
                <a:cs typeface="Arial"/>
                <a:sym typeface="Arial"/>
              </a:rPr>
              <a:t>provides guidance and recommendations</a:t>
            </a:r>
            <a:r>
              <a:rPr lang="en-US" sz="1900" b="1">
                <a:latin typeface="Arial"/>
                <a:ea typeface="Arial"/>
                <a:cs typeface="Arial"/>
                <a:sym typeface="Arial"/>
              </a:rPr>
              <a:t> </a:t>
            </a:r>
            <a:r>
              <a:rPr lang="en-US" sz="1900">
                <a:latin typeface="Arial"/>
                <a:ea typeface="Arial"/>
                <a:cs typeface="Arial"/>
                <a:sym typeface="Arial"/>
              </a:rPr>
              <a:t>on including persons with disabilities in humanitarian programming and coordination</a:t>
            </a:r>
            <a:endParaRPr sz="1900">
              <a:latin typeface="Arial"/>
              <a:ea typeface="Arial"/>
              <a:cs typeface="Arial"/>
              <a:sym typeface="Arial"/>
            </a:endParaRPr>
          </a:p>
          <a:p>
            <a:pPr marL="470146" indent="-401181">
              <a:lnSpc>
                <a:spcPct val="107916"/>
              </a:lnSpc>
              <a:buClr>
                <a:schemeClr val="dk1"/>
              </a:buClr>
              <a:buSzPts val="1800"/>
              <a:buFont typeface="Arial"/>
              <a:buChar char="●"/>
            </a:pPr>
            <a:r>
              <a:rPr lang="en-US" sz="1900" b="1">
                <a:latin typeface="Arial"/>
                <a:ea typeface="Arial"/>
                <a:cs typeface="Arial"/>
                <a:sym typeface="Arial"/>
              </a:rPr>
              <a:t>Capacity: </a:t>
            </a:r>
            <a:r>
              <a:rPr lang="en-US" sz="1900">
                <a:latin typeface="Arial"/>
                <a:ea typeface="Arial"/>
                <a:cs typeface="Arial"/>
                <a:sym typeface="Arial"/>
              </a:rPr>
              <a:t>strengthening capacity among humanitarian stakeholders to develop and implement quality programmes that are inclusive of persons with disabilities</a:t>
            </a:r>
            <a:endParaRPr sz="1900">
              <a:latin typeface="Arial"/>
              <a:ea typeface="Arial"/>
              <a:cs typeface="Arial"/>
              <a:sym typeface="Arial"/>
            </a:endParaRPr>
          </a:p>
          <a:p>
            <a:pPr marL="470146" indent="-401181">
              <a:lnSpc>
                <a:spcPct val="107916"/>
              </a:lnSpc>
              <a:buClr>
                <a:schemeClr val="dk1"/>
              </a:buClr>
              <a:buSzPts val="1800"/>
              <a:buFont typeface="Arial"/>
              <a:buChar char="●"/>
            </a:pPr>
            <a:r>
              <a:rPr lang="en-US" sz="1900" b="1">
                <a:latin typeface="Arial"/>
                <a:ea typeface="Arial"/>
                <a:cs typeface="Arial"/>
                <a:sym typeface="Arial"/>
              </a:rPr>
              <a:t>Accountability: </a:t>
            </a:r>
            <a:r>
              <a:rPr lang="en-US" sz="1900">
                <a:latin typeface="Arial"/>
                <a:ea typeface="Arial"/>
                <a:cs typeface="Arial"/>
                <a:sym typeface="Arial"/>
              </a:rPr>
              <a:t>describes roles and responsibilities of humanitarian stakeholders to include persons with disabilities in humanitarian action</a:t>
            </a:r>
            <a:endParaRPr sz="1900">
              <a:latin typeface="Arial"/>
              <a:ea typeface="Arial"/>
              <a:cs typeface="Arial"/>
              <a:sym typeface="Arial"/>
            </a:endParaRPr>
          </a:p>
          <a:p>
            <a:pPr marL="470146" indent="-401181">
              <a:lnSpc>
                <a:spcPct val="107916"/>
              </a:lnSpc>
              <a:spcBef>
                <a:spcPts val="836"/>
              </a:spcBef>
              <a:buClr>
                <a:schemeClr val="dk1"/>
              </a:buClr>
              <a:buSzPts val="1800"/>
              <a:buFont typeface="Arial"/>
              <a:buChar char="●"/>
            </a:pPr>
            <a:r>
              <a:rPr lang="en-US" sz="1900" b="1">
                <a:latin typeface="Arial"/>
                <a:ea typeface="Arial"/>
                <a:cs typeface="Arial"/>
                <a:sym typeface="Arial"/>
              </a:rPr>
              <a:t>Participation: </a:t>
            </a:r>
            <a:r>
              <a:rPr lang="en-US" sz="1900">
                <a:latin typeface="Arial"/>
                <a:ea typeface="Arial"/>
                <a:cs typeface="Arial"/>
                <a:sym typeface="Arial"/>
              </a:rPr>
              <a:t>increase and improve meaningful participation of persons with disabilities and OPDs in preparedness, response and recovery</a:t>
            </a:r>
            <a:endParaRPr sz="1900">
              <a:latin typeface="Arial"/>
              <a:ea typeface="Arial"/>
              <a:cs typeface="Arial"/>
              <a:sym typeface="Arial"/>
            </a:endParaRPr>
          </a:p>
          <a:p>
            <a:pPr marL="0" indent="0">
              <a:spcBef>
                <a:spcPts val="836"/>
              </a:spcBef>
            </a:pPr>
            <a:endParaRPr sz="1900">
              <a:latin typeface="Arial"/>
              <a:ea typeface="Arial"/>
              <a:cs typeface="Arial"/>
              <a:sym typeface="Arial"/>
            </a:endParaRPr>
          </a:p>
        </p:txBody>
      </p:sp>
      <p:sp>
        <p:nvSpPr>
          <p:cNvPr id="1122" name="Google Shape;1122;g3aeadc488a1_0_373:notes">
            <a:extLst>
              <a:ext uri="{FF2B5EF4-FFF2-40B4-BE49-F238E27FC236}">
                <a16:creationId xmlns:a16="http://schemas.microsoft.com/office/drawing/2014/main" id="{FF322D8F-A3AF-D641-8419-17321E8474B5}"/>
              </a:ext>
            </a:extLst>
          </p:cNvPr>
          <p:cNvSpPr txBox="1">
            <a:spLocks noGrp="1"/>
          </p:cNvSpPr>
          <p:nvPr>
            <p:ph type="sldNum" idx="12"/>
          </p:nvPr>
        </p:nvSpPr>
        <p:spPr>
          <a:xfrm>
            <a:off x="4023993" y="9721108"/>
            <a:ext cx="3078289" cy="513478"/>
          </a:xfrm>
          <a:prstGeom prst="rect">
            <a:avLst/>
          </a:prstGeom>
          <a:noFill/>
          <a:ln>
            <a:noFill/>
          </a:ln>
        </p:spPr>
        <p:txBody>
          <a:bodyPr spcFirstLastPara="1" wrap="square" lIns="99048" tIns="49524" rIns="99048" bIns="49524" anchor="b" anchorCtr="0">
            <a:noAutofit/>
          </a:bodyPr>
          <a:lstStyle/>
          <a:p>
            <a:pPr algn="r">
              <a:buSzPts val="1400"/>
            </a:pPr>
            <a:fld id="{00000000-1234-1234-1234-123412341234}" type="slidenum">
              <a:rPr lang="en-US"/>
              <a:pPr algn="r">
                <a:buSzPts val="1400"/>
              </a:pPr>
              <a:t>13</a:t>
            </a:fld>
            <a:endParaRPr/>
          </a:p>
        </p:txBody>
      </p:sp>
    </p:spTree>
    <p:extLst>
      <p:ext uri="{BB962C8B-B14F-4D97-AF65-F5344CB8AC3E}">
        <p14:creationId xmlns:p14="http://schemas.microsoft.com/office/powerpoint/2010/main" val="255807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en-US" sz="1900" b="1" dirty="0">
                <a:latin typeface="Arial"/>
                <a:ea typeface="Arial"/>
                <a:cs typeface="Arial"/>
                <a:sym typeface="Arial"/>
              </a:rPr>
              <a:t>Facilitator Notes:</a:t>
            </a:r>
          </a:p>
          <a:p>
            <a:pPr marL="0" indent="0"/>
            <a:endParaRPr lang="en-US" sz="1900" b="1" dirty="0">
              <a:latin typeface="Arial"/>
              <a:ea typeface="Arial"/>
              <a:cs typeface="Arial"/>
              <a:sym typeface="Arial"/>
            </a:endParaRPr>
          </a:p>
          <a:p>
            <a:pPr marL="298400" indent="-298400">
              <a:lnSpc>
                <a:spcPct val="107000"/>
              </a:lnSpc>
              <a:buClr>
                <a:schemeClr val="dk1"/>
              </a:buClr>
              <a:buSzPts val="1800"/>
              <a:buChar char="●"/>
            </a:pPr>
            <a:r>
              <a:rPr lang="en-US" sz="1900" dirty="0">
                <a:latin typeface="Arial"/>
                <a:ea typeface="Arial"/>
                <a:cs typeface="Arial"/>
                <a:sym typeface="Arial"/>
              </a:rPr>
              <a:t>Explain that Sphere is a universally adopted standard for humanitarian action, while the IASC Guidelines provide specific guidance and tools to ensure inclusion of persons with disabilities.</a:t>
            </a:r>
          </a:p>
          <a:p>
            <a:pPr marL="0" indent="0">
              <a:lnSpc>
                <a:spcPct val="107000"/>
              </a:lnSpc>
              <a:buClr>
                <a:schemeClr val="dk1"/>
              </a:buClr>
              <a:buSzPts val="1100"/>
            </a:pPr>
            <a:endParaRPr lang="en-US" sz="1900" dirty="0">
              <a:latin typeface="Arial"/>
              <a:ea typeface="Arial"/>
              <a:cs typeface="Arial"/>
              <a:sym typeface="Arial"/>
            </a:endParaRPr>
          </a:p>
          <a:p>
            <a:pPr marL="298400" indent="-298400">
              <a:lnSpc>
                <a:spcPct val="107000"/>
              </a:lnSpc>
              <a:buClr>
                <a:schemeClr val="dk1"/>
              </a:buClr>
              <a:buSzPts val="1800"/>
              <a:buChar char="●"/>
            </a:pPr>
            <a:r>
              <a:rPr lang="en-US" sz="1900" dirty="0">
                <a:latin typeface="Arial"/>
                <a:ea typeface="Arial"/>
                <a:cs typeface="Arial"/>
                <a:sym typeface="Arial"/>
              </a:rPr>
              <a:t>Explain why both frameworks are needed in Food Security programming: </a:t>
            </a:r>
          </a:p>
          <a:p>
            <a:pPr marL="954878" lvl="1" indent="-358079">
              <a:lnSpc>
                <a:spcPct val="107000"/>
              </a:lnSpc>
              <a:buClr>
                <a:schemeClr val="dk1"/>
              </a:buClr>
              <a:buSzPts val="1800"/>
              <a:buChar char="○"/>
            </a:pPr>
            <a:r>
              <a:rPr lang="en-US" sz="1900" b="1" dirty="0">
                <a:latin typeface="Arial"/>
                <a:ea typeface="Arial"/>
                <a:cs typeface="Arial"/>
                <a:sym typeface="Arial"/>
              </a:rPr>
              <a:t>Sphere</a:t>
            </a:r>
            <a:r>
              <a:rPr lang="en-US" sz="1900" dirty="0">
                <a:latin typeface="Arial"/>
                <a:ea typeface="Arial"/>
                <a:cs typeface="Arial"/>
                <a:sym typeface="Arial"/>
              </a:rPr>
              <a:t> tells us what </a:t>
            </a:r>
            <a:r>
              <a:rPr lang="en-US" sz="1900" u="sng" dirty="0">
                <a:latin typeface="Arial"/>
                <a:ea typeface="Arial"/>
                <a:cs typeface="Arial"/>
                <a:sym typeface="Arial"/>
              </a:rPr>
              <a:t>must</a:t>
            </a:r>
            <a:r>
              <a:rPr lang="en-US" sz="1900" dirty="0">
                <a:latin typeface="Arial"/>
                <a:ea typeface="Arial"/>
                <a:cs typeface="Arial"/>
                <a:sym typeface="Arial"/>
              </a:rPr>
              <a:t> be achieved. For example, that individuals must have timely, safe, and equitable access to sufficient food, and that distribution systems must avoid causing harm.</a:t>
            </a:r>
          </a:p>
          <a:p>
            <a:pPr marL="954878" lvl="1" indent="-358079">
              <a:lnSpc>
                <a:spcPct val="107000"/>
              </a:lnSpc>
              <a:buClr>
                <a:schemeClr val="dk1"/>
              </a:buClr>
              <a:buSzPts val="1800"/>
              <a:buChar char="○"/>
            </a:pPr>
            <a:r>
              <a:rPr lang="en-US" sz="1900" dirty="0">
                <a:latin typeface="Arial"/>
                <a:ea typeface="Arial"/>
                <a:cs typeface="Arial"/>
                <a:sym typeface="Arial"/>
              </a:rPr>
              <a:t>The </a:t>
            </a:r>
            <a:r>
              <a:rPr lang="en-US" sz="1900" b="1" dirty="0">
                <a:latin typeface="Arial"/>
                <a:ea typeface="Arial"/>
                <a:cs typeface="Arial"/>
                <a:sym typeface="Arial"/>
              </a:rPr>
              <a:t>IASC Guidelines</a:t>
            </a:r>
            <a:r>
              <a:rPr lang="en-US" sz="1900" dirty="0">
                <a:latin typeface="Arial"/>
                <a:ea typeface="Arial"/>
                <a:cs typeface="Arial"/>
                <a:sym typeface="Arial"/>
              </a:rPr>
              <a:t> tell us </a:t>
            </a:r>
            <a:r>
              <a:rPr lang="en-US" sz="1900" u="sng" dirty="0">
                <a:latin typeface="Arial"/>
                <a:ea typeface="Arial"/>
                <a:cs typeface="Arial"/>
                <a:sym typeface="Arial"/>
              </a:rPr>
              <a:t>how</a:t>
            </a:r>
            <a:r>
              <a:rPr lang="en-US" sz="1900" dirty="0">
                <a:latin typeface="Arial"/>
                <a:ea typeface="Arial"/>
                <a:cs typeface="Arial"/>
                <a:sym typeface="Arial"/>
              </a:rPr>
              <a:t> to ensure that persons with disabilities are not excluded during assessments, targeting, registration, distribution, and monitoring.</a:t>
            </a:r>
          </a:p>
          <a:p>
            <a:pPr marL="0" indent="0">
              <a:lnSpc>
                <a:spcPct val="107000"/>
              </a:lnSpc>
              <a:spcBef>
                <a:spcPts val="836"/>
              </a:spcBef>
              <a:buClr>
                <a:schemeClr val="dk1"/>
              </a:buClr>
              <a:buSzPts val="1100"/>
            </a:pPr>
            <a:r>
              <a:rPr lang="en-US" sz="1900" dirty="0">
                <a:latin typeface="Arial"/>
                <a:ea typeface="Arial"/>
                <a:cs typeface="Arial"/>
                <a:sym typeface="Arial"/>
              </a:rPr>
              <a:t>Provide an example: Sphere sets the standard for fair access to food assistance. The IASC Guidelines show how to design distribution points, queues, transfer mechanisms (cash or vouchers), and communication systems so persons with disabilities can access food safely, independently, and with dignity. </a:t>
            </a:r>
          </a:p>
          <a:p>
            <a:pPr marL="477440" indent="-358079">
              <a:lnSpc>
                <a:spcPct val="107000"/>
              </a:lnSpc>
              <a:spcBef>
                <a:spcPts val="1253"/>
              </a:spcBef>
              <a:buClr>
                <a:schemeClr val="dk1"/>
              </a:buClr>
              <a:buSzPts val="1800"/>
              <a:buChar char="●"/>
            </a:pPr>
            <a:r>
              <a:rPr lang="en-US" sz="1900" b="1" dirty="0">
                <a:latin typeface="Arial"/>
                <a:ea typeface="Arial"/>
                <a:cs typeface="Arial"/>
                <a:sym typeface="Arial"/>
              </a:rPr>
              <a:t>Explain how Sphere and IASC work together in practice</a:t>
            </a:r>
          </a:p>
          <a:p>
            <a:pPr marL="954878" lvl="1" indent="-358079">
              <a:lnSpc>
                <a:spcPct val="107000"/>
              </a:lnSpc>
              <a:buClr>
                <a:schemeClr val="dk1"/>
              </a:buClr>
              <a:buSzPts val="1800"/>
              <a:buChar char="○"/>
            </a:pPr>
            <a:r>
              <a:rPr lang="en-US" sz="1900" dirty="0">
                <a:latin typeface="Arial"/>
                <a:ea typeface="Arial"/>
                <a:cs typeface="Arial"/>
                <a:sym typeface="Arial"/>
              </a:rPr>
              <a:t>Sphere standard (what): Food assistance should be accessible, safe, timely, dignified, and equitable for everyone in the affected population</a:t>
            </a:r>
          </a:p>
          <a:p>
            <a:pPr marL="954878" lvl="1" indent="-358079">
              <a:lnSpc>
                <a:spcPct val="107000"/>
              </a:lnSpc>
              <a:buClr>
                <a:schemeClr val="dk1"/>
              </a:buClr>
              <a:buSzPts val="1800"/>
              <a:buChar char="○"/>
            </a:pPr>
            <a:r>
              <a:rPr lang="en-US" sz="1900" dirty="0">
                <a:latin typeface="Arial"/>
                <a:ea typeface="Arial"/>
                <a:cs typeface="Arial"/>
                <a:sym typeface="Arial"/>
              </a:rPr>
              <a:t>IASC guidance (how): </a:t>
            </a:r>
          </a:p>
          <a:p>
            <a:pPr marL="1432318" lvl="2" indent="-358079">
              <a:lnSpc>
                <a:spcPct val="107000"/>
              </a:lnSpc>
              <a:buClr>
                <a:schemeClr val="dk1"/>
              </a:buClr>
              <a:buSzPts val="1800"/>
              <a:buChar char="■"/>
            </a:pPr>
            <a:r>
              <a:rPr lang="en-US" sz="1900" dirty="0">
                <a:latin typeface="Arial"/>
                <a:ea typeface="Arial"/>
                <a:cs typeface="Arial"/>
                <a:sym typeface="Arial"/>
              </a:rPr>
              <a:t>Identify and remove barriers that prevent persons with disabilities from accessing food assistance such as: </a:t>
            </a:r>
          </a:p>
          <a:p>
            <a:pPr marL="1909757" lvl="3" indent="-358079">
              <a:lnSpc>
                <a:spcPct val="107000"/>
              </a:lnSpc>
              <a:buClr>
                <a:schemeClr val="dk1"/>
              </a:buClr>
              <a:buSzPts val="1800"/>
              <a:buChar char="●"/>
            </a:pPr>
            <a:r>
              <a:rPr lang="en-US" sz="1900" dirty="0">
                <a:latin typeface="Arial"/>
                <a:ea typeface="Arial"/>
                <a:cs typeface="Arial"/>
                <a:sym typeface="Arial"/>
              </a:rPr>
              <a:t>Traveling to distribution points or markets</a:t>
            </a:r>
          </a:p>
          <a:p>
            <a:pPr marL="1909757" lvl="3" indent="-358079">
              <a:lnSpc>
                <a:spcPct val="107000"/>
              </a:lnSpc>
              <a:buClr>
                <a:schemeClr val="dk1"/>
              </a:buClr>
              <a:buSzPts val="1800"/>
              <a:buChar char="●"/>
            </a:pPr>
            <a:r>
              <a:rPr lang="en-US" sz="1900" dirty="0">
                <a:latin typeface="Arial"/>
                <a:ea typeface="Arial"/>
                <a:cs typeface="Arial"/>
                <a:sym typeface="Arial"/>
              </a:rPr>
              <a:t>standing in long queues</a:t>
            </a:r>
          </a:p>
          <a:p>
            <a:pPr marL="1909757" lvl="3" indent="-358079">
              <a:lnSpc>
                <a:spcPct val="107000"/>
              </a:lnSpc>
              <a:buClr>
                <a:schemeClr val="dk1"/>
              </a:buClr>
              <a:buSzPts val="1800"/>
              <a:buChar char="●"/>
            </a:pPr>
            <a:r>
              <a:rPr lang="en-US" sz="1900" dirty="0">
                <a:latin typeface="Arial"/>
                <a:ea typeface="Arial"/>
                <a:cs typeface="Arial"/>
                <a:sym typeface="Arial"/>
              </a:rPr>
              <a:t>lifting/carrying heavy rations</a:t>
            </a:r>
          </a:p>
          <a:p>
            <a:pPr marL="1909757" lvl="3" indent="-358079">
              <a:lnSpc>
                <a:spcPct val="107000"/>
              </a:lnSpc>
              <a:buClr>
                <a:schemeClr val="dk1"/>
              </a:buClr>
              <a:buSzPts val="1800"/>
              <a:buChar char="●"/>
            </a:pPr>
            <a:r>
              <a:rPr lang="en-US" sz="1900" dirty="0">
                <a:latin typeface="Arial"/>
                <a:ea typeface="Arial"/>
                <a:cs typeface="Arial"/>
                <a:sym typeface="Arial"/>
              </a:rPr>
              <a:t>understanding distribution times or eligibility criteria</a:t>
            </a:r>
          </a:p>
          <a:p>
            <a:pPr marL="1909757" lvl="3" indent="-358079">
              <a:lnSpc>
                <a:spcPct val="107000"/>
              </a:lnSpc>
              <a:buClr>
                <a:schemeClr val="dk1"/>
              </a:buClr>
              <a:buSzPts val="1800"/>
              <a:buChar char="●"/>
            </a:pPr>
            <a:r>
              <a:rPr lang="en-US" sz="1900" dirty="0">
                <a:latin typeface="Arial"/>
                <a:ea typeface="Arial"/>
                <a:cs typeface="Arial"/>
                <a:sym typeface="Arial"/>
              </a:rPr>
              <a:t>using digital cash modalities that require phones, literacy, or network access</a:t>
            </a:r>
          </a:p>
          <a:p>
            <a:pPr marL="1432318" lvl="2" indent="-358079">
              <a:lnSpc>
                <a:spcPct val="107000"/>
              </a:lnSpc>
              <a:buClr>
                <a:schemeClr val="dk1"/>
              </a:buClr>
              <a:buSzPts val="1800"/>
              <a:buChar char="■"/>
            </a:pPr>
            <a:r>
              <a:rPr lang="en-US" sz="1900" dirty="0">
                <a:latin typeface="Arial"/>
                <a:ea typeface="Arial"/>
                <a:cs typeface="Arial"/>
                <a:sym typeface="Arial"/>
              </a:rPr>
              <a:t>Involve persons with disabilities and OPDs in designing food security </a:t>
            </a:r>
            <a:r>
              <a:rPr lang="en-US" sz="1900" dirty="0" err="1">
                <a:latin typeface="Arial"/>
                <a:ea typeface="Arial"/>
                <a:cs typeface="Arial"/>
                <a:sym typeface="Arial"/>
              </a:rPr>
              <a:t>programmes</a:t>
            </a:r>
            <a:r>
              <a:rPr lang="en-US" sz="1900" dirty="0">
                <a:latin typeface="Arial"/>
                <a:ea typeface="Arial"/>
                <a:cs typeface="Arial"/>
                <a:sym typeface="Arial"/>
              </a:rPr>
              <a:t> (ex. distribution layouts, feedback systems, managing, etc.).</a:t>
            </a:r>
          </a:p>
          <a:p>
            <a:pPr marL="1432318" lvl="2" indent="-358079">
              <a:lnSpc>
                <a:spcPct val="107000"/>
              </a:lnSpc>
              <a:buClr>
                <a:schemeClr val="dk1"/>
              </a:buClr>
              <a:buSzPts val="1800"/>
              <a:buChar char="■"/>
            </a:pPr>
            <a:r>
              <a:rPr lang="en-US" sz="1900" dirty="0">
                <a:latin typeface="Arial"/>
                <a:ea typeface="Arial"/>
                <a:cs typeface="Arial"/>
                <a:sym typeface="Arial"/>
              </a:rPr>
              <a:t>Provide options such as, but not limited to: </a:t>
            </a:r>
          </a:p>
          <a:p>
            <a:pPr marL="1909757" lvl="3" indent="-358079">
              <a:lnSpc>
                <a:spcPct val="107000"/>
              </a:lnSpc>
              <a:buClr>
                <a:schemeClr val="dk1"/>
              </a:buClr>
              <a:buSzPts val="1800"/>
              <a:buChar char="●"/>
            </a:pPr>
            <a:r>
              <a:rPr lang="en-US" sz="1900" dirty="0">
                <a:latin typeface="Arial"/>
                <a:ea typeface="Arial"/>
                <a:cs typeface="Arial"/>
                <a:sym typeface="Arial"/>
              </a:rPr>
              <a:t>priority queues</a:t>
            </a:r>
          </a:p>
          <a:p>
            <a:pPr marL="1909757" lvl="3" indent="-358079">
              <a:lnSpc>
                <a:spcPct val="107000"/>
              </a:lnSpc>
              <a:buClr>
                <a:schemeClr val="dk1"/>
              </a:buClr>
              <a:buSzPts val="1800"/>
              <a:buChar char="●"/>
            </a:pPr>
            <a:r>
              <a:rPr lang="en-US" sz="1900" dirty="0">
                <a:latin typeface="Arial"/>
                <a:ea typeface="Arial"/>
                <a:cs typeface="Arial"/>
                <a:sym typeface="Arial"/>
              </a:rPr>
              <a:t>accessible communication (audio, large print, simple language, sign language)</a:t>
            </a:r>
          </a:p>
          <a:p>
            <a:pPr marL="1909757" lvl="3" indent="-358079">
              <a:lnSpc>
                <a:spcPct val="107000"/>
              </a:lnSpc>
              <a:buClr>
                <a:schemeClr val="dk1"/>
              </a:buClr>
              <a:buSzPts val="1800"/>
              <a:buChar char="●"/>
            </a:pPr>
            <a:r>
              <a:rPr lang="en-US" sz="1900" dirty="0">
                <a:latin typeface="Arial"/>
                <a:ea typeface="Arial"/>
                <a:cs typeface="Arial"/>
                <a:sym typeface="Arial"/>
              </a:rPr>
              <a:t>flexible collection arrangements with safeguards to prevent exploitation</a:t>
            </a:r>
          </a:p>
          <a:p>
            <a:pPr marL="1909757" lvl="3" indent="-358079">
              <a:lnSpc>
                <a:spcPct val="107000"/>
              </a:lnSpc>
              <a:buClr>
                <a:schemeClr val="dk1"/>
              </a:buClr>
              <a:buSzPts val="1800"/>
              <a:buChar char="●"/>
            </a:pPr>
            <a:r>
              <a:rPr lang="en-US" sz="1900" dirty="0">
                <a:latin typeface="Arial"/>
                <a:ea typeface="Arial"/>
                <a:cs typeface="Arial"/>
                <a:sym typeface="Arial"/>
              </a:rPr>
              <a:t>assistance for carrying rations</a:t>
            </a:r>
          </a:p>
          <a:p>
            <a:pPr marL="1909757" lvl="3" indent="-358079">
              <a:lnSpc>
                <a:spcPct val="107000"/>
              </a:lnSpc>
              <a:buClr>
                <a:schemeClr val="dk1"/>
              </a:buClr>
              <a:buSzPts val="1800"/>
              <a:buChar char="●"/>
            </a:pPr>
            <a:r>
              <a:rPr lang="en-US" sz="1900" dirty="0">
                <a:latin typeface="Arial"/>
                <a:ea typeface="Arial"/>
                <a:cs typeface="Arial"/>
                <a:sym typeface="Arial"/>
              </a:rPr>
              <a:t>home delivery for individuals with limited mobility</a:t>
            </a:r>
          </a:p>
          <a:p>
            <a:pPr marL="1909757" lvl="3" indent="-358079">
              <a:lnSpc>
                <a:spcPct val="107000"/>
              </a:lnSpc>
              <a:buClr>
                <a:schemeClr val="dk1"/>
              </a:buClr>
              <a:buSzPts val="1800"/>
              <a:buChar char="●"/>
            </a:pPr>
            <a:r>
              <a:rPr lang="en-US" sz="1900" dirty="0">
                <a:latin typeface="Arial"/>
                <a:ea typeface="Arial"/>
                <a:cs typeface="Arial"/>
                <a:sym typeface="Arial"/>
              </a:rPr>
              <a:t>adapted foods/meals/tools for individuals with specific needs or feeding requirements </a:t>
            </a:r>
          </a:p>
          <a:p>
            <a:pPr marL="0" indent="0">
              <a:lnSpc>
                <a:spcPct val="107000"/>
              </a:lnSpc>
              <a:spcBef>
                <a:spcPts val="1253"/>
              </a:spcBef>
              <a:spcAft>
                <a:spcPts val="1253"/>
              </a:spcAft>
              <a:buClr>
                <a:schemeClr val="dk1"/>
              </a:buClr>
              <a:buSzPts val="1100"/>
            </a:pPr>
            <a:r>
              <a:rPr lang="en-US" sz="1900" b="1" dirty="0">
                <a:latin typeface="Arial"/>
                <a:ea typeface="Arial"/>
                <a:cs typeface="Arial"/>
                <a:sym typeface="Arial"/>
              </a:rPr>
              <a:t>Key Message to Reinforce: </a:t>
            </a:r>
            <a:r>
              <a:rPr lang="en-US" sz="1900" dirty="0">
                <a:latin typeface="Arial"/>
                <a:ea typeface="Arial"/>
                <a:cs typeface="Arial"/>
                <a:sym typeface="Arial"/>
              </a:rPr>
              <a:t>Using both guidance together ensures that Food Security programming is not only technically strong (Sphere) but also fully accessible and inclusive of persons with disabilities (IASC).  This combination helps prevent exclusion, reduces protection risks, and ensures that persons with disabilities can access food assistance equally, safely, and with dignity.</a:t>
            </a:r>
            <a:endParaRPr lang="en-US" sz="1900" dirty="0"/>
          </a:p>
          <a:p>
            <a:endParaRPr lang="de-DE" dirty="0"/>
          </a:p>
        </p:txBody>
      </p:sp>
      <p:sp>
        <p:nvSpPr>
          <p:cNvPr id="4" name="Foliennummernplatzhalter 3"/>
          <p:cNvSpPr>
            <a:spLocks noGrp="1"/>
          </p:cNvSpPr>
          <p:nvPr>
            <p:ph type="sldNum" idx="12"/>
          </p:nvPr>
        </p:nvSpPr>
        <p:spPr/>
        <p:txBody>
          <a:bodyPr/>
          <a:lstStyle/>
          <a:p>
            <a:pPr algn="r">
              <a:buSzPts val="1200"/>
            </a:pPr>
            <a:fld id="{00000000-1234-1234-1234-123412341234}" type="slidenum">
              <a:rPr lang="en-US" sz="1200">
                <a:solidFill>
                  <a:schemeClr val="dk1"/>
                </a:solidFill>
                <a:latin typeface="Calibri"/>
                <a:ea typeface="Calibri"/>
                <a:cs typeface="Calibri"/>
                <a:sym typeface="Calibri"/>
              </a:rPr>
              <a:pPr algn="r">
                <a:buSzPts val="1200"/>
              </a:pPr>
              <a:t>14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637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1200"/>
              </a:spcBef>
              <a:spcAft>
                <a:spcPts val="0"/>
              </a:spcAft>
              <a:buSzPts val="1400"/>
              <a:buNone/>
            </a:pPr>
            <a:r>
              <a:rPr lang="en-US" sz="1800" b="1" dirty="0">
                <a:latin typeface="Arial"/>
                <a:ea typeface="Arial"/>
                <a:cs typeface="Arial"/>
                <a:sym typeface="Arial"/>
              </a:rPr>
              <a:t>Facilitator Notes: </a:t>
            </a:r>
          </a:p>
          <a:p>
            <a:pPr marL="457200" lvl="0" indent="-342900" algn="l" rtl="0">
              <a:lnSpc>
                <a:spcPct val="107000"/>
              </a:lnSpc>
              <a:spcBef>
                <a:spcPts val="1200"/>
              </a:spcBef>
              <a:spcAft>
                <a:spcPts val="0"/>
              </a:spcAft>
              <a:buClr>
                <a:schemeClr val="dk1"/>
              </a:buClr>
              <a:buSzPts val="1800"/>
              <a:buChar char="●"/>
            </a:pPr>
            <a:r>
              <a:rPr lang="en-US" sz="1800" b="1" dirty="0">
                <a:latin typeface="Arial"/>
                <a:ea typeface="Arial"/>
                <a:cs typeface="Arial"/>
                <a:sym typeface="Arial"/>
              </a:rPr>
              <a:t>Explain how Sphere and IASC work together in practice</a:t>
            </a:r>
          </a:p>
          <a:p>
            <a:pPr marL="914400" lvl="1"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Sphere standard (what): Food assistance should be accessible, safe, timely, dignified, and equitable for everyone in the affected population</a:t>
            </a:r>
          </a:p>
          <a:p>
            <a:pPr marL="914400" lvl="1"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IASC guidance (how): </a:t>
            </a:r>
          </a:p>
          <a:p>
            <a:pPr marL="1371600" lvl="2"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Identify and remove barriers that prevent persons with disabilities from accessing food assistance such as: </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Traveling to distribution points or markets</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standing in long queues</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lifting/carrying heavy rations</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understanding distribution times or eligibility criteria</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using digital cash modalities that require phones, literacy, or network access</a:t>
            </a:r>
          </a:p>
          <a:p>
            <a:pPr marL="1371600" lvl="2"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Involve persons with disabilities and OPDs in designing food security </a:t>
            </a:r>
            <a:r>
              <a:rPr lang="en-US" sz="1800" dirty="0" err="1">
                <a:latin typeface="Arial"/>
                <a:ea typeface="Arial"/>
                <a:cs typeface="Arial"/>
                <a:sym typeface="Arial"/>
              </a:rPr>
              <a:t>programmes</a:t>
            </a:r>
            <a:r>
              <a:rPr lang="en-US" sz="1800" dirty="0">
                <a:latin typeface="Arial"/>
                <a:ea typeface="Arial"/>
                <a:cs typeface="Arial"/>
                <a:sym typeface="Arial"/>
              </a:rPr>
              <a:t> (ex. distribution layouts, feedback systems, managing, etc.).</a:t>
            </a:r>
          </a:p>
          <a:p>
            <a:pPr marL="1371600" lvl="2"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Provide options such as, but not limited to: </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priority queues</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accessible communication (audio, large print, simple language, sign language)</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flexible collection arrangements with safeguards to prevent exploitation</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assistance for carrying rations</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home delivery for individuals with limited mobility</a:t>
            </a:r>
          </a:p>
          <a:p>
            <a:pPr marL="1828800" lvl="3" indent="-342900" algn="l" rtl="0">
              <a:lnSpc>
                <a:spcPct val="107000"/>
              </a:lnSpc>
              <a:spcBef>
                <a:spcPts val="0"/>
              </a:spcBef>
              <a:spcAft>
                <a:spcPts val="0"/>
              </a:spcAft>
              <a:buClr>
                <a:schemeClr val="dk1"/>
              </a:buClr>
              <a:buSzPts val="1800"/>
              <a:buChar char="●"/>
            </a:pPr>
            <a:r>
              <a:rPr lang="en-US" sz="1800" dirty="0">
                <a:latin typeface="Arial"/>
                <a:ea typeface="Arial"/>
                <a:cs typeface="Arial"/>
                <a:sym typeface="Arial"/>
              </a:rPr>
              <a:t>adapted foods/meals/tools for individuals with specific needs or feeding requirements </a:t>
            </a:r>
          </a:p>
          <a:p>
            <a:pPr marL="0" lvl="0" indent="0" algn="l" rtl="0">
              <a:lnSpc>
                <a:spcPct val="107000"/>
              </a:lnSpc>
              <a:spcBef>
                <a:spcPts val="1200"/>
              </a:spcBef>
              <a:spcAft>
                <a:spcPts val="1200"/>
              </a:spcAft>
              <a:buClr>
                <a:schemeClr val="dk1"/>
              </a:buClr>
              <a:buSzPts val="1100"/>
              <a:buFont typeface="Arial"/>
              <a:buNone/>
            </a:pPr>
            <a:r>
              <a:rPr lang="en-US" sz="1800" b="1" dirty="0">
                <a:latin typeface="Arial"/>
                <a:ea typeface="Arial"/>
                <a:cs typeface="Arial"/>
                <a:sym typeface="Arial"/>
              </a:rPr>
              <a:t>Key Message to Reinforce: </a:t>
            </a:r>
            <a:r>
              <a:rPr lang="en-US" sz="1800" dirty="0">
                <a:latin typeface="Arial"/>
                <a:ea typeface="Arial"/>
                <a:cs typeface="Arial"/>
                <a:sym typeface="Arial"/>
              </a:rPr>
              <a:t>Using both guidance together ensures that Food Security programming is not only technically strong (Sphere) but also fully accessible and inclusive of persons with disabilities (IASC).  This combination helps prevent exclusion, reduces protection risks, and ensures that persons with disabilities can access food assistance equally, safely, and with dignity.</a:t>
            </a:r>
            <a:endParaRPr lang="en-US" dirty="0"/>
          </a:p>
          <a:p>
            <a:endParaRPr lang="de-DE" dirty="0"/>
          </a:p>
        </p:txBody>
      </p:sp>
      <p:sp>
        <p:nvSpPr>
          <p:cNvPr id="4" name="Foliennummernplatzhalter 3"/>
          <p:cNvSpPr>
            <a:spLocks noGrp="1"/>
          </p:cNvSpPr>
          <p:nvPr>
            <p:ph type="sldNum" idx="12"/>
          </p:nvPr>
        </p:nvSpPr>
        <p:spPr/>
        <p:txBody>
          <a:bodyPr/>
          <a:lstStyle/>
          <a:p>
            <a:pPr algn="r">
              <a:buSzPts val="1200"/>
            </a:pPr>
            <a:fld id="{00000000-1234-1234-1234-123412341234}" type="slidenum">
              <a:rPr lang="en-US" sz="1200" smtClean="0">
                <a:solidFill>
                  <a:schemeClr val="dk1"/>
                </a:solidFill>
                <a:latin typeface="Calibri"/>
                <a:ea typeface="Calibri"/>
                <a:cs typeface="Calibri"/>
                <a:sym typeface="Calibri"/>
              </a:rPr>
              <a:pPr algn="r">
                <a:buSzPts val="1200"/>
              </a:pPr>
              <a:t>15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0541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3">
          <a:extLst>
            <a:ext uri="{FF2B5EF4-FFF2-40B4-BE49-F238E27FC236}">
              <a16:creationId xmlns:a16="http://schemas.microsoft.com/office/drawing/2014/main" id="{9B7B2955-87D2-1D13-8ADE-403C8DF19D40}"/>
            </a:ext>
          </a:extLst>
        </p:cNvPr>
        <p:cNvGrpSpPr/>
        <p:nvPr/>
      </p:nvGrpSpPr>
      <p:grpSpPr>
        <a:xfrm>
          <a:off x="0" y="0"/>
          <a:ext cx="0" cy="0"/>
          <a:chOff x="0" y="0"/>
          <a:chExt cx="0" cy="0"/>
        </a:xfrm>
      </p:grpSpPr>
      <p:sp>
        <p:nvSpPr>
          <p:cNvPr id="1154" name="Google Shape;1154;p14:notes">
            <a:extLst>
              <a:ext uri="{FF2B5EF4-FFF2-40B4-BE49-F238E27FC236}">
                <a16:creationId xmlns:a16="http://schemas.microsoft.com/office/drawing/2014/main" id="{AA66DB72-3F74-F1A6-24B3-C9C4839EA216}"/>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5" name="Google Shape;1155;p14:notes">
            <a:extLst>
              <a:ext uri="{FF2B5EF4-FFF2-40B4-BE49-F238E27FC236}">
                <a16:creationId xmlns:a16="http://schemas.microsoft.com/office/drawing/2014/main" id="{623601AA-A01B-D5DF-93ED-98EA7FCC9FEE}"/>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a:t>
            </a:r>
            <a:endParaRPr sz="1800" b="1"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If possible, adapt the photos on this slide to the context. </a:t>
            </a: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Start with explaining the context which prompted the development of the IASC guidelines (Published November 2019) so that the audience can appreciate its relevance and the gaps it was endeavoring to fill in terms of ensuring systemic inclusion of persons with disabilities within humanitarian action.</a:t>
            </a:r>
            <a:endParaRPr sz="1800"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p:txBody>
      </p:sp>
      <p:sp>
        <p:nvSpPr>
          <p:cNvPr id="1156" name="Google Shape;1156;p14:notes">
            <a:extLst>
              <a:ext uri="{FF2B5EF4-FFF2-40B4-BE49-F238E27FC236}">
                <a16:creationId xmlns:a16="http://schemas.microsoft.com/office/drawing/2014/main" id="{6BF4D81E-E40D-E5A3-4E3F-573E68DE5C76}"/>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extLst>
      <p:ext uri="{BB962C8B-B14F-4D97-AF65-F5344CB8AC3E}">
        <p14:creationId xmlns:p14="http://schemas.microsoft.com/office/powerpoint/2010/main" val="30753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4"/>
        <p:cNvGrpSpPr/>
        <p:nvPr/>
      </p:nvGrpSpPr>
      <p:grpSpPr>
        <a:xfrm>
          <a:off x="0" y="0"/>
          <a:ext cx="0" cy="0"/>
          <a:chOff x="0" y="0"/>
          <a:chExt cx="0" cy="0"/>
        </a:xfrm>
      </p:grpSpPr>
      <p:sp>
        <p:nvSpPr>
          <p:cNvPr id="1165" name="Google Shape;1165;p15: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6" name="Google Shape;1166;p15: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b="1">
                <a:latin typeface="Arial"/>
                <a:ea typeface="Arial"/>
                <a:cs typeface="Arial"/>
                <a:sym typeface="Arial"/>
              </a:rPr>
              <a:t> </a:t>
            </a:r>
            <a:endParaRPr sz="1800">
              <a:latin typeface="Calibri"/>
              <a:ea typeface="Calibri"/>
              <a:cs typeface="Calibri"/>
              <a:sym typeface="Calibri"/>
            </a:endParaRPr>
          </a:p>
          <a:p>
            <a:pPr marL="0" lvl="0" indent="0" algn="l" rtl="0">
              <a:lnSpc>
                <a:spcPct val="107000"/>
              </a:lnSpc>
              <a:spcBef>
                <a:spcPts val="800"/>
              </a:spcBef>
              <a:spcAft>
                <a:spcPts val="0"/>
              </a:spcAft>
              <a:buSzPts val="1400"/>
              <a:buNone/>
            </a:pPr>
            <a:r>
              <a:rPr lang="en-US" sz="1800" b="1">
                <a:highlight>
                  <a:srgbClr val="FFFF00"/>
                </a:highlight>
                <a:latin typeface="Arial"/>
                <a:ea typeface="Arial"/>
                <a:cs typeface="Arial"/>
                <a:sym typeface="Arial"/>
              </a:rPr>
              <a:t>Depending on your audience and time available, this is an optional slide, and can be removed.</a:t>
            </a:r>
            <a:r>
              <a:rPr lang="en-US" sz="1800" b="1">
                <a:latin typeface="Arial"/>
                <a:ea typeface="Arial"/>
                <a:cs typeface="Arial"/>
                <a:sym typeface="Arial"/>
              </a:rPr>
              <a:t> </a:t>
            </a:r>
            <a:endParaRPr sz="1800">
              <a:latin typeface="Arial"/>
              <a:ea typeface="Arial"/>
              <a:cs typeface="Arial"/>
              <a:sym typeface="Arial"/>
            </a:endParaRPr>
          </a:p>
          <a:p>
            <a:pPr marL="0" lvl="0" indent="0" algn="l" rtl="0">
              <a:lnSpc>
                <a:spcPct val="107000"/>
              </a:lnSpc>
              <a:spcBef>
                <a:spcPts val="800"/>
              </a:spcBef>
              <a:spcAft>
                <a:spcPts val="0"/>
              </a:spcAft>
              <a:buSzPts val="1400"/>
              <a:buNone/>
            </a:pPr>
            <a:r>
              <a:rPr lang="en-US" sz="1800" b="1">
                <a:latin typeface="Arial"/>
                <a:ea typeface="Arial"/>
                <a:cs typeface="Arial"/>
                <a:sym typeface="Arial"/>
              </a:rPr>
              <a:t>Read each bullet out individually and expand on it as below (if required – depending on level of audience experience with IASC and/or training timeframes)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171450" marR="0" lvl="0" indent="-171450" algn="l" rtl="0">
              <a:lnSpc>
                <a:spcPct val="100000"/>
              </a:lnSpc>
              <a:spcBef>
                <a:spcPts val="0"/>
              </a:spcBef>
              <a:spcAft>
                <a:spcPts val="0"/>
              </a:spcAft>
              <a:buClr>
                <a:schemeClr val="dk1"/>
              </a:buClr>
              <a:buSzPts val="1800"/>
              <a:buChar char="●"/>
            </a:pPr>
            <a:r>
              <a:rPr lang="en-US" sz="1800">
                <a:latin typeface="Arial"/>
                <a:ea typeface="Arial"/>
                <a:cs typeface="Arial"/>
                <a:sym typeface="Arial"/>
              </a:rPr>
              <a:t>The idea to develop the Guidelines originated with the </a:t>
            </a:r>
            <a:r>
              <a:rPr lang="en-US" sz="1800" b="1">
                <a:solidFill>
                  <a:srgbClr val="000000"/>
                </a:solidFill>
                <a:latin typeface="Arial"/>
                <a:ea typeface="Arial"/>
                <a:cs typeface="Arial"/>
                <a:sym typeface="Arial"/>
              </a:rPr>
              <a:t>Charter on Inclusion of Persons with Disabilities in Humanitarian Action</a:t>
            </a:r>
            <a:r>
              <a:rPr lang="en-US" sz="1800">
                <a:latin typeface="Arial"/>
                <a:ea typeface="Arial"/>
                <a:cs typeface="Arial"/>
                <a:sym typeface="Arial"/>
              </a:rPr>
              <a:t> launched at the 2016 World Humanitarian Summit in Istanbul. The Charter states that “progress towards principled and effective humanitarian action will only be realized if humanitarian preparedness and response becomes inclusive of persons with disabilities. This inclusive approach is grounded on the humanitarian principles of humanity and impartiality, and the human-rights principles of inherent dignity, equality and non-discrimination. </a:t>
            </a:r>
            <a:r>
              <a:rPr lang="en-US" sz="1800" b="1">
                <a:solidFill>
                  <a:srgbClr val="000000"/>
                </a:solidFill>
                <a:latin typeface="Arial"/>
                <a:ea typeface="Arial"/>
                <a:cs typeface="Arial"/>
                <a:sym typeface="Arial"/>
              </a:rPr>
              <a:t>The Charter has been endorsed in the meantime by more than 220 stakeholders, including 30 Member States and 14 UN agencies. </a:t>
            </a:r>
            <a:endParaRPr sz="1800" b="1">
              <a:solidFill>
                <a:srgbClr val="000000"/>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800" i="0">
              <a:solidFill>
                <a:srgbClr val="FF0000"/>
              </a:solidFill>
              <a:latin typeface="Arial"/>
              <a:ea typeface="Arial"/>
              <a:cs typeface="Arial"/>
              <a:sym typeface="Arial"/>
            </a:endParaRPr>
          </a:p>
          <a:p>
            <a:pPr marL="171450" marR="0" lvl="0" indent="-171450" algn="l" rtl="0">
              <a:lnSpc>
                <a:spcPct val="100000"/>
              </a:lnSpc>
              <a:spcBef>
                <a:spcPts val="0"/>
              </a:spcBef>
              <a:spcAft>
                <a:spcPts val="0"/>
              </a:spcAft>
              <a:buClr>
                <a:schemeClr val="dk1"/>
              </a:buClr>
              <a:buSzPts val="1800"/>
              <a:buChar char="●"/>
            </a:pPr>
            <a:r>
              <a:rPr lang="en-US" sz="1800" i="0">
                <a:latin typeface="Arial"/>
                <a:ea typeface="Arial"/>
                <a:cs typeface="Arial"/>
                <a:sym typeface="Arial"/>
              </a:rPr>
              <a:t>A Task Team was established with a </a:t>
            </a:r>
            <a:r>
              <a:rPr lang="en-US" sz="1800" b="1" i="0">
                <a:solidFill>
                  <a:srgbClr val="000000"/>
                </a:solidFill>
                <a:latin typeface="Arial"/>
                <a:ea typeface="Arial"/>
                <a:cs typeface="Arial"/>
                <a:sym typeface="Arial"/>
              </a:rPr>
              <a:t>tri-partite co-chairing arrangement </a:t>
            </a:r>
            <a:r>
              <a:rPr lang="en-US" sz="1800" i="0">
                <a:latin typeface="Arial"/>
                <a:ea typeface="Arial"/>
                <a:cs typeface="Arial"/>
                <a:sym typeface="Arial"/>
              </a:rPr>
              <a:t>comprising the International Disability Alliance (representing DPOs), UNICEF (representing UN agencies) and Humanity &amp; Inclusion (representing humanitarian stakeholders). </a:t>
            </a:r>
            <a:endParaRPr sz="1800">
              <a:latin typeface="Arial"/>
              <a:ea typeface="Arial"/>
              <a:cs typeface="Arial"/>
              <a:sym typeface="Arial"/>
            </a:endParaRPr>
          </a:p>
          <a:p>
            <a:pPr marL="285750" lvl="0" indent="-20955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285750" lvl="0" indent="-285750" algn="l" rtl="0">
              <a:lnSpc>
                <a:spcPct val="100000"/>
              </a:lnSpc>
              <a:spcBef>
                <a:spcPts val="0"/>
              </a:spcBef>
              <a:spcAft>
                <a:spcPts val="0"/>
              </a:spcAft>
              <a:buClr>
                <a:schemeClr val="dk1"/>
              </a:buClr>
              <a:buSzPts val="1800"/>
              <a:buChar char="●"/>
            </a:pPr>
            <a:r>
              <a:rPr lang="en-US" sz="1800" i="0">
                <a:latin typeface="Arial"/>
                <a:ea typeface="Arial"/>
                <a:cs typeface="Arial"/>
                <a:sym typeface="Arial"/>
              </a:rPr>
              <a:t>This co-chairing arrangement reflected the Task Team's commitment </a:t>
            </a:r>
            <a:r>
              <a:rPr lang="en-US" sz="1800" b="1" i="0">
                <a:solidFill>
                  <a:srgbClr val="000000"/>
                </a:solidFill>
                <a:latin typeface="Arial"/>
                <a:ea typeface="Arial"/>
                <a:cs typeface="Arial"/>
                <a:sym typeface="Arial"/>
              </a:rPr>
              <a:t>to CRPD Article 4.3 and the principle of "Nothing about us, without us"</a:t>
            </a:r>
            <a:r>
              <a:rPr lang="en-US" sz="1800" i="0">
                <a:latin typeface="Arial"/>
                <a:ea typeface="Arial"/>
                <a:cs typeface="Arial"/>
                <a:sym typeface="Arial"/>
              </a:rPr>
              <a:t>. The Task Team included more than 90 stakeholders across DPOs, mainstream NGOs, UN agencies and governments.</a:t>
            </a:r>
            <a:endParaRPr sz="1800">
              <a:latin typeface="Arial"/>
              <a:ea typeface="Arial"/>
              <a:cs typeface="Arial"/>
              <a:sym typeface="Arial"/>
            </a:endParaRPr>
          </a:p>
          <a:p>
            <a:pPr marL="285750" lvl="0" indent="-20955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Char char="●"/>
            </a:pPr>
            <a:r>
              <a:rPr lang="en-US" sz="1800">
                <a:latin typeface="Arial"/>
                <a:ea typeface="Arial"/>
                <a:cs typeface="Arial"/>
                <a:sym typeface="Arial"/>
              </a:rPr>
              <a:t>The IASC Guidelines are built on tools such as Humanitarian Inclusion Standards (HIS) and Sphere Standards.</a:t>
            </a:r>
            <a:endParaRPr sz="1800">
              <a:latin typeface="Arial"/>
              <a:ea typeface="Arial"/>
              <a:cs typeface="Arial"/>
              <a:sym typeface="Arial"/>
            </a:endParaRPr>
          </a:p>
          <a:p>
            <a:pPr marL="285750" lvl="0" indent="-209550" algn="l" rtl="0">
              <a:lnSpc>
                <a:spcPct val="100000"/>
              </a:lnSpc>
              <a:spcBef>
                <a:spcPts val="0"/>
              </a:spcBef>
              <a:spcAft>
                <a:spcPts val="0"/>
              </a:spcAft>
              <a:buClr>
                <a:schemeClr val="dk1"/>
              </a:buClr>
              <a:buSzPts val="1200"/>
              <a:buFont typeface="Arial"/>
              <a:buNone/>
            </a:pPr>
            <a:endParaRPr sz="1800">
              <a:solidFill>
                <a:srgbClr val="2E3436"/>
              </a:solidFill>
              <a:latin typeface="Arial"/>
              <a:ea typeface="Arial"/>
              <a:cs typeface="Arial"/>
              <a:sym typeface="Arial"/>
            </a:endParaRPr>
          </a:p>
          <a:p>
            <a:pPr marL="285750" lvl="0" indent="-285750" algn="l" rtl="0">
              <a:lnSpc>
                <a:spcPct val="100000"/>
              </a:lnSpc>
              <a:spcBef>
                <a:spcPts val="0"/>
              </a:spcBef>
              <a:spcAft>
                <a:spcPts val="0"/>
              </a:spcAft>
              <a:buClr>
                <a:schemeClr val="dk1"/>
              </a:buClr>
              <a:buSzPts val="1800"/>
              <a:buChar char="●"/>
            </a:pPr>
            <a:r>
              <a:rPr lang="en-US" sz="1800">
                <a:latin typeface="Arial"/>
                <a:ea typeface="Arial"/>
                <a:cs typeface="Arial"/>
                <a:sym typeface="Arial"/>
              </a:rPr>
              <a:t>The Guidelines are </a:t>
            </a:r>
            <a:r>
              <a:rPr lang="en-US" sz="1800">
                <a:solidFill>
                  <a:srgbClr val="000000"/>
                </a:solidFill>
                <a:latin typeface="Arial"/>
                <a:ea typeface="Arial"/>
                <a:cs typeface="Arial"/>
                <a:sym typeface="Arial"/>
              </a:rPr>
              <a:t>a key contribution</a:t>
            </a:r>
            <a:r>
              <a:rPr lang="en-US" sz="1800">
                <a:solidFill>
                  <a:srgbClr val="0070C0"/>
                </a:solidFill>
                <a:latin typeface="Arial"/>
                <a:ea typeface="Arial"/>
                <a:cs typeface="Arial"/>
                <a:sym typeface="Arial"/>
              </a:rPr>
              <a:t> </a:t>
            </a:r>
            <a:r>
              <a:rPr lang="en-US" sz="1800">
                <a:latin typeface="Arial"/>
                <a:ea typeface="Arial"/>
                <a:cs typeface="Arial"/>
                <a:sym typeface="Arial"/>
              </a:rPr>
              <a:t>of the humanitarian sector to the United Nations Disability Inclusion Strategy (UNDIS) that the United Nations Secretary General launched in June 2019</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167" name="Google Shape;1167;p15: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2">
          <a:extLst>
            <a:ext uri="{FF2B5EF4-FFF2-40B4-BE49-F238E27FC236}">
              <a16:creationId xmlns:a16="http://schemas.microsoft.com/office/drawing/2014/main" id="{406E4A02-6DF2-0CF7-9A58-D1D9E3391339}"/>
            </a:ext>
          </a:extLst>
        </p:cNvPr>
        <p:cNvGrpSpPr/>
        <p:nvPr/>
      </p:nvGrpSpPr>
      <p:grpSpPr>
        <a:xfrm>
          <a:off x="0" y="0"/>
          <a:ext cx="0" cy="0"/>
          <a:chOff x="0" y="0"/>
          <a:chExt cx="0" cy="0"/>
        </a:xfrm>
      </p:grpSpPr>
      <p:sp>
        <p:nvSpPr>
          <p:cNvPr id="1173" name="Google Shape;1173;p16:notes">
            <a:extLst>
              <a:ext uri="{FF2B5EF4-FFF2-40B4-BE49-F238E27FC236}">
                <a16:creationId xmlns:a16="http://schemas.microsoft.com/office/drawing/2014/main" id="{645300DA-D1C1-328A-9CEA-6057A54650FD}"/>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4" name="Google Shape;1174;p16:notes">
            <a:extLst>
              <a:ext uri="{FF2B5EF4-FFF2-40B4-BE49-F238E27FC236}">
                <a16:creationId xmlns:a16="http://schemas.microsoft.com/office/drawing/2014/main" id="{696EDB36-D467-0024-D017-6D710F1F9064}"/>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Facilitators Notes:</a:t>
            </a:r>
            <a:endParaRPr sz="1800" b="1"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Read each bullet out individually and expand on it as suggested below:</a:t>
            </a:r>
            <a:endParaRPr sz="1800" b="1"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dirty="0">
                <a:latin typeface="Arial"/>
                <a:ea typeface="Arial"/>
                <a:cs typeface="Arial"/>
                <a:sym typeface="Arial"/>
              </a:rPr>
              <a:t>The IASC are the first humanitarian guidelines to be developed with and by persons with disabilities and their representative organizations together with traditional humanitarian stakeholders (note – emphasis on meaningful participation)</a:t>
            </a: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dirty="0">
                <a:latin typeface="Arial"/>
                <a:ea typeface="Arial"/>
                <a:cs typeface="Arial"/>
                <a:sym typeface="Arial"/>
              </a:rPr>
              <a:t>For the very first time, the Guidelines were developed through a consultative process with contributions from over 600 stakeholders from the humanitarian and disability sectors, with a total of 14 global and regional multi-stakeholder face-to-face consultations, which included persons with disabilities.</a:t>
            </a: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dirty="0">
                <a:latin typeface="Arial"/>
                <a:ea typeface="Arial"/>
                <a:cs typeface="Arial"/>
                <a:sym typeface="Arial"/>
              </a:rPr>
              <a:t>The guidelines set out essential actions that humanitarian actors must take in order to effectively identify and respond to the needs and rights of persons with disabilities who are most at risk of being left behind in humanitarian settings. General &amp; sector-specific guidance on how to mainstream disability inclusion during preparedness, response and recovery.</a:t>
            </a:r>
            <a:endParaRPr sz="1800" dirty="0">
              <a:latin typeface="Arial"/>
              <a:ea typeface="Arial"/>
              <a:cs typeface="Arial"/>
              <a:sym typeface="Arial"/>
            </a:endParaRPr>
          </a:p>
          <a:p>
            <a:pPr marL="0" marR="0" lvl="0" indent="0" algn="l" rtl="0">
              <a:lnSpc>
                <a:spcPct val="100000"/>
              </a:lnSpc>
              <a:spcBef>
                <a:spcPts val="0"/>
              </a:spcBef>
              <a:spcAft>
                <a:spcPts val="0"/>
              </a:spcAft>
              <a:buSzPts val="1400"/>
              <a:buNone/>
            </a:pPr>
            <a:endParaRPr sz="1800" dirty="0">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dirty="0"/>
          </a:p>
          <a:p>
            <a:pPr marL="0" marR="0" lvl="0" indent="0" algn="l" rtl="0">
              <a:lnSpc>
                <a:spcPct val="100000"/>
              </a:lnSpc>
              <a:spcBef>
                <a:spcPts val="0"/>
              </a:spcBef>
              <a:spcAft>
                <a:spcPts val="0"/>
              </a:spcAft>
              <a:buClr>
                <a:schemeClr val="dk1"/>
              </a:buClr>
              <a:buSzPts val="1200"/>
              <a:buFont typeface="Arial"/>
              <a:buNone/>
            </a:pPr>
            <a:endParaRPr sz="1200" b="0" i="0" dirty="0">
              <a:solidFill>
                <a:srgbClr val="000000"/>
              </a:solidFill>
            </a:endParaRPr>
          </a:p>
        </p:txBody>
      </p:sp>
      <p:sp>
        <p:nvSpPr>
          <p:cNvPr id="1175" name="Google Shape;1175;p16:notes">
            <a:extLst>
              <a:ext uri="{FF2B5EF4-FFF2-40B4-BE49-F238E27FC236}">
                <a16:creationId xmlns:a16="http://schemas.microsoft.com/office/drawing/2014/main" id="{3477DF88-CD21-4296-6766-EB095C848D41}"/>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extLst>
      <p:ext uri="{BB962C8B-B14F-4D97-AF65-F5344CB8AC3E}">
        <p14:creationId xmlns:p14="http://schemas.microsoft.com/office/powerpoint/2010/main" val="1233547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a:extLst>
            <a:ext uri="{FF2B5EF4-FFF2-40B4-BE49-F238E27FC236}">
              <a16:creationId xmlns:a16="http://schemas.microsoft.com/office/drawing/2014/main" id="{481DE287-ACF7-9A3B-6290-EF0C9B2CF403}"/>
            </a:ext>
          </a:extLst>
        </p:cNvPr>
        <p:cNvGrpSpPr/>
        <p:nvPr/>
      </p:nvGrpSpPr>
      <p:grpSpPr>
        <a:xfrm>
          <a:off x="0" y="0"/>
          <a:ext cx="0" cy="0"/>
          <a:chOff x="0" y="0"/>
          <a:chExt cx="0" cy="0"/>
        </a:xfrm>
      </p:grpSpPr>
      <p:sp>
        <p:nvSpPr>
          <p:cNvPr id="1183" name="Google Shape;1183;p17:notes">
            <a:extLst>
              <a:ext uri="{FF2B5EF4-FFF2-40B4-BE49-F238E27FC236}">
                <a16:creationId xmlns:a16="http://schemas.microsoft.com/office/drawing/2014/main" id="{976B95B3-3436-705C-B947-F3C1903B158A}"/>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4" name="Google Shape;1184;p17:notes">
            <a:extLst>
              <a:ext uri="{FF2B5EF4-FFF2-40B4-BE49-F238E27FC236}">
                <a16:creationId xmlns:a16="http://schemas.microsoft.com/office/drawing/2014/main" id="{B51A4839-84EA-34A2-54D2-89A81BE98FA0}"/>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a:t>
            </a:r>
            <a:endParaRPr sz="1800" b="1"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0" lvl="0" indent="0" algn="l" rtl="0">
              <a:lnSpc>
                <a:spcPct val="100000"/>
              </a:lnSpc>
              <a:spcBef>
                <a:spcPts val="0"/>
              </a:spcBef>
              <a:spcAft>
                <a:spcPts val="0"/>
              </a:spcAft>
              <a:buSzPts val="1400"/>
              <a:buNone/>
            </a:pPr>
            <a:r>
              <a:rPr lang="en-US" sz="1800" b="1" dirty="0">
                <a:latin typeface="Arial"/>
                <a:ea typeface="Arial"/>
                <a:cs typeface="Arial"/>
                <a:sym typeface="Arial"/>
              </a:rPr>
              <a:t>Read text blocks as follows:</a:t>
            </a:r>
            <a:endParaRPr sz="1800" b="1" dirty="0">
              <a:latin typeface="Arial"/>
              <a:ea typeface="Arial"/>
              <a:cs typeface="Arial"/>
              <a:sym typeface="Arial"/>
            </a:endParaRPr>
          </a:p>
          <a:p>
            <a:pPr marL="457200" lvl="0" indent="-342900" algn="just" rtl="0">
              <a:lnSpc>
                <a:spcPct val="100000"/>
              </a:lnSpc>
              <a:spcBef>
                <a:spcPts val="0"/>
              </a:spcBef>
              <a:spcAft>
                <a:spcPts val="0"/>
              </a:spcAft>
              <a:buClr>
                <a:srgbClr val="0C0C0C"/>
              </a:buClr>
              <a:buSzPts val="1800"/>
              <a:buFont typeface="Arial"/>
              <a:buChar char="●"/>
            </a:pPr>
            <a:r>
              <a:rPr lang="en-US" sz="1800" dirty="0">
                <a:solidFill>
                  <a:srgbClr val="0C0C0C"/>
                </a:solidFill>
                <a:latin typeface="Arial"/>
                <a:ea typeface="Arial"/>
                <a:cs typeface="Arial"/>
                <a:sym typeface="Arial"/>
              </a:rPr>
              <a:t>Persons with disabilities are among the most marginalized people in crisis-affected communities and disproportionately affected by conflict and disasters.</a:t>
            </a:r>
            <a:endParaRPr sz="1800" dirty="0">
              <a:solidFill>
                <a:srgbClr val="0C0C0C"/>
              </a:solidFill>
              <a:latin typeface="Arial"/>
              <a:ea typeface="Arial"/>
              <a:cs typeface="Arial"/>
              <a:sym typeface="Arial"/>
            </a:endParaRPr>
          </a:p>
          <a:p>
            <a:pPr marL="457200" lvl="0" indent="-342900" algn="just" rtl="0">
              <a:lnSpc>
                <a:spcPct val="100000"/>
              </a:lnSpc>
              <a:spcBef>
                <a:spcPts val="0"/>
              </a:spcBef>
              <a:spcAft>
                <a:spcPts val="0"/>
              </a:spcAft>
              <a:buClr>
                <a:srgbClr val="0C0C0C"/>
              </a:buClr>
              <a:buSzPts val="1800"/>
              <a:buFont typeface="Arial"/>
              <a:buChar char="●"/>
            </a:pPr>
            <a:r>
              <a:rPr lang="en-US" sz="1800" dirty="0">
                <a:solidFill>
                  <a:srgbClr val="0C0C0C"/>
                </a:solidFill>
                <a:latin typeface="Arial"/>
                <a:ea typeface="Arial"/>
                <a:cs typeface="Arial"/>
                <a:sym typeface="Arial"/>
              </a:rPr>
              <a:t>And yet 92% of humanitarian actors think that persons with disabilities are not properly considered in humanitarian response and are often considered only as recipients of aid and not as actors in the response.</a:t>
            </a:r>
            <a:endParaRPr sz="1800" dirty="0">
              <a:solidFill>
                <a:srgbClr val="0C0C0C"/>
              </a:solidFill>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dirty="0">
                <a:solidFill>
                  <a:srgbClr val="0C0C0C"/>
                </a:solidFill>
                <a:latin typeface="Arial"/>
                <a:ea typeface="Arial"/>
                <a:cs typeface="Arial"/>
                <a:sym typeface="Arial"/>
              </a:rPr>
              <a:t>And so, the Inter-Agency Standing Committee (IASC) bring alignment between state actors, OPDs (Organisations of Persons with Disabilities), Civil Society Organisations and UN agencies towards a common goal of inclusion</a:t>
            </a:r>
            <a:r>
              <a:rPr lang="en-US" sz="1800" dirty="0">
                <a:latin typeface="Arial"/>
                <a:ea typeface="Arial"/>
                <a:cs typeface="Arial"/>
                <a:sym typeface="Arial"/>
              </a:rPr>
              <a:t>.</a:t>
            </a:r>
            <a:endParaRPr sz="1800" dirty="0">
              <a:latin typeface="Arial"/>
              <a:ea typeface="Arial"/>
              <a:cs typeface="Arial"/>
              <a:sym typeface="Arial"/>
            </a:endParaRPr>
          </a:p>
          <a:p>
            <a:pPr marL="457200" lvl="0" indent="-342900" algn="just" rtl="0">
              <a:lnSpc>
                <a:spcPct val="100000"/>
              </a:lnSpc>
              <a:spcBef>
                <a:spcPts val="0"/>
              </a:spcBef>
              <a:spcAft>
                <a:spcPts val="0"/>
              </a:spcAft>
              <a:buClr>
                <a:srgbClr val="0C0C0C"/>
              </a:buClr>
              <a:buSzPts val="1800"/>
              <a:buFont typeface="Arial"/>
              <a:buChar char="●"/>
            </a:pPr>
            <a:r>
              <a:rPr lang="en-US" sz="1800" dirty="0">
                <a:latin typeface="Arial"/>
                <a:ea typeface="Arial"/>
                <a:cs typeface="Arial"/>
                <a:sym typeface="Arial"/>
              </a:rPr>
              <a:t>Provides chapter specific, actionable guidance to humanitarian actors to apply in current practices, processes, and outcomes so as to ensure that the human rights of persons with disabilities are protected and promoted as required by international law.</a:t>
            </a:r>
            <a:endParaRPr sz="1800" dirty="0">
              <a:solidFill>
                <a:srgbClr val="0C0C0C"/>
              </a:solidFill>
              <a:latin typeface="Arial"/>
              <a:ea typeface="Arial"/>
              <a:cs typeface="Arial"/>
              <a:sym typeface="Arial"/>
            </a:endParaRPr>
          </a:p>
          <a:p>
            <a:pPr marL="457200" lvl="0" indent="0" algn="just" rtl="0">
              <a:lnSpc>
                <a:spcPct val="100000"/>
              </a:lnSpc>
              <a:spcBef>
                <a:spcPts val="0"/>
              </a:spcBef>
              <a:spcAft>
                <a:spcPts val="0"/>
              </a:spcAft>
              <a:buSzPts val="1400"/>
              <a:buNone/>
            </a:pPr>
            <a:endParaRPr dirty="0">
              <a:solidFill>
                <a:srgbClr val="0C0C0C"/>
              </a:solidFill>
              <a:latin typeface="Arial"/>
              <a:ea typeface="Arial"/>
              <a:cs typeface="Arial"/>
              <a:sym typeface="Arial"/>
            </a:endParaRPr>
          </a:p>
          <a:p>
            <a:pPr marL="0" marR="0" lvl="0" indent="0" algn="l" rtl="0">
              <a:lnSpc>
                <a:spcPct val="100000"/>
              </a:lnSpc>
              <a:spcBef>
                <a:spcPts val="0"/>
              </a:spcBef>
              <a:spcAft>
                <a:spcPts val="0"/>
              </a:spcAft>
              <a:buSzPts val="1400"/>
              <a:buNone/>
            </a:pPr>
            <a:endParaRPr dirty="0"/>
          </a:p>
          <a:p>
            <a:pPr marL="171450" marR="0" lvl="0" indent="-95250" algn="l" rtl="0">
              <a:lnSpc>
                <a:spcPct val="100000"/>
              </a:lnSpc>
              <a:spcBef>
                <a:spcPts val="0"/>
              </a:spcBef>
              <a:spcAft>
                <a:spcPts val="0"/>
              </a:spcAft>
              <a:buClr>
                <a:schemeClr val="dk1"/>
              </a:buClr>
              <a:buSzPts val="1200"/>
              <a:buFont typeface="Arial"/>
              <a:buNone/>
            </a:pPr>
            <a:endParaRPr dirty="0"/>
          </a:p>
          <a:p>
            <a:pPr marL="171450" marR="0" lvl="0" indent="-95250" algn="l" rtl="0">
              <a:lnSpc>
                <a:spcPct val="100000"/>
              </a:lnSpc>
              <a:spcBef>
                <a:spcPts val="0"/>
              </a:spcBef>
              <a:spcAft>
                <a:spcPts val="0"/>
              </a:spcAft>
              <a:buClr>
                <a:schemeClr val="dk1"/>
              </a:buClr>
              <a:buSzPts val="1200"/>
              <a:buFont typeface="Arial"/>
              <a:buNone/>
            </a:pPr>
            <a:endParaRPr dirty="0"/>
          </a:p>
          <a:p>
            <a:pPr marL="171450" marR="0" lvl="0" indent="-95250" algn="l" rtl="0">
              <a:lnSpc>
                <a:spcPct val="100000"/>
              </a:lnSpc>
              <a:spcBef>
                <a:spcPts val="0"/>
              </a:spcBef>
              <a:spcAft>
                <a:spcPts val="0"/>
              </a:spcAft>
              <a:buClr>
                <a:schemeClr val="dk1"/>
              </a:buClr>
              <a:buSzPts val="1200"/>
              <a:buFont typeface="Arial"/>
              <a:buNone/>
            </a:pPr>
            <a:endParaRPr b="0" i="0" dirty="0">
              <a:solidFill>
                <a:srgbClr val="0C0C0C"/>
              </a:solidFill>
              <a:latin typeface="Heebo"/>
              <a:ea typeface="Heebo"/>
              <a:cs typeface="Heebo"/>
              <a:sym typeface="Heebo"/>
            </a:endParaRPr>
          </a:p>
          <a:p>
            <a:pPr marL="171450" marR="0" lvl="0" indent="-95250"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SzPts val="1400"/>
              <a:buNone/>
            </a:pPr>
            <a:endParaRPr dirty="0"/>
          </a:p>
        </p:txBody>
      </p:sp>
      <p:sp>
        <p:nvSpPr>
          <p:cNvPr id="1185" name="Google Shape;1185;p17:notes">
            <a:extLst>
              <a:ext uri="{FF2B5EF4-FFF2-40B4-BE49-F238E27FC236}">
                <a16:creationId xmlns:a16="http://schemas.microsoft.com/office/drawing/2014/main" id="{D9CF296B-2EF2-8135-5F79-6CD00B91A2B9}"/>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extLst>
      <p:ext uri="{BB962C8B-B14F-4D97-AF65-F5344CB8AC3E}">
        <p14:creationId xmlns:p14="http://schemas.microsoft.com/office/powerpoint/2010/main" val="371024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a:extLst>
            <a:ext uri="{FF2B5EF4-FFF2-40B4-BE49-F238E27FC236}">
              <a16:creationId xmlns:a16="http://schemas.microsoft.com/office/drawing/2014/main" id="{12276A4E-BD90-F613-B003-A2F6BBCB2004}"/>
            </a:ext>
          </a:extLst>
        </p:cNvPr>
        <p:cNvGrpSpPr/>
        <p:nvPr/>
      </p:nvGrpSpPr>
      <p:grpSpPr>
        <a:xfrm>
          <a:off x="0" y="0"/>
          <a:ext cx="0" cy="0"/>
          <a:chOff x="0" y="0"/>
          <a:chExt cx="0" cy="0"/>
        </a:xfrm>
      </p:grpSpPr>
      <p:sp>
        <p:nvSpPr>
          <p:cNvPr id="1197" name="Google Shape;1197;p20:notes">
            <a:extLst>
              <a:ext uri="{FF2B5EF4-FFF2-40B4-BE49-F238E27FC236}">
                <a16:creationId xmlns:a16="http://schemas.microsoft.com/office/drawing/2014/main" id="{63D6FF38-2567-62C0-08B4-D9034F74B8FC}"/>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8" name="Google Shape;1198;p20:notes">
            <a:extLst>
              <a:ext uri="{FF2B5EF4-FFF2-40B4-BE49-F238E27FC236}">
                <a16:creationId xmlns:a16="http://schemas.microsoft.com/office/drawing/2014/main" id="{4311B70D-5AF6-18F8-1012-5CE62334F1C4}"/>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Disability inclusive humanitarian action involves a multi-stakeholder commitment to building and sustaining a barrier free, participative and accessible approach.</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First text box: </a:t>
            </a:r>
            <a:r>
              <a:rPr lang="en-US" sz="1800">
                <a:latin typeface="Arial"/>
                <a:ea typeface="Arial"/>
                <a:cs typeface="Arial"/>
                <a:sym typeface="Arial"/>
              </a:rPr>
              <a:t>The IASC guidelines were designed primarily for use by national, regional and international humanitarian actors who are involved in policymaking, coordination, programming and funding. Audience: UN Organisations, donors, (Global) clusters, (I)NGOs and OPDs</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Second text box:</a:t>
            </a:r>
            <a:r>
              <a:rPr lang="en-US" sz="1800">
                <a:latin typeface="Arial"/>
                <a:ea typeface="Arial"/>
                <a:cs typeface="Arial"/>
                <a:sym typeface="Arial"/>
              </a:rPr>
              <a:t> They are also useful to field practitioners and other humanitarian actors because they describe processes and recommendations for including persons with disabilities.</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Third text box:</a:t>
            </a:r>
            <a:r>
              <a:rPr lang="en-US" sz="1800">
                <a:latin typeface="Arial"/>
                <a:ea typeface="Arial"/>
                <a:cs typeface="Arial"/>
                <a:sym typeface="Arial"/>
              </a:rPr>
              <a:t> Governments; Humanitarian leadership; Cluster/sector leads; Programmers (in humanitarian and development organizations); Donors; Local, national, regional and international organizations of persons with disabilities (OPDs).</a:t>
            </a:r>
            <a:endParaRPr sz="1800">
              <a:latin typeface="Arial"/>
              <a:ea typeface="Arial"/>
              <a:cs typeface="Arial"/>
              <a:sym typeface="Arial"/>
            </a:endParaRPr>
          </a:p>
          <a:p>
            <a:pPr marL="0" lvl="0" indent="0" algn="l" rtl="0">
              <a:lnSpc>
                <a:spcPct val="150000"/>
              </a:lnSpc>
              <a:spcBef>
                <a:spcPts val="0"/>
              </a:spcBef>
              <a:spcAft>
                <a:spcPts val="0"/>
              </a:spcAft>
              <a:buClr>
                <a:schemeClr val="dk1"/>
              </a:buClr>
              <a:buSzPts val="1100"/>
              <a:buFont typeface="Arial"/>
              <a:buNone/>
            </a:pPr>
            <a:endParaRPr sz="1400" b="1" u="sng">
              <a:latin typeface="Arial"/>
              <a:ea typeface="Arial"/>
              <a:cs typeface="Arial"/>
              <a:sym typeface="Arial"/>
            </a:endParaRPr>
          </a:p>
          <a:p>
            <a:pPr marL="171450" lvl="0" indent="-95250" algn="l" rtl="0">
              <a:lnSpc>
                <a:spcPct val="100000"/>
              </a:lnSpc>
              <a:spcBef>
                <a:spcPts val="800"/>
              </a:spcBef>
              <a:spcAft>
                <a:spcPts val="0"/>
              </a:spcAft>
              <a:buClr>
                <a:schemeClr val="dk1"/>
              </a:buClr>
              <a:buSzPts val="1200"/>
              <a:buFont typeface="Arial"/>
              <a:buNone/>
            </a:pPr>
            <a:endParaRPr/>
          </a:p>
        </p:txBody>
      </p:sp>
      <p:sp>
        <p:nvSpPr>
          <p:cNvPr id="1199" name="Google Shape;1199;p20:notes">
            <a:extLst>
              <a:ext uri="{FF2B5EF4-FFF2-40B4-BE49-F238E27FC236}">
                <a16:creationId xmlns:a16="http://schemas.microsoft.com/office/drawing/2014/main" id="{A12DCE41-0751-FE01-CC1A-A0AB46090650}"/>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extLst>
      <p:ext uri="{BB962C8B-B14F-4D97-AF65-F5344CB8AC3E}">
        <p14:creationId xmlns:p14="http://schemas.microsoft.com/office/powerpoint/2010/main" val="1926907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a:extLst>
            <a:ext uri="{FF2B5EF4-FFF2-40B4-BE49-F238E27FC236}">
              <a16:creationId xmlns:a16="http://schemas.microsoft.com/office/drawing/2014/main" id="{14FA632B-8F39-A9D9-6470-36A0FCD4BCA2}"/>
            </a:ext>
          </a:extLst>
        </p:cNvPr>
        <p:cNvGrpSpPr/>
        <p:nvPr/>
      </p:nvGrpSpPr>
      <p:grpSpPr>
        <a:xfrm>
          <a:off x="0" y="0"/>
          <a:ext cx="0" cy="0"/>
          <a:chOff x="0" y="0"/>
          <a:chExt cx="0" cy="0"/>
        </a:xfrm>
      </p:grpSpPr>
      <p:sp>
        <p:nvSpPr>
          <p:cNvPr id="1209" name="Google Shape;1209;p18:notes">
            <a:extLst>
              <a:ext uri="{FF2B5EF4-FFF2-40B4-BE49-F238E27FC236}">
                <a16:creationId xmlns:a16="http://schemas.microsoft.com/office/drawing/2014/main" id="{8632F8A9-1535-AE4A-6D63-59FAEB5C9972}"/>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0" name="Google Shape;1210;p18:notes">
            <a:extLst>
              <a:ext uri="{FF2B5EF4-FFF2-40B4-BE49-F238E27FC236}">
                <a16:creationId xmlns:a16="http://schemas.microsoft.com/office/drawing/2014/main" id="{72EC9441-530A-A307-23E1-DD2A86CF9DF5}"/>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This slide should help participants understand the strategic importance of the IASC Guidelines and their relevance to inclusive Food Security programming.</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Review the IASC Guidelines, focusing on Food Security-specific sections (Chapter 13).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Collect examples of barriers and successes in Food Security programs in the training context (e.g., data from the Humanitarian Needs Overview (HNO) or HRP).</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Ask participants to think about barriers to inclusion they’ve observed in their Food Security work.</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How might these barriers impact access, safety, and sustainability for persons with disabilities?</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Reinforce that the IASC Guidelines provide a practical framework to improve inclusion across all stages of the Food Security project cycle.</a:t>
            </a:r>
            <a:endParaRPr sz="1800">
              <a:latin typeface="Arial"/>
              <a:ea typeface="Arial"/>
              <a:cs typeface="Arial"/>
              <a:sym typeface="Arial"/>
            </a:endParaRPr>
          </a:p>
        </p:txBody>
      </p:sp>
      <p:sp>
        <p:nvSpPr>
          <p:cNvPr id="1211" name="Google Shape;1211;p18:notes">
            <a:extLst>
              <a:ext uri="{FF2B5EF4-FFF2-40B4-BE49-F238E27FC236}">
                <a16:creationId xmlns:a16="http://schemas.microsoft.com/office/drawing/2014/main" id="{35A01D99-9CDD-1F56-F0D0-7A912C62E38D}"/>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extLst>
      <p:ext uri="{BB962C8B-B14F-4D97-AF65-F5344CB8AC3E}">
        <p14:creationId xmlns:p14="http://schemas.microsoft.com/office/powerpoint/2010/main" val="3314413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dk1"/>
              </a:buClr>
              <a:buSzPts val="1100"/>
            </a:pPr>
            <a:r>
              <a:rPr lang="en-US" b="1" dirty="0">
                <a:latin typeface="Arial"/>
                <a:ea typeface="Arial"/>
                <a:cs typeface="Arial"/>
                <a:sym typeface="Arial"/>
              </a:rPr>
              <a:t>Facilitator Notes: </a:t>
            </a:r>
            <a:endParaRPr lang="en-US" dirty="0">
              <a:latin typeface="Arial"/>
              <a:ea typeface="Arial"/>
              <a:cs typeface="Arial"/>
              <a:sym typeface="Arial"/>
            </a:endParaRPr>
          </a:p>
          <a:p>
            <a:pPr marL="0" indent="0">
              <a:buClr>
                <a:schemeClr val="dk1"/>
              </a:buClr>
              <a:buSzPts val="1100"/>
            </a:pPr>
            <a:r>
              <a:rPr lang="en-US" dirty="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dirty="0"/>
          </a:p>
          <a:p>
            <a:pPr marL="0" indent="0"/>
            <a:endParaRPr lang="en-US" dirty="0"/>
          </a:p>
          <a:p>
            <a:pPr marL="0" indent="0"/>
            <a:r>
              <a:rPr lang="en-US" b="1" dirty="0"/>
              <a:t>History of LNOB project:</a:t>
            </a:r>
          </a:p>
          <a:p>
            <a:pPr marL="179040" indent="-179040">
              <a:buFont typeface="Arial" panose="020B0604020202020204" pitchFamily="34" charset="0"/>
              <a:buChar char="•"/>
            </a:pPr>
            <a:r>
              <a:rPr lang="en-US" dirty="0"/>
              <a:t>Since 2016, the LNOB-project series focuses on </a:t>
            </a:r>
            <a:r>
              <a:rPr lang="en-US" b="1" dirty="0"/>
              <a:t>mainstreaming disability </a:t>
            </a:r>
            <a:r>
              <a:rPr lang="en-US" dirty="0"/>
              <a:t>in humanitarian action in line with the IASC Guidelines on Inclusion of Persons with Disabilities in Humanitarian Action. Further information can be found</a:t>
            </a:r>
            <a:r>
              <a:rPr lang="en-US" baseline="0" dirty="0"/>
              <a:t> on the project website: https://www.hi-deutschland-projekte.de/lnob/about-lnob/ </a:t>
            </a:r>
          </a:p>
          <a:p>
            <a:pPr marL="179040" indent="-179040">
              <a:buFont typeface="Arial" panose="020B0604020202020204" pitchFamily="34" charset="0"/>
              <a:buChar char="•"/>
            </a:pPr>
            <a:r>
              <a:rPr lang="en-US" b="1" dirty="0"/>
              <a:t>Phase 4 (2025-2026) </a:t>
            </a:r>
            <a:r>
              <a:rPr lang="en-US" dirty="0"/>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9040" indent="-179040">
              <a:buFont typeface="Arial" panose="020B0604020202020204" pitchFamily="34" charset="0"/>
              <a:buChar char="•"/>
            </a:pPr>
            <a:r>
              <a:rPr lang="en-US" b="1" dirty="0"/>
              <a:t>Phase 3 (2022-2023): </a:t>
            </a:r>
            <a:r>
              <a:rPr lang="en-US" dirty="0"/>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9040" indent="-179040">
              <a:buFont typeface="Arial" panose="020B0604020202020204" pitchFamily="34" charset="0"/>
              <a:buChar char="•"/>
            </a:pPr>
            <a:r>
              <a:rPr lang="en-US" b="1" dirty="0"/>
              <a:t>Phase 2 (2018-2021): </a:t>
            </a:r>
            <a:r>
              <a:rPr lang="en-US" dirty="0"/>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indent="-179040">
              <a:buSzPts val="1100"/>
              <a:buFont typeface="Arial" panose="020B0604020202020204" pitchFamily="34" charset="0"/>
              <a:buChar char="•"/>
            </a:pPr>
            <a:r>
              <a:rPr lang="en-US" b="1" dirty="0"/>
              <a:t>Phase 1 (2016-2018): </a:t>
            </a:r>
            <a:r>
              <a:rPr lang="en-US" dirty="0"/>
              <a:t>Capacity Building of German Humanitarian Actors to Mainstream Disability (Seminars, Workshops &amp; Events, Coaching, Cooperation with Universities).</a:t>
            </a:r>
          </a:p>
          <a:p>
            <a:endParaRPr lang="de-DE" dirty="0"/>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4</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a:extLst>
            <a:ext uri="{FF2B5EF4-FFF2-40B4-BE49-F238E27FC236}">
              <a16:creationId xmlns:a16="http://schemas.microsoft.com/office/drawing/2014/main" id="{3B6BD6ED-415A-291A-A023-24E0073206FE}"/>
            </a:ext>
          </a:extLst>
        </p:cNvPr>
        <p:cNvGrpSpPr/>
        <p:nvPr/>
      </p:nvGrpSpPr>
      <p:grpSpPr>
        <a:xfrm>
          <a:off x="0" y="0"/>
          <a:ext cx="0" cy="0"/>
          <a:chOff x="0" y="0"/>
          <a:chExt cx="0" cy="0"/>
        </a:xfrm>
      </p:grpSpPr>
      <p:sp>
        <p:nvSpPr>
          <p:cNvPr id="1221" name="Google Shape;1221;p19:notes">
            <a:extLst>
              <a:ext uri="{FF2B5EF4-FFF2-40B4-BE49-F238E27FC236}">
                <a16:creationId xmlns:a16="http://schemas.microsoft.com/office/drawing/2014/main" id="{59EAD5A3-B28C-FFFB-4729-089297753BB8}"/>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19:notes">
            <a:extLst>
              <a:ext uri="{FF2B5EF4-FFF2-40B4-BE49-F238E27FC236}">
                <a16:creationId xmlns:a16="http://schemas.microsoft.com/office/drawing/2014/main" id="{B8F61659-2C3D-F7A7-38FC-7DAC8F1FAE23}"/>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Demonstrate how to operationalize the IASC Guidelines using a real-life scenario.The idea behind this practical example is to show participants how to use the IASC guidelines.  </a:t>
            </a:r>
            <a:r>
              <a:rPr lang="en-US" sz="1800">
                <a:highlight>
                  <a:schemeClr val="accent4"/>
                </a:highlight>
                <a:latin typeface="Arial"/>
                <a:ea typeface="Arial"/>
                <a:cs typeface="Arial"/>
                <a:sym typeface="Arial"/>
              </a:rPr>
              <a:t>The slide has an example, but please adapt it accordingly. Read “preparation” tips below. </a:t>
            </a:r>
            <a:endParaRPr sz="1800">
              <a:highlight>
                <a:schemeClr val="accent4"/>
              </a:highlight>
              <a:latin typeface="Arial"/>
              <a:ea typeface="Arial"/>
              <a:cs typeface="Arial"/>
              <a:sym typeface="Arial"/>
            </a:endParaRPr>
          </a:p>
          <a:p>
            <a:pPr marL="457200" lvl="0" indent="0" algn="l" rtl="0">
              <a:lnSpc>
                <a:spcPct val="100000"/>
              </a:lnSpc>
              <a:spcBef>
                <a:spcPts val="0"/>
              </a:spcBef>
              <a:spcAft>
                <a:spcPts val="0"/>
              </a:spcAft>
              <a:buClr>
                <a:schemeClr val="dk1"/>
              </a:buClr>
              <a:buSzPts val="1100"/>
              <a:buFont typeface="Arial"/>
              <a:buNone/>
            </a:pPr>
            <a:endParaRPr sz="1800">
              <a:highlight>
                <a:schemeClr val="accent4"/>
              </a:highligh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Preparation:</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Research local examples of inaccessible food security services in the local context (ex. Inaccessible food distribution sites, etc.)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Be ready to share a brief case study (if available) from the region where the training is being delivered.</a:t>
            </a: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Make sure participants have access to the IASC Guidelines by either handing out copies or access it on their computers. </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Activity:</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Divide participants into small groups and ask them to brainstorm additional actions they could take to address the scenario.</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Encourage them to connect their ideas to the "must-do actions" and recommendations in the IASC Guidelines.</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Key Emphasis:</a:t>
            </a:r>
            <a:r>
              <a:rPr lang="en-US" sz="1800">
                <a:latin typeface="Arial"/>
                <a:ea typeface="Arial"/>
                <a:cs typeface="Arial"/>
                <a:sym typeface="Arial"/>
              </a:rPr>
              <a:t>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Highlight that operationalizing the IASC Guidelines means anticipating accessibility needs, removing barriers, and adapting systems so that persons with disabilities can access food assistance equally, safely, and with dignity, not just “allowed to attend,” but truly included.</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p:txBody>
      </p:sp>
      <p:sp>
        <p:nvSpPr>
          <p:cNvPr id="1223" name="Google Shape;1223;p19:notes">
            <a:extLst>
              <a:ext uri="{FF2B5EF4-FFF2-40B4-BE49-F238E27FC236}">
                <a16:creationId xmlns:a16="http://schemas.microsoft.com/office/drawing/2014/main" id="{4B8A3128-B791-18D5-20C0-5698289C01C2}"/>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extLst>
      <p:ext uri="{BB962C8B-B14F-4D97-AF65-F5344CB8AC3E}">
        <p14:creationId xmlns:p14="http://schemas.microsoft.com/office/powerpoint/2010/main" val="1917544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1">
          <a:extLst>
            <a:ext uri="{FF2B5EF4-FFF2-40B4-BE49-F238E27FC236}">
              <a16:creationId xmlns:a16="http://schemas.microsoft.com/office/drawing/2014/main" id="{A2719F5A-7E75-9EA5-7946-56938193C3A0}"/>
            </a:ext>
          </a:extLst>
        </p:cNvPr>
        <p:cNvGrpSpPr/>
        <p:nvPr/>
      </p:nvGrpSpPr>
      <p:grpSpPr>
        <a:xfrm>
          <a:off x="0" y="0"/>
          <a:ext cx="0" cy="0"/>
          <a:chOff x="0" y="0"/>
          <a:chExt cx="0" cy="0"/>
        </a:xfrm>
      </p:grpSpPr>
      <p:sp>
        <p:nvSpPr>
          <p:cNvPr id="1232" name="Google Shape;1232;p21:notes">
            <a:extLst>
              <a:ext uri="{FF2B5EF4-FFF2-40B4-BE49-F238E27FC236}">
                <a16:creationId xmlns:a16="http://schemas.microsoft.com/office/drawing/2014/main" id="{D4797015-C3A1-898F-BFF7-7F683637C0AF}"/>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3" name="Google Shape;1233;p21:notes">
            <a:extLst>
              <a:ext uri="{FF2B5EF4-FFF2-40B4-BE49-F238E27FC236}">
                <a16:creationId xmlns:a16="http://schemas.microsoft.com/office/drawing/2014/main" id="{B341B484-CA41-2834-61FA-3294F931E828}"/>
              </a:ext>
            </a:extLst>
          </p:cNvPr>
          <p:cNvSpPr txBox="1">
            <a:spLocks noGrp="1"/>
          </p:cNvSpPr>
          <p:nvPr>
            <p:ph type="body" idx="1"/>
          </p:nvPr>
        </p:nvSpPr>
        <p:spPr>
          <a:xfrm>
            <a:off x="679768" y="4715909"/>
            <a:ext cx="5438140" cy="4467701"/>
          </a:xfrm>
          <a:prstGeom prst="rect">
            <a:avLst/>
          </a:prstGeom>
          <a:noFill/>
          <a:ln>
            <a:noFill/>
          </a:ln>
        </p:spPr>
        <p:txBody>
          <a:bodyPr spcFirstLastPara="1" wrap="square" lIns="91400" tIns="45700" rIns="91400" bIns="45700" anchor="t" anchorCtr="0">
            <a:noAutofit/>
          </a:bodyPr>
          <a:lstStyle/>
          <a:p>
            <a:pPr marL="0" lvl="0" indent="0" algn="l" rtl="0">
              <a:lnSpc>
                <a:spcPct val="100000"/>
              </a:lnSpc>
              <a:spcBef>
                <a:spcPts val="0"/>
              </a:spcBef>
              <a:spcAft>
                <a:spcPts val="0"/>
              </a:spcAft>
              <a:buClr>
                <a:srgbClr val="538CD5"/>
              </a:buClr>
              <a:buSzPts val="1200"/>
              <a:buFont typeface="Calibri"/>
              <a:buNone/>
            </a:pPr>
            <a:r>
              <a:rPr lang="en-US" sz="1800" b="1" dirty="0">
                <a:latin typeface="Arial"/>
                <a:ea typeface="Arial"/>
                <a:cs typeface="Arial"/>
                <a:sym typeface="Arial"/>
              </a:rPr>
              <a:t>Facilitator Notes:</a:t>
            </a:r>
            <a:endParaRPr sz="1800" b="1" dirty="0">
              <a:latin typeface="Arial"/>
              <a:ea typeface="Arial"/>
              <a:cs typeface="Arial"/>
              <a:sym typeface="Arial"/>
            </a:endParaRPr>
          </a:p>
          <a:p>
            <a:pPr marL="0" lvl="0" indent="0" algn="l" rtl="0">
              <a:lnSpc>
                <a:spcPct val="100000"/>
              </a:lnSpc>
              <a:spcBef>
                <a:spcPts val="0"/>
              </a:spcBef>
              <a:spcAft>
                <a:spcPts val="0"/>
              </a:spcAft>
              <a:buClr>
                <a:srgbClr val="538CD5"/>
              </a:buClr>
              <a:buSzPts val="1200"/>
              <a:buFont typeface="Calibri"/>
              <a:buNone/>
            </a:pPr>
            <a:r>
              <a:rPr lang="de-DE" sz="1800" b="1" dirty="0">
                <a:latin typeface="Arial"/>
                <a:ea typeface="Arial"/>
                <a:cs typeface="Arial"/>
                <a:sym typeface="Arial"/>
              </a:rPr>
              <a:t>Attention: In case you change the text in the pyramid, please change the alternative text of the same level, too, for screen reader accessibility!</a:t>
            </a:r>
            <a:endParaRPr sz="1800" b="1" dirty="0">
              <a:latin typeface="Arial"/>
              <a:ea typeface="Arial"/>
              <a:cs typeface="Arial"/>
              <a:sym typeface="Arial"/>
            </a:endParaRPr>
          </a:p>
          <a:p>
            <a:pPr marL="0" lvl="0" indent="0" algn="l" rtl="0">
              <a:lnSpc>
                <a:spcPct val="100000"/>
              </a:lnSpc>
              <a:spcBef>
                <a:spcPts val="0"/>
              </a:spcBef>
              <a:spcAft>
                <a:spcPts val="0"/>
              </a:spcAft>
              <a:buClr>
                <a:srgbClr val="538CD5"/>
              </a:buClr>
              <a:buSzPts val="1200"/>
              <a:buFont typeface="Calibri"/>
              <a:buNone/>
            </a:pPr>
            <a:r>
              <a:rPr lang="en-US" sz="1800" dirty="0">
                <a:latin typeface="Arial"/>
                <a:ea typeface="Arial"/>
                <a:cs typeface="Arial"/>
                <a:sym typeface="Arial"/>
              </a:rPr>
              <a:t>Please note that, unlike the WASH sector, which has UNICEF’s </a:t>
            </a:r>
            <a:r>
              <a:rPr lang="en-US" sz="1800" i="1" dirty="0">
                <a:latin typeface="Arial"/>
                <a:ea typeface="Arial"/>
                <a:cs typeface="Arial"/>
                <a:sym typeface="Arial"/>
              </a:rPr>
              <a:t>Make It Count</a:t>
            </a:r>
            <a:r>
              <a:rPr lang="en-US" sz="1800" dirty="0">
                <a:latin typeface="Arial"/>
                <a:ea typeface="Arial"/>
                <a:cs typeface="Arial"/>
                <a:sym typeface="Arial"/>
              </a:rPr>
              <a:t> framework, the Food Security sector does not yet have one consolidated disability inclusion framework. Instead, Food Security actors rely on a combination of the IASC Guidelines, Sphere Standards, WFP’s Disability Inclusion Roadmap, and </a:t>
            </a:r>
            <a:r>
              <a:rPr lang="en-US" sz="1800" dirty="0" err="1">
                <a:latin typeface="Arial"/>
                <a:ea typeface="Arial"/>
                <a:cs typeface="Arial"/>
                <a:sym typeface="Arial"/>
              </a:rPr>
              <a:t>CaLP</a:t>
            </a:r>
            <a:r>
              <a:rPr lang="en-US" sz="1800" dirty="0">
                <a:latin typeface="Arial"/>
                <a:ea typeface="Arial"/>
                <a:cs typeface="Arial"/>
                <a:sym typeface="Arial"/>
              </a:rPr>
              <a:t> guidance. Together, these form the closest equivalent to a disability-inclusive Food Security framework. Therefore this slide has been adapted to the Food Security sector, but has not been validated as DI framework for the sector, fully aligned with the DI-WASH pyramid structure but tailored to Food Security, with ONLY real, existing documents from major humanitarian agencies (WFP, FAO, Sphere, </a:t>
            </a:r>
            <a:r>
              <a:rPr lang="en-US" sz="1800" dirty="0" err="1">
                <a:latin typeface="Arial"/>
                <a:ea typeface="Arial"/>
                <a:cs typeface="Arial"/>
                <a:sym typeface="Arial"/>
              </a:rPr>
              <a:t>CaLP</a:t>
            </a:r>
            <a:r>
              <a:rPr lang="en-US" sz="1800" dirty="0">
                <a:latin typeface="Arial"/>
                <a:ea typeface="Arial"/>
                <a:cs typeface="Arial"/>
                <a:sym typeface="Arial"/>
              </a:rPr>
              <a:t>, IASC, HI, etc.)</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b="1" dirty="0">
                <a:latin typeface="Arial"/>
                <a:ea typeface="Arial"/>
                <a:cs typeface="Arial"/>
                <a:sym typeface="Arial"/>
              </a:rPr>
              <a:t>Preparation:</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dirty="0">
                <a:latin typeface="Arial"/>
                <a:ea typeface="Arial"/>
                <a:cs typeface="Arial"/>
                <a:sym typeface="Arial"/>
              </a:rPr>
              <a:t>Before the training, the facilitators should identify the resources for each category commonly used locally by the Food Security actors. Then, adapt the slide accordingly (the examples of resources are on the right side of the slide).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dirty="0">
                <a:latin typeface="Arial"/>
                <a:ea typeface="Arial"/>
                <a:cs typeface="Arial"/>
                <a:sym typeface="Arial"/>
              </a:rPr>
              <a:t>Read loud the diagram (pyramid of policies and standards) starting from top « Legal framework » and giving examples of DI Food Security legal frameworks and so forth.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dirty="0">
                <a:latin typeface="Arial"/>
                <a:ea typeface="Arial"/>
                <a:cs typeface="Arial"/>
                <a:sym typeface="Arial"/>
              </a:rPr>
              <a:t>Highlight that the IASC guidelines is in the « guidance » group, along with other DI Food Security guidance.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dirty="0">
                <a:latin typeface="Arial"/>
                <a:ea typeface="Arial"/>
                <a:cs typeface="Arial"/>
                <a:sym typeface="Arial"/>
              </a:rPr>
              <a:t>Explain the following:</a:t>
            </a:r>
            <a:endParaRPr sz="18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SPHERE and IASC: Two Complementary Tools for the Food Security Sector:</a:t>
            </a:r>
            <a:endParaRPr sz="1800" dirty="0">
              <a:latin typeface="Arial"/>
              <a:ea typeface="Arial"/>
              <a:cs typeface="Arial"/>
              <a:sym typeface="Arial"/>
            </a:endParaRPr>
          </a:p>
          <a:p>
            <a:pPr marL="628650" lvl="1" indent="-20955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SPHERE: Minimum standards for everyone and the Humanitarian Inclusion Standards (HIS) which is a companion guide to the Sphere Handbook(s)</a:t>
            </a:r>
            <a:endParaRPr sz="1800" dirty="0">
              <a:latin typeface="Arial"/>
              <a:ea typeface="Arial"/>
              <a:cs typeface="Arial"/>
              <a:sym typeface="Arial"/>
            </a:endParaRPr>
          </a:p>
          <a:p>
            <a:pPr marL="628650" lvl="1" indent="-20955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IASC: Specific inclusion for persons with disabilities.</a:t>
            </a:r>
            <a:endParaRPr sz="1800"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Connection:</a:t>
            </a:r>
            <a:endParaRPr sz="1800" dirty="0">
              <a:latin typeface="Arial"/>
              <a:ea typeface="Arial"/>
              <a:cs typeface="Arial"/>
              <a:sym typeface="Arial"/>
            </a:endParaRPr>
          </a:p>
          <a:p>
            <a:pPr marL="628650" lvl="1" indent="-20955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Global standards → Inclusive application → Impact for all.</a:t>
            </a:r>
            <a:endParaRPr sz="1800" dirty="0">
              <a:latin typeface="Arial"/>
              <a:ea typeface="Arial"/>
              <a:cs typeface="Arial"/>
              <a:sym typeface="Arial"/>
            </a:endParaRP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Make sure that the participants know the listed resources related to DI. All these additional resources are listed in the additional resources section of this module.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Below you can find a short description of those DI Food Security resources:</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Legal Framework: </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Convention on the Rights of Persons with Disabilities (CRPD)</a:t>
            </a:r>
            <a:endParaRPr sz="1800" i="1"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Universal Declaration of Human Rights – Right to food (Article 25)</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International Covenant on Economic, Social and Cultural Rights (ICESCR) – Right to adequate food</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Sustainable Development Goals – SDG 2 (Zero Hunger)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Standards &amp; Policy:</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SPHERE handbook </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Humanitarian Inclusion Standards - The FSL inclusion standards complement existing standards and guidance on FSL such as the Sphere Minimum Standards in Food Security and Nutrition</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IASC Guideline Chapter 13 - Provides sector-specific actions to ensure that Food Security and Nutrition assistance is accessible, inclusive, and responsive to the needs and capacities of persons with disabilities across the entire humanitarian </a:t>
            </a:r>
            <a:r>
              <a:rPr lang="en-US" sz="1800" dirty="0" err="1">
                <a:latin typeface="Arial"/>
                <a:ea typeface="Arial"/>
                <a:cs typeface="Arial"/>
                <a:sym typeface="Arial"/>
              </a:rPr>
              <a:t>programme</a:t>
            </a:r>
            <a:r>
              <a:rPr lang="en-US" sz="1800" dirty="0">
                <a:latin typeface="Arial"/>
                <a:ea typeface="Arial"/>
                <a:cs typeface="Arial"/>
                <a:sym typeface="Arial"/>
              </a:rPr>
              <a:t> cycle.</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Global Food Security Cluster (</a:t>
            </a:r>
            <a:r>
              <a:rPr lang="en-US" sz="1800" dirty="0" err="1">
                <a:latin typeface="Arial"/>
                <a:ea typeface="Arial"/>
                <a:cs typeface="Arial"/>
                <a:sym typeface="Arial"/>
              </a:rPr>
              <a:t>gFSC</a:t>
            </a:r>
            <a:r>
              <a:rPr lang="en-US" sz="1800" dirty="0">
                <a:latin typeface="Arial"/>
                <a:ea typeface="Arial"/>
                <a:cs typeface="Arial"/>
                <a:sym typeface="Arial"/>
              </a:rPr>
              <a:t>) Handbook – Section 5.7.1 “Disability Inclusion and Food Security” - Cluster-level guidance </a:t>
            </a:r>
            <a:r>
              <a:rPr lang="en-US" sz="1800" dirty="0" err="1">
                <a:latin typeface="Arial"/>
                <a:ea typeface="Arial"/>
                <a:cs typeface="Arial"/>
                <a:sym typeface="Arial"/>
              </a:rPr>
              <a:t>summarising</a:t>
            </a:r>
            <a:r>
              <a:rPr lang="en-US" sz="1800" dirty="0">
                <a:latin typeface="Arial"/>
                <a:ea typeface="Arial"/>
                <a:cs typeface="Arial"/>
                <a:sym typeface="Arial"/>
              </a:rPr>
              <a:t> key actions for FSC coordinators: twin-track approach, links to IASC Guidelines, HIS FSL standards, and disability-inclusive HNO/HRP tools.</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OHCHR Thematic Brief – Food Security and Persons with Disabilities</a:t>
            </a:r>
            <a:r>
              <a:rPr lang="en-US" sz="1800" b="1" dirty="0">
                <a:latin typeface="Arial"/>
                <a:ea typeface="Arial"/>
                <a:cs typeface="Arial"/>
                <a:sym typeface="Arial"/>
              </a:rPr>
              <a:t> - </a:t>
            </a:r>
            <a:r>
              <a:rPr lang="en-US" sz="1800" dirty="0">
                <a:latin typeface="Arial"/>
                <a:ea typeface="Arial"/>
                <a:cs typeface="Arial"/>
                <a:sym typeface="Arial"/>
              </a:rPr>
              <a:t>A human-rights-based policy brief highlighting barriers to engaging in food production and access to food for persons with disabilities, useful as an advocacy and framing reference for FS actor</a:t>
            </a:r>
            <a:endParaRPr sz="18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United Nations Disability Strategy which applies to food security actors such as WFP and FAO.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Guidance:</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IASC Guideline Chapter 13 - Provides sector-specific actions to ensure that Food Security and Nutrition assistance is accessible, inclusive, and responsive to the needs and capacities of persons with disabilities across the entire humanitarian </a:t>
            </a:r>
            <a:r>
              <a:rPr lang="en-US" sz="1800" dirty="0" err="1">
                <a:latin typeface="Arial"/>
                <a:ea typeface="Arial"/>
                <a:cs typeface="Arial"/>
                <a:sym typeface="Arial"/>
              </a:rPr>
              <a:t>programme</a:t>
            </a:r>
            <a:r>
              <a:rPr lang="en-US" sz="1800" dirty="0">
                <a:latin typeface="Arial"/>
                <a:ea typeface="Arial"/>
                <a:cs typeface="Arial"/>
                <a:sym typeface="Arial"/>
              </a:rPr>
              <a:t> cycle. </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HI- From Guidelines to Action: Guidance for Adapting Food Security Data Collection to be more Disability Inclusive - This is guidance on how to adapt organization’s food security data collection tools to generate better information on persons with disabilities</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Global Food Security Cluster (</a:t>
            </a:r>
            <a:r>
              <a:rPr lang="en-US" sz="1800" dirty="0" err="1">
                <a:latin typeface="Arial"/>
                <a:ea typeface="Arial"/>
                <a:cs typeface="Arial"/>
                <a:sym typeface="Arial"/>
              </a:rPr>
              <a:t>gFSC</a:t>
            </a:r>
            <a:r>
              <a:rPr lang="en-US" sz="1800" dirty="0">
                <a:latin typeface="Arial"/>
                <a:ea typeface="Arial"/>
                <a:cs typeface="Arial"/>
                <a:sym typeface="Arial"/>
              </a:rPr>
              <a:t>) Handbook – Section 5.7.1 “Disability Inclusion and Food Security” - Cluster-level guidance </a:t>
            </a:r>
            <a:r>
              <a:rPr lang="en-US" sz="1800" dirty="0" err="1">
                <a:latin typeface="Arial"/>
                <a:ea typeface="Arial"/>
                <a:cs typeface="Arial"/>
                <a:sym typeface="Arial"/>
              </a:rPr>
              <a:t>summarising</a:t>
            </a:r>
            <a:r>
              <a:rPr lang="en-US" sz="1800" dirty="0">
                <a:latin typeface="Arial"/>
                <a:ea typeface="Arial"/>
                <a:cs typeface="Arial"/>
                <a:sym typeface="Arial"/>
              </a:rPr>
              <a:t> key actions for FSC coordinators: twin-track approach, links to IASC Guidelines, HIS FSL standards, and disability-inclusive HNO/HRP tools.</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WFP - Inclusive Participation of Persons with Disabilities in Emergency, Preparedness and Response Practice Guide</a:t>
            </a: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Including Children with Disabilities in Humanitarian Action: Nutrition (UNICEF) - Sector booklet with practical tips and entry points to ensure emergency nutrition interventions (often tightly linked to Food Security responses) include children with disabilities.</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Tools:</a:t>
            </a:r>
            <a:endParaRPr sz="1800" dirty="0">
              <a:latin typeface="Arial"/>
              <a:ea typeface="Arial"/>
              <a:cs typeface="Arial"/>
              <a:sym typeface="Arial"/>
            </a:endParaRPr>
          </a:p>
          <a:p>
            <a:pPr marL="457200" lvl="0" indent="-342900" algn="l" rtl="0">
              <a:lnSpc>
                <a:spcPct val="90000"/>
              </a:lnSpc>
              <a:spcBef>
                <a:spcPts val="0"/>
              </a:spcBef>
              <a:spcAft>
                <a:spcPts val="0"/>
              </a:spcAft>
              <a:buClr>
                <a:schemeClr val="dk1"/>
              </a:buClr>
              <a:buSzPts val="1800"/>
              <a:buChar char="●"/>
            </a:pPr>
            <a:r>
              <a:rPr lang="en-US" sz="1800" dirty="0">
                <a:latin typeface="Arial"/>
                <a:ea typeface="Arial"/>
                <a:cs typeface="Arial"/>
                <a:sym typeface="Arial"/>
              </a:rPr>
              <a:t>Checklists, training tools, accessibility assessment, WGQs, etc.</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sz="1800" dirty="0">
              <a:latin typeface="Arial"/>
              <a:ea typeface="Arial"/>
              <a:cs typeface="Arial"/>
              <a:sym typeface="Arial"/>
            </a:endParaRPr>
          </a:p>
        </p:txBody>
      </p:sp>
      <p:sp>
        <p:nvSpPr>
          <p:cNvPr id="1234" name="Google Shape;1234;p21:notes">
            <a:extLst>
              <a:ext uri="{FF2B5EF4-FFF2-40B4-BE49-F238E27FC236}">
                <a16:creationId xmlns:a16="http://schemas.microsoft.com/office/drawing/2014/main" id="{3A5688D3-033F-F3A5-7E99-C233310DB948}"/>
              </a:ext>
            </a:extLst>
          </p:cNvPr>
          <p:cNvSpPr txBox="1">
            <a:spLocks noGrp="1"/>
          </p:cNvSpPr>
          <p:nvPr>
            <p:ph type="sldNum" idx="12"/>
          </p:nvPr>
        </p:nvSpPr>
        <p:spPr>
          <a:xfrm>
            <a:off x="3850445" y="9430093"/>
            <a:ext cx="2945659" cy="496411"/>
          </a:xfrm>
          <a:prstGeom prst="rect">
            <a:avLst/>
          </a:prstGeom>
          <a:noFill/>
          <a:ln>
            <a:noFill/>
          </a:ln>
        </p:spPr>
        <p:txBody>
          <a:bodyPr spcFirstLastPara="1" wrap="square" lIns="91400" tIns="45700" rIns="91400"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23</a:t>
            </a:fld>
            <a:endParaRPr/>
          </a:p>
        </p:txBody>
      </p:sp>
    </p:spTree>
    <p:extLst>
      <p:ext uri="{BB962C8B-B14F-4D97-AF65-F5344CB8AC3E}">
        <p14:creationId xmlns:p14="http://schemas.microsoft.com/office/powerpoint/2010/main" val="1179738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9"/>
        <p:cNvGrpSpPr/>
        <p:nvPr/>
      </p:nvGrpSpPr>
      <p:grpSpPr>
        <a:xfrm>
          <a:off x="0" y="0"/>
          <a:ext cx="0" cy="0"/>
          <a:chOff x="0" y="0"/>
          <a:chExt cx="0" cy="0"/>
        </a:xfrm>
      </p:grpSpPr>
      <p:sp>
        <p:nvSpPr>
          <p:cNvPr id="1250" name="Google Shape;1250;p23: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1" name="Google Shape;1251;p23: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Adapt the photos to the context.</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a:latin typeface="Arial"/>
                <a:ea typeface="Arial"/>
                <a:cs typeface="Arial"/>
                <a:sym typeface="Arial"/>
              </a:rPr>
              <a:t>So what are the fundamental principles of the IASG Guidelines?</a:t>
            </a:r>
            <a:endParaRPr sz="18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a:latin typeface="Arial"/>
                <a:ea typeface="Arial"/>
                <a:cs typeface="Arial"/>
                <a:sym typeface="Arial"/>
              </a:rPr>
              <a:t>We’ll talk about the key approaches</a:t>
            </a:r>
            <a:endParaRPr sz="18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a:latin typeface="Arial"/>
                <a:ea typeface="Arial"/>
                <a:cs typeface="Arial"/>
                <a:sym typeface="Arial"/>
              </a:rPr>
              <a:t>Provide a summary of the Guidelines</a:t>
            </a:r>
            <a:endParaRPr sz="18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800">
                <a:latin typeface="Arial"/>
                <a:ea typeface="Arial"/>
                <a:cs typeface="Arial"/>
                <a:sym typeface="Arial"/>
              </a:rPr>
              <a:t>And unpack the intended structures and stakeholders </a:t>
            </a:r>
            <a:endParaRPr sz="1800">
              <a:latin typeface="Arial"/>
              <a:ea typeface="Arial"/>
              <a:cs typeface="Arial"/>
              <a:sym typeface="Arial"/>
            </a:endParaRPr>
          </a:p>
        </p:txBody>
      </p:sp>
      <p:sp>
        <p:nvSpPr>
          <p:cNvPr id="1252" name="Google Shape;1252;p23: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a:extLst>
            <a:ext uri="{FF2B5EF4-FFF2-40B4-BE49-F238E27FC236}">
              <a16:creationId xmlns:a16="http://schemas.microsoft.com/office/drawing/2014/main" id="{E84CCABF-C67B-D7BF-8ABA-A974E7DCBAD4}"/>
            </a:ext>
          </a:extLst>
        </p:cNvPr>
        <p:cNvGrpSpPr/>
        <p:nvPr/>
      </p:nvGrpSpPr>
      <p:grpSpPr>
        <a:xfrm>
          <a:off x="0" y="0"/>
          <a:ext cx="0" cy="0"/>
          <a:chOff x="0" y="0"/>
          <a:chExt cx="0" cy="0"/>
        </a:xfrm>
      </p:grpSpPr>
      <p:sp>
        <p:nvSpPr>
          <p:cNvPr id="1261" name="Google Shape;1261;p24:notes">
            <a:extLst>
              <a:ext uri="{FF2B5EF4-FFF2-40B4-BE49-F238E27FC236}">
                <a16:creationId xmlns:a16="http://schemas.microsoft.com/office/drawing/2014/main" id="{4DA69F8A-F24A-D082-4337-B60B90296E74}"/>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2" name="Google Shape;1262;p24:notes">
            <a:extLst>
              <a:ext uri="{FF2B5EF4-FFF2-40B4-BE49-F238E27FC236}">
                <a16:creationId xmlns:a16="http://schemas.microsoft.com/office/drawing/2014/main" id="{C2DCEFEE-1F25-8CC2-8F78-098C75D733A1}"/>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Explain each section as follows: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1 &amp; 2 - What you need to know: Principles, policies, frameworks, key concepts and definitions</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3 - What to do: Key approaches to programming – introduces “Twin Track and Must Do Actions”</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4 - This chapter discusses why obtaining data and information on persons with disabilities is important. This is a key area to facilitate change and make more visible persons with disabilities in all humanitarian data, it presents the type of data, tools to collect and manage disability data in the different phases of the humanitarian program cycle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5 - Introduces what Organizations of Persons with Disabilities are and the importance of partnerships with OPDs.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6 - Discusses cross-cutting considerations such as age, gender and diversity. It reminds the importance of considering age, gender and diversity when programming as well as protection mainstreaming, safety and dignity, and mental health and psychosocial support</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7 - This chapter goes into detail about humanitarian actors’ duty to ensure AAP and PSEA throughout the different phases of humanitarian program cycle.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8 - Humanitarian response options: MDAs and recommended actions for preparedness, response and recovery. It zooms in on cash and voucher assistance (including barriers to access and inclusion in CVA, twin-track approach, MDAs and recommended actions.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9: Outlines the roles and responsibilities of Stakeholder roles and responsibilities (ex. governments, humanitarian leadership, cluster/sector leads, programmers, donors, OPDs) throughout the humanitarian programme cycle to support persons with disabilities as well as humanitarian stakeholders, and ensure they are included and can participate in the humanitarian response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10: What sectors need to do: MDAs for each sector, with recommended actions for sub sectors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Next slide: Other chapters of the guidelines: sector specific chapters and annexes.</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Chapters 11-18 are Sector-specific chapters. We will review these chapters in the next slide.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Chapter 19 are Annexes. </a:t>
            </a:r>
            <a:endParaRPr sz="1800">
              <a:latin typeface="Arial"/>
              <a:ea typeface="Arial"/>
              <a:cs typeface="Arial"/>
              <a:sym typeface="Arial"/>
            </a:endParaRPr>
          </a:p>
          <a:p>
            <a:pPr marL="171450" lvl="0" indent="-95250" algn="l"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Facilitator to share: The table of contents of the online version of the IASC Guidelines includes hyperlinks for ease of reference.</a:t>
            </a:r>
            <a:r>
              <a:rPr lang="en-US" b="1">
                <a:latin typeface="Arial"/>
                <a:ea typeface="Arial"/>
                <a:cs typeface="Arial"/>
                <a:sym typeface="Arial"/>
              </a:rPr>
              <a:t> </a:t>
            </a:r>
            <a:endParaRPr sz="1800" b="1">
              <a:latin typeface="Arial"/>
              <a:ea typeface="Arial"/>
              <a:cs typeface="Arial"/>
              <a:sym typeface="Arial"/>
            </a:endParaRPr>
          </a:p>
        </p:txBody>
      </p:sp>
      <p:sp>
        <p:nvSpPr>
          <p:cNvPr id="1263" name="Google Shape;1263;p24:notes">
            <a:extLst>
              <a:ext uri="{FF2B5EF4-FFF2-40B4-BE49-F238E27FC236}">
                <a16:creationId xmlns:a16="http://schemas.microsoft.com/office/drawing/2014/main" id="{D788BCBD-5988-795C-F75E-7F904CAB491C}"/>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extLst>
      <p:ext uri="{BB962C8B-B14F-4D97-AF65-F5344CB8AC3E}">
        <p14:creationId xmlns:p14="http://schemas.microsoft.com/office/powerpoint/2010/main" val="4038076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a:extLst>
            <a:ext uri="{FF2B5EF4-FFF2-40B4-BE49-F238E27FC236}">
              <a16:creationId xmlns:a16="http://schemas.microsoft.com/office/drawing/2014/main" id="{E7CCFBFC-BA57-5285-FE71-DEF10B37F02F}"/>
            </a:ext>
          </a:extLst>
        </p:cNvPr>
        <p:cNvGrpSpPr/>
        <p:nvPr/>
      </p:nvGrpSpPr>
      <p:grpSpPr>
        <a:xfrm>
          <a:off x="0" y="0"/>
          <a:ext cx="0" cy="0"/>
          <a:chOff x="0" y="0"/>
          <a:chExt cx="0" cy="0"/>
        </a:xfrm>
      </p:grpSpPr>
      <p:sp>
        <p:nvSpPr>
          <p:cNvPr id="1313" name="Google Shape;1313;p26:notes">
            <a:extLst>
              <a:ext uri="{FF2B5EF4-FFF2-40B4-BE49-F238E27FC236}">
                <a16:creationId xmlns:a16="http://schemas.microsoft.com/office/drawing/2014/main" id="{EB601AB1-4AB1-D910-AB31-4F5E39E7ECBD}"/>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4" name="Google Shape;1314;p26:notes">
            <a:extLst>
              <a:ext uri="{FF2B5EF4-FFF2-40B4-BE49-F238E27FC236}">
                <a16:creationId xmlns:a16="http://schemas.microsoft.com/office/drawing/2014/main" id="{B56DD3EC-E24C-07E3-59E9-D05B9977F57F}"/>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a:t>
            </a:r>
            <a:endParaRPr sz="1800" dirty="0">
              <a:latin typeface="Arial"/>
              <a:ea typeface="Arial"/>
              <a:cs typeface="Arial"/>
              <a:sym typeface="Arial"/>
            </a:endParaRPr>
          </a:p>
          <a:p>
            <a:pPr marL="0" lvl="0" indent="0" algn="l" rtl="0">
              <a:lnSpc>
                <a:spcPct val="100000"/>
              </a:lnSpc>
              <a:spcBef>
                <a:spcPts val="0"/>
              </a:spcBef>
              <a:spcAft>
                <a:spcPts val="0"/>
              </a:spcAft>
              <a:buSzPts val="1400"/>
              <a:buNone/>
            </a:pPr>
            <a:r>
              <a:rPr lang="en-US" sz="1800" dirty="0">
                <a:latin typeface="Arial"/>
                <a:ea typeface="Arial"/>
                <a:cs typeface="Arial"/>
                <a:sym typeface="Arial"/>
              </a:rPr>
              <a:t>Do not spend too much time on this slide, as later in this module, we’ll unpack the Food Security &amp; Nutrition (Chapter 13) section. Explain that each sector chapter consists of these sections - background information, key terms, standards and guidelines, barriers to access and inclusion, Must Do Actions, Twin Track Approach, and recommended actions as well as tools and resources. </a:t>
            </a:r>
            <a:endParaRPr sz="1800" b="1" dirty="0">
              <a:latin typeface="Arial"/>
              <a:ea typeface="Arial"/>
              <a:cs typeface="Arial"/>
              <a:sym typeface="Arial"/>
            </a:endParaRPr>
          </a:p>
        </p:txBody>
      </p:sp>
      <p:sp>
        <p:nvSpPr>
          <p:cNvPr id="1315" name="Google Shape;1315;p26:notes">
            <a:extLst>
              <a:ext uri="{FF2B5EF4-FFF2-40B4-BE49-F238E27FC236}">
                <a16:creationId xmlns:a16="http://schemas.microsoft.com/office/drawing/2014/main" id="{0D265316-6BD9-66B2-045A-D7476969695A}"/>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extLst>
      <p:ext uri="{BB962C8B-B14F-4D97-AF65-F5344CB8AC3E}">
        <p14:creationId xmlns:p14="http://schemas.microsoft.com/office/powerpoint/2010/main" val="1103034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a:extLst>
            <a:ext uri="{FF2B5EF4-FFF2-40B4-BE49-F238E27FC236}">
              <a16:creationId xmlns:a16="http://schemas.microsoft.com/office/drawing/2014/main" id="{78DD95D4-E4B3-65C7-46FC-6E03D1DB005B}"/>
            </a:ext>
          </a:extLst>
        </p:cNvPr>
        <p:cNvGrpSpPr/>
        <p:nvPr/>
      </p:nvGrpSpPr>
      <p:grpSpPr>
        <a:xfrm>
          <a:off x="0" y="0"/>
          <a:ext cx="0" cy="0"/>
          <a:chOff x="0" y="0"/>
          <a:chExt cx="0" cy="0"/>
        </a:xfrm>
      </p:grpSpPr>
      <p:sp>
        <p:nvSpPr>
          <p:cNvPr id="1326" name="Google Shape;1326;p27:notes">
            <a:extLst>
              <a:ext uri="{FF2B5EF4-FFF2-40B4-BE49-F238E27FC236}">
                <a16:creationId xmlns:a16="http://schemas.microsoft.com/office/drawing/2014/main" id="{CE825C7E-BB79-C7B9-9463-1877619F9888}"/>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27:notes">
            <a:extLst>
              <a:ext uri="{FF2B5EF4-FFF2-40B4-BE49-F238E27FC236}">
                <a16:creationId xmlns:a16="http://schemas.microsoft.com/office/drawing/2014/main" id="{1D48B61E-769E-6E9D-BA3B-A2337308C89B}"/>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introduction: Persons with disabilities must be able to access humanitarian assistance and interventions on the same terms as other members of the population. The IASC Guidelines involves 2 key approaches aimed at bringing policy to action: The first is the Twin Track Approach.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the Inclusive Mainstream Programmes point, then add – this calls for disability inclusive considerations to be incorporated as standards in planning, design, implementation and evaluation of humanitarian programmes and action.</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the Targeted interventions for persons with disabilities, then add - Humanitarian programmes need to address the specific requirements of persons with disabilities by providing targeted interventions.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NOTE: Tell participants that we will unpack the Twin Track Approach and MDAs in more detail in following modules.</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A useful way to understand the 2 fundamental elements of the Twin Track approach is to ask:</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(and to what extent) do persons with disabilities need that nobody else needs? This is targeted intervention.</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Everything else refers to universal design as it includes the diverse needs of everyone. This is mainstream.</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Inclusive Mainstream Programmes</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This essentially refers to accessibility and usability for all – so it refers to making mainstream programmes accessible at a broad level. There is more reflection around accessibility and how to achieve it in module 4 of the training.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Examples:</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Information should be disseminated in multiple accessible formats (oral, print, sign language, easy-to-read/plain language, etc.).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Distribution sites should be placed in locations that are accessible to everyone, including persons with disabilities.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Communal latrine blocks should be accessible to persons with disabilities – they should be physically accessible and provide clear signage.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Targeted interventions for persons with disabilities</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Refers to specific requirements of persons with disabilities such as assistive devices, sign language interpretation, specific programmes which focus on support for individuals with intellectual disabilities.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7000"/>
              </a:lnSpc>
              <a:spcBef>
                <a:spcPts val="800"/>
              </a:spcBef>
              <a:spcAft>
                <a:spcPts val="0"/>
              </a:spcAft>
              <a:buClr>
                <a:schemeClr val="dk1"/>
              </a:buClr>
              <a:buSzPts val="1100"/>
              <a:buFont typeface="Arial"/>
              <a:buNone/>
            </a:pPr>
            <a:r>
              <a:rPr lang="en-US" sz="1800" b="1">
                <a:latin typeface="Arial"/>
                <a:ea typeface="Arial"/>
                <a:cs typeface="Arial"/>
                <a:sym typeface="Arial"/>
              </a:rPr>
              <a:t>Now ask participants to think of their programmes or projects, and provide some examples of targeted interventions or programmes – ask for volunteers to share experiences</a:t>
            </a:r>
            <a:r>
              <a:rPr lang="en-US" sz="1800"/>
              <a:t>.</a:t>
            </a:r>
            <a:endParaRPr sz="1800"/>
          </a:p>
          <a:p>
            <a:pPr marL="0" lvl="0" indent="0" algn="l" rtl="0">
              <a:lnSpc>
                <a:spcPct val="107000"/>
              </a:lnSpc>
              <a:spcBef>
                <a:spcPts val="800"/>
              </a:spcBef>
              <a:spcAft>
                <a:spcPts val="0"/>
              </a:spcAft>
              <a:buClr>
                <a:schemeClr val="dk1"/>
              </a:buClr>
              <a:buSzPts val="1100"/>
              <a:buFont typeface="Arial"/>
              <a:buNone/>
            </a:pPr>
            <a:r>
              <a:rPr lang="en-US" sz="1800">
                <a:latin typeface="Arial"/>
                <a:ea typeface="Arial"/>
                <a:cs typeface="Arial"/>
                <a:sym typeface="Arial"/>
              </a:rPr>
              <a:t>Here are some prompts with examples if nobody volunteers:</a:t>
            </a:r>
            <a:endParaRPr sz="1800"/>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Examples: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make assistive devices available.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provide transport allowances to persons with disabilities, to enable them to access services.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deliver food and non-food items to persons with disabilities who are unable to reach distribution sites.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NOTE: Tell participants that we will unpack the Twin Track Approach and MDAs in more detail in following modules.</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sz="1800" b="1">
              <a:latin typeface="Arial"/>
              <a:ea typeface="Arial"/>
              <a:cs typeface="Arial"/>
              <a:sym typeface="Arial"/>
            </a:endParaRPr>
          </a:p>
        </p:txBody>
      </p:sp>
      <p:sp>
        <p:nvSpPr>
          <p:cNvPr id="1328" name="Google Shape;1328;p27:notes">
            <a:extLst>
              <a:ext uri="{FF2B5EF4-FFF2-40B4-BE49-F238E27FC236}">
                <a16:creationId xmlns:a16="http://schemas.microsoft.com/office/drawing/2014/main" id="{3C4A63CB-B255-AA3A-CEB9-328699F7A437}"/>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extLst>
      <p:ext uri="{BB962C8B-B14F-4D97-AF65-F5344CB8AC3E}">
        <p14:creationId xmlns:p14="http://schemas.microsoft.com/office/powerpoint/2010/main" val="112722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a:extLst>
            <a:ext uri="{FF2B5EF4-FFF2-40B4-BE49-F238E27FC236}">
              <a16:creationId xmlns:a16="http://schemas.microsoft.com/office/drawing/2014/main" id="{88CC537A-FECA-880E-25A8-277C147A0C8E}"/>
            </a:ext>
          </a:extLst>
        </p:cNvPr>
        <p:cNvGrpSpPr/>
        <p:nvPr/>
      </p:nvGrpSpPr>
      <p:grpSpPr>
        <a:xfrm>
          <a:off x="0" y="0"/>
          <a:ext cx="0" cy="0"/>
          <a:chOff x="0" y="0"/>
          <a:chExt cx="0" cy="0"/>
        </a:xfrm>
      </p:grpSpPr>
      <p:sp>
        <p:nvSpPr>
          <p:cNvPr id="1326" name="Google Shape;1326;p27:notes">
            <a:extLst>
              <a:ext uri="{FF2B5EF4-FFF2-40B4-BE49-F238E27FC236}">
                <a16:creationId xmlns:a16="http://schemas.microsoft.com/office/drawing/2014/main" id="{5AC4C0B3-78F6-D29C-3272-30F1F3EBB74F}"/>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27:notes">
            <a:extLst>
              <a:ext uri="{FF2B5EF4-FFF2-40B4-BE49-F238E27FC236}">
                <a16:creationId xmlns:a16="http://schemas.microsoft.com/office/drawing/2014/main" id="{BC2FE34A-CBB9-6E2C-58C7-5C3E1183FF27}"/>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introduction: Persons with disabilities must be able to access humanitarian assistance and interventions on the same terms as other members of the population. The IASC Guidelines involves 2 key approaches aimed at bringing policy to action: The first is the Twin Track Approach.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the Inclusive Mainstream Programmes point, then add – this calls for disability inclusive considerations to be incorporated as standards in planning, design, implementation and evaluation of humanitarian programmes and action.</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Read the Targeted interventions for persons with disabilities, then add - Humanitarian programmes need to address the specific requirements of persons with disabilities by providing targeted interventions.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NOTE: Tell participants that we will unpack the Twin Track Approach and MDAs in more detail in following modules.</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A useful way to understand the 2 fundamental elements of the Twin Track approach is to ask:</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(and to what extent) do persons with disabilities need that nobody else needs? This is targeted intervention.</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Everything else refers to universal design as it includes the diverse needs of everyone. This is mainstream.</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Inclusive Mainstream Programmes</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This essentially refers to accessibility and usability for all – so it refers to making mainstream programmes accessible at a broad level. There is more reflection around accessibility and how to achieve it in module 4 of the training.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Examples:</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Information should be disseminated in multiple accessible formats (oral, print, sign language, easy-to-read/plain language, etc.).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Distribution sites should be placed in locations that are accessible to everyone, including persons with disabilities.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Communal latrine blocks should be accessible to persons with disabilities – they should be physically accessible and provide clear signage.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Targeted interventions for persons with disabilities</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Refers to specific requirements of persons with disabilities such as assistive devices, sign language interpretation, specific programmes which focus on support for individuals with intellectual disabilities.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7000"/>
              </a:lnSpc>
              <a:spcBef>
                <a:spcPts val="800"/>
              </a:spcBef>
              <a:spcAft>
                <a:spcPts val="0"/>
              </a:spcAft>
              <a:buClr>
                <a:schemeClr val="dk1"/>
              </a:buClr>
              <a:buSzPts val="1100"/>
              <a:buFont typeface="Arial"/>
              <a:buNone/>
            </a:pPr>
            <a:r>
              <a:rPr lang="en-US" sz="1800" b="1">
                <a:latin typeface="Arial"/>
                <a:ea typeface="Arial"/>
                <a:cs typeface="Arial"/>
                <a:sym typeface="Arial"/>
              </a:rPr>
              <a:t>Now ask participants to think of their programmes or projects, and provide some examples of targeted interventions or programmes – ask for volunteers to share experiences</a:t>
            </a:r>
            <a:r>
              <a:rPr lang="en-US" sz="1800"/>
              <a:t>.</a:t>
            </a:r>
            <a:endParaRPr sz="1800"/>
          </a:p>
          <a:p>
            <a:pPr marL="0" lvl="0" indent="0" algn="l" rtl="0">
              <a:lnSpc>
                <a:spcPct val="107000"/>
              </a:lnSpc>
              <a:spcBef>
                <a:spcPts val="800"/>
              </a:spcBef>
              <a:spcAft>
                <a:spcPts val="0"/>
              </a:spcAft>
              <a:buClr>
                <a:schemeClr val="dk1"/>
              </a:buClr>
              <a:buSzPts val="1100"/>
              <a:buFont typeface="Arial"/>
              <a:buNone/>
            </a:pPr>
            <a:r>
              <a:rPr lang="en-US" sz="1800">
                <a:latin typeface="Arial"/>
                <a:ea typeface="Arial"/>
                <a:cs typeface="Arial"/>
                <a:sym typeface="Arial"/>
              </a:rPr>
              <a:t>Here are some prompts with examples if nobody volunteers:</a:t>
            </a:r>
            <a:endParaRPr sz="1800"/>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Examples: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make assistive devices available.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provide transport allowances to persons with disabilities, to enable them to access services.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They should deliver food and non-food items to persons with disabilities who are unable to reach distribution sites.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NOTE: Tell participants that we will unpack the Twin Track Approach and MDAs in more detail in following modules.</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sz="1800" b="1">
              <a:latin typeface="Arial"/>
              <a:ea typeface="Arial"/>
              <a:cs typeface="Arial"/>
              <a:sym typeface="Arial"/>
            </a:endParaRPr>
          </a:p>
        </p:txBody>
      </p:sp>
      <p:sp>
        <p:nvSpPr>
          <p:cNvPr id="1328" name="Google Shape;1328;p27:notes">
            <a:extLst>
              <a:ext uri="{FF2B5EF4-FFF2-40B4-BE49-F238E27FC236}">
                <a16:creationId xmlns:a16="http://schemas.microsoft.com/office/drawing/2014/main" id="{841251A0-AADD-0440-9BA8-4DEF915124FD}"/>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extLst>
      <p:ext uri="{BB962C8B-B14F-4D97-AF65-F5344CB8AC3E}">
        <p14:creationId xmlns:p14="http://schemas.microsoft.com/office/powerpoint/2010/main" val="2675982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7"/>
        <p:cNvGrpSpPr/>
        <p:nvPr/>
      </p:nvGrpSpPr>
      <p:grpSpPr>
        <a:xfrm>
          <a:off x="0" y="0"/>
          <a:ext cx="0" cy="0"/>
          <a:chOff x="0" y="0"/>
          <a:chExt cx="0" cy="0"/>
        </a:xfrm>
      </p:grpSpPr>
      <p:sp>
        <p:nvSpPr>
          <p:cNvPr id="1368" name="Google Shape;1368;p29: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9" name="Google Shape;1369;p29: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b="1">
                <a:solidFill>
                  <a:schemeClr val="dk1"/>
                </a:solidFill>
                <a:latin typeface="Arial"/>
                <a:ea typeface="Arial"/>
                <a:cs typeface="Arial"/>
                <a:sym typeface="Arial"/>
              </a:rPr>
              <a:t>Facilitator Notes:</a:t>
            </a:r>
            <a:endParaRPr sz="1800" b="1">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2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Hidden slide: the facilitator decides whether to display it or not depending on the available time, experience of the participants, and modules facilitated. </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Give background to the slide:</a:t>
            </a:r>
            <a:endParaRPr sz="1800" b="1">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The decisions or actions that a humanitarian response needs to take will determine what kinds of data needs to be collected, how best to collect it, and how to interpret and act on it. </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Data can be quantitative (reflecting magnitude, scale and effects of humanitarian crises as statistics), qualitative (reflects experiential descriptions of the impact of crisis on the affected communities), Primary (collected directly from affected population) or Secondary (collected from previous statistics and analytical research).</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What is accurate and inclusive data</a:t>
            </a:r>
            <a:r>
              <a:rPr lang="en-US" sz="1800">
                <a:latin typeface="Arial"/>
                <a:ea typeface="Arial"/>
                <a:cs typeface="Arial"/>
                <a:sym typeface="Arial"/>
              </a:rPr>
              <a:t>?</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Includes data which answers questions such as (each below corresponds with bullet point):</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Who the affected population of persons with disabilities are in your programme/area?</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factors place them at greater risk in this context?</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barriers are preventing access and participation, and what enablers will remove / minimise these?</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roles and capacities can persons with disabilities bring to this humanitarian response situation?</a:t>
            </a:r>
            <a:endParaRPr sz="1800">
              <a:latin typeface="Arial"/>
              <a:ea typeface="Arial"/>
              <a:cs typeface="Arial"/>
              <a:sym typeface="Arial"/>
            </a:endParaRPr>
          </a:p>
          <a:p>
            <a:pPr marL="0" marR="0" lvl="0" indent="0" algn="l" rtl="0">
              <a:lnSpc>
                <a:spcPct val="100000"/>
              </a:lnSpc>
              <a:spcBef>
                <a:spcPts val="0"/>
              </a:spcBef>
              <a:spcAft>
                <a:spcPts val="0"/>
              </a:spcAft>
              <a:buSzPts val="1400"/>
              <a:buNone/>
            </a:pPr>
            <a:endParaRPr sz="18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800">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p:txBody>
      </p:sp>
      <p:sp>
        <p:nvSpPr>
          <p:cNvPr id="1370" name="Google Shape;1370;p29: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3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0" name="Google Shape;1380;p30: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Hidden slide: the facilitator decides to display it or depending on the available time, experience of the participants, and modules facilitated. </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Depending on what data is gathered, and its relevance to the context, disability inclusive data can contribute to….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Better identification of needs and priorities – i.e., identify targeted assistance, response priorities &amp; monitoring based on risk profile etc.</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Better informed inclusive response planning – i.e., identify percentage of Persons with disabilities in affected population to inform response planning.</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A deeper, more relevant understanding of barriers to deliver and monitor access to accessible services and facilities, assistance, and to identify barriers that could impede access which must be recognised and addressed.</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Identify partner capacity and resources – i.e., this allows stakeholders to identify capacity building requirements and align to networks and partnerships to demand.</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Measure impact of services, facilities and programs based on experiences – i.e., get valuable insight from persons with disabilities directly.</a:t>
            </a:r>
            <a:endParaRPr sz="1800">
              <a:latin typeface="Arial"/>
              <a:ea typeface="Arial"/>
              <a:cs typeface="Arial"/>
              <a:sym typeface="Arial"/>
            </a:endParaRPr>
          </a:p>
          <a:p>
            <a:pPr marL="457200" lvl="0" indent="-391160" algn="just"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Provide evidence for advocacy initiatives and resource mobilisation by providing accurate and up to date data.</a:t>
            </a: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p>
          <a:p>
            <a:pPr marL="0" marR="0" lvl="0" indent="0" algn="l" rtl="0">
              <a:lnSpc>
                <a:spcPct val="100000"/>
              </a:lnSpc>
              <a:spcBef>
                <a:spcPts val="800"/>
              </a:spcBef>
              <a:spcAft>
                <a:spcPts val="0"/>
              </a:spcAft>
              <a:buClr>
                <a:schemeClr val="dk1"/>
              </a:buClr>
              <a:buSzPts val="1200"/>
              <a:buFont typeface="Calibri"/>
              <a:buNone/>
            </a:pPr>
            <a:endParaRPr sz="18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1381" name="Google Shape;1381;p30: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31: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9" name="Google Shape;1389;p31: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Hidden slide: The facilitator decides to display it or depending on the available time, experience of the participants, and modules facilitated. </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First, ask the audience if they know what an Organization of Persons with Disabilities (OPD) is and if they know OPDs in their own country of origin or country of assignment. </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An OPD is a representative organization of persons with disabilities, run by and for persons with disabilities. </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Then explain the following: </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There may be several OPDs in a country. The one with the best representation at national and local levels and that represents persons with different types of impairment must be found. There is usually a national federation or network of OPDs. They should have a mandate to influence government policy to be more inclusive of persons with disabilities based on the UN Convention on the Rights of Persons with Disabilities and have a good knowledge of existing laws, policies and standards for inclusion.</a:t>
            </a:r>
            <a:br>
              <a:rPr lang="en-US" sz="1800">
                <a:latin typeface="Arial"/>
                <a:ea typeface="Arial"/>
                <a:cs typeface="Arial"/>
                <a:sym typeface="Arial"/>
              </a:rPr>
            </a:br>
            <a:br>
              <a:rPr lang="en-US" sz="1800" b="1">
                <a:latin typeface="Arial"/>
                <a:ea typeface="Arial"/>
                <a:cs typeface="Arial"/>
                <a:sym typeface="Arial"/>
              </a:rPr>
            </a:br>
            <a:r>
              <a:rPr lang="en-US" sz="1800" b="1">
                <a:latin typeface="Arial"/>
                <a:ea typeface="Arial"/>
                <a:cs typeface="Arial"/>
                <a:sym typeface="Arial"/>
              </a:rPr>
              <a:t>Ask the audience to share … </a:t>
            </a:r>
            <a:endParaRPr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Who has had experience working with OPDs in their roles?</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How did it help in your role?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What could have been improved or done better?</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US" sz="1800">
                <a:latin typeface="Arial"/>
                <a:ea typeface="Arial"/>
                <a:cs typeface="Arial"/>
                <a:sym typeface="Arial"/>
              </a:rPr>
              <a:t>If you haven’t had experience, think back and reflect on whether it would have been helpful.</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Then unpack:</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b="1">
              <a:latin typeface="Arial"/>
              <a:ea typeface="Arial"/>
              <a:cs typeface="Arial"/>
              <a:sym typeface="Arial"/>
            </a:endParaRPr>
          </a:p>
          <a:p>
            <a:pPr marL="457200" lvl="0" indent="-342900" algn="just" rtl="0">
              <a:lnSpc>
                <a:spcPct val="100000"/>
              </a:lnSpc>
              <a:spcBef>
                <a:spcPts val="0"/>
              </a:spcBef>
              <a:spcAft>
                <a:spcPts val="0"/>
              </a:spcAft>
              <a:buSzPts val="1800"/>
              <a:buFont typeface="Arial"/>
              <a:buChar char="●"/>
            </a:pPr>
            <a:r>
              <a:rPr lang="en-US" sz="1800" b="1">
                <a:latin typeface="Arial"/>
                <a:ea typeface="Arial"/>
                <a:cs typeface="Arial"/>
                <a:sym typeface="Arial"/>
              </a:rPr>
              <a:t>Why is it important to partner with OPDs? Facilitator to Invite suggestions from the audience, but note prompts below:</a:t>
            </a:r>
            <a:endParaRPr sz="1800" b="1">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Provide advocacy, guidance, and technical assistance from experience.</a:t>
            </a:r>
            <a:endParaRPr sz="1800">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Allow for cross learning between OPDs and humanitarian actors.</a:t>
            </a:r>
            <a:endParaRPr sz="1800">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Support continuity of action as they remain after crisis or disaster ends.</a:t>
            </a:r>
            <a:endParaRPr sz="1800">
              <a:latin typeface="Arial"/>
              <a:ea typeface="Arial"/>
              <a:cs typeface="Arial"/>
              <a:sym typeface="Arial"/>
            </a:endParaRPr>
          </a:p>
          <a:p>
            <a:pPr marL="0" lvl="0" indent="0" algn="just" rtl="0">
              <a:lnSpc>
                <a:spcPct val="100000"/>
              </a:lnSpc>
              <a:spcBef>
                <a:spcPts val="0"/>
              </a:spcBef>
              <a:spcAft>
                <a:spcPts val="0"/>
              </a:spcAft>
              <a:buSzPts val="1400"/>
              <a:buNone/>
            </a:pPr>
            <a:endParaRPr sz="1800">
              <a:latin typeface="Arial"/>
              <a:ea typeface="Arial"/>
              <a:cs typeface="Arial"/>
              <a:sym typeface="Arial"/>
            </a:endParaRPr>
          </a:p>
          <a:p>
            <a:pPr marL="457200" lvl="0" indent="-342900" algn="just" rtl="0">
              <a:lnSpc>
                <a:spcPct val="100000"/>
              </a:lnSpc>
              <a:spcBef>
                <a:spcPts val="0"/>
              </a:spcBef>
              <a:spcAft>
                <a:spcPts val="0"/>
              </a:spcAft>
              <a:buSzPts val="1800"/>
              <a:buFont typeface="Arial"/>
              <a:buChar char="●"/>
            </a:pPr>
            <a:r>
              <a:rPr lang="en-US" sz="1800" b="1">
                <a:latin typeface="Arial"/>
                <a:ea typeface="Arial"/>
                <a:cs typeface="Arial"/>
                <a:sym typeface="Arial"/>
              </a:rPr>
              <a:t>Other partnerships if no local OPDs are present?Facilitator to Invite suggestions from the audience, but note prompts below:</a:t>
            </a:r>
            <a:endParaRPr sz="1800" b="1">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Identify activists with different disabilities to ensure all experiences and needs are considered.</a:t>
            </a:r>
            <a:endParaRPr sz="1800">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Peer support groups &amp; participative consultations with persons with disabilities from within the affected population</a:t>
            </a:r>
            <a:endParaRPr sz="1800">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Recruit staff members or volunteers with a disability.</a:t>
            </a:r>
            <a:endParaRPr sz="1800">
              <a:latin typeface="Arial"/>
              <a:ea typeface="Arial"/>
              <a:cs typeface="Arial"/>
              <a:sym typeface="Arial"/>
            </a:endParaRPr>
          </a:p>
          <a:p>
            <a:pPr marL="914400" lvl="1" indent="-342900" algn="just" rtl="0">
              <a:lnSpc>
                <a:spcPct val="100000"/>
              </a:lnSpc>
              <a:spcBef>
                <a:spcPts val="0"/>
              </a:spcBef>
              <a:spcAft>
                <a:spcPts val="0"/>
              </a:spcAft>
              <a:buSzPts val="1800"/>
              <a:buFont typeface="Arial"/>
              <a:buChar char="○"/>
            </a:pPr>
            <a:r>
              <a:rPr lang="en-US" sz="1800">
                <a:latin typeface="Arial"/>
                <a:ea typeface="Arial"/>
                <a:cs typeface="Arial"/>
                <a:sym typeface="Arial"/>
              </a:rPr>
              <a:t>Involve host country OPDs in the case of refugee focused situations.</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Remind participants that there are organizations specialized in disability. There is a difference between organizations that specialize in disability and OPDs. An OPD is a representative organization of persons with disabilities, run by and for persons with disabilities, while organizations that specialize in disability are not necessarily run by persons with disabilities. It is useful to work with international organizations specializing in disability, gender, inclusion, etc., to draw on expertise, resources and connections. But it is also important to partner with local OPDs to ensure context-specific issues are recognized and addressed.</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p:txBody>
      </p:sp>
      <p:sp>
        <p:nvSpPr>
          <p:cNvPr id="1390" name="Google Shape;1390;p31: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dirty="0"/>
              <a:t>Facilitator Note:</a:t>
            </a:r>
          </a:p>
          <a:p>
            <a:pPr marL="0" indent="-238720" defTabSz="954878">
              <a:spcAft>
                <a:spcPts val="1253"/>
              </a:spcAft>
              <a:defRPr/>
            </a:pPr>
            <a:r>
              <a:rPr lang="de-DE" dirty="0"/>
              <a:t>Read out the objective of „Phase 4 – LNOB“ followed by the 4 results. </a:t>
            </a:r>
            <a:r>
              <a:rPr lang="en-US" dirty="0">
                <a:latin typeface="Arial"/>
                <a:cs typeface="Arial"/>
                <a:sym typeface="Arial"/>
              </a:rPr>
              <a:t>The training package was developed under Result 2 and more information is provided on the different Phases in the facilitator notes.</a:t>
            </a:r>
            <a:endParaRPr lang="en-US" dirty="0"/>
          </a:p>
          <a:p>
            <a:pPr marL="0">
              <a:spcAft>
                <a:spcPts val="1253"/>
              </a:spcAft>
            </a:pPr>
            <a:r>
              <a:rPr lang="de-DE"/>
              <a:t> For </a:t>
            </a:r>
            <a:r>
              <a:rPr lang="de-DE" dirty="0"/>
              <a:t>more information on the project, visit the project website. If you do not know the details of the project, please refer to the projec website, too: https://www.hi-deutschland-projekte.de/lnob/</a:t>
            </a:r>
            <a:endParaRPr lang="en-US" dirty="0">
              <a:latin typeface="Arial"/>
              <a:cs typeface="Arial"/>
              <a:sym typeface="Arial"/>
            </a:endParaRPr>
          </a:p>
          <a:p>
            <a:pPr marL="0" indent="0"/>
            <a:endParaRPr lang="en-US" b="0" dirty="0"/>
          </a:p>
          <a:p>
            <a:pPr marL="0"/>
            <a:endParaRPr lang="de-DE" dirty="0"/>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5</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7"/>
        <p:cNvGrpSpPr/>
        <p:nvPr/>
      </p:nvGrpSpPr>
      <p:grpSpPr>
        <a:xfrm>
          <a:off x="0" y="0"/>
          <a:ext cx="0" cy="0"/>
          <a:chOff x="0" y="0"/>
          <a:chExt cx="0" cy="0"/>
        </a:xfrm>
      </p:grpSpPr>
      <p:sp>
        <p:nvSpPr>
          <p:cNvPr id="1398" name="Google Shape;1398;p32: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9" name="Google Shape;1399;p32: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Explain the context:</a:t>
            </a:r>
            <a:endParaRPr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The effectiveness of the IASC guidelines in practice relies on everyone doing their part. Chapter 9 of the guideline outlines the roles and responsibilities of different stakeholder groups throughout the humanitarian programme cycle to support persons with disabilities as well as humanitarian stakeholders, and ensure they are included and can participate in the humanitarian response. </a:t>
            </a: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Each stakeholder is provided specific guidance as relevant to them at each stage of their involvement, from preparedness through to information management (refer to bullets on the bottom of the slide).</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Stakeholders covered include:</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Governments</a:t>
            </a:r>
            <a:r>
              <a:rPr lang="en-US" sz="1800">
                <a:latin typeface="Arial"/>
                <a:ea typeface="Arial"/>
                <a:cs typeface="Arial"/>
                <a:sym typeface="Arial"/>
              </a:rPr>
              <a:t>: Ensure inclusion laws, national service systems, national budgets. Facilitate partnerships and information sharing towards a common goal.</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Humanitarian Leadership</a:t>
            </a:r>
            <a:r>
              <a:rPr lang="en-US" sz="1800">
                <a:latin typeface="Arial"/>
                <a:ea typeface="Arial"/>
                <a:cs typeface="Arial"/>
                <a:sym typeface="Arial"/>
              </a:rPr>
              <a:t>: Include disability in strategic frameworks of response plans, donor acquisition, budget allocations. Systematically entrench inclusivity in HCT (Humanitarian Country Teams) strategy</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Cluster and Sector Leads</a:t>
            </a:r>
            <a:r>
              <a:rPr lang="en-US" sz="1800">
                <a:latin typeface="Arial"/>
                <a:ea typeface="Arial"/>
                <a:cs typeface="Arial"/>
                <a:sym typeface="Arial"/>
              </a:rPr>
              <a:t>: Ensure disability focal point in each cluster to ensure participation, accessibility, and mainstream and targeted impact.</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Programmers</a:t>
            </a:r>
            <a:r>
              <a:rPr lang="en-US" sz="1800">
                <a:latin typeface="Arial"/>
                <a:ea typeface="Arial"/>
                <a:cs typeface="Arial"/>
                <a:sym typeface="Arial"/>
              </a:rPr>
              <a:t>: Must raise awareness, analyse risk factors, build inclusive programmes, budgets and teams, and monitor disability inclusive indicators </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Donors</a:t>
            </a:r>
            <a:r>
              <a:rPr lang="en-US" sz="1800">
                <a:latin typeface="Arial"/>
                <a:ea typeface="Arial"/>
                <a:cs typeface="Arial"/>
                <a:sym typeface="Arial"/>
              </a:rPr>
              <a:t>: Build disability awareness amongst staff, supporting partners, procurement processes, and stakeholders. Stipulate programmes and reporting must include disability and monitor. Budget for inclusion</a:t>
            </a:r>
            <a:endParaRPr sz="18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OPDs</a:t>
            </a:r>
            <a:r>
              <a:rPr lang="en-US" sz="1800">
                <a:latin typeface="Arial"/>
                <a:ea typeface="Arial"/>
                <a:cs typeface="Arial"/>
                <a:sym typeface="Arial"/>
              </a:rPr>
              <a:t>: Share knowledge and expertise, provide leadership, ensure inclusion and monitor impact. Support advocacy, community cooperation, information accuracy and implementation effectiveness.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7620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p:txBody>
      </p:sp>
      <p:sp>
        <p:nvSpPr>
          <p:cNvPr id="1400" name="Google Shape;1400;p32: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a:extLst>
            <a:ext uri="{FF2B5EF4-FFF2-40B4-BE49-F238E27FC236}">
              <a16:creationId xmlns:a16="http://schemas.microsoft.com/office/drawing/2014/main" id="{C4495DEC-BE89-0D88-5F25-7BD312BB2B90}"/>
            </a:ext>
          </a:extLst>
        </p:cNvPr>
        <p:cNvGrpSpPr/>
        <p:nvPr/>
      </p:nvGrpSpPr>
      <p:grpSpPr>
        <a:xfrm>
          <a:off x="0" y="0"/>
          <a:ext cx="0" cy="0"/>
          <a:chOff x="0" y="0"/>
          <a:chExt cx="0" cy="0"/>
        </a:xfrm>
      </p:grpSpPr>
      <p:sp>
        <p:nvSpPr>
          <p:cNvPr id="1313" name="Google Shape;1313;p26:notes">
            <a:extLst>
              <a:ext uri="{FF2B5EF4-FFF2-40B4-BE49-F238E27FC236}">
                <a16:creationId xmlns:a16="http://schemas.microsoft.com/office/drawing/2014/main" id="{1CC510CC-F3CB-CE9C-20A5-3AE682275A91}"/>
              </a:ext>
            </a:extLst>
          </p:cNvPr>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4" name="Google Shape;1314;p26:notes">
            <a:extLst>
              <a:ext uri="{FF2B5EF4-FFF2-40B4-BE49-F238E27FC236}">
                <a16:creationId xmlns:a16="http://schemas.microsoft.com/office/drawing/2014/main" id="{A6DB6747-8F76-853E-8DFC-FB87998D50BD}"/>
              </a:ext>
            </a:extLst>
          </p:cNvPr>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 </a:t>
            </a:r>
            <a:r>
              <a:rPr lang="en-US" sz="1800" dirty="0">
                <a:latin typeface="Arial"/>
                <a:ea typeface="Arial"/>
                <a:cs typeface="Arial"/>
                <a:sym typeface="Arial"/>
              </a:rPr>
              <a:t> </a:t>
            </a:r>
          </a:p>
          <a:p>
            <a:pPr marL="0" lvl="0" indent="0" algn="l" rtl="0">
              <a:lnSpc>
                <a:spcPct val="100000"/>
              </a:lnSpc>
              <a:spcBef>
                <a:spcPts val="0"/>
              </a:spcBef>
              <a:spcAft>
                <a:spcPts val="0"/>
              </a:spcAft>
              <a:buSzPts val="1400"/>
              <a:buNone/>
            </a:pPr>
            <a:endParaRPr lang="en-US" sz="1800" dirty="0">
              <a:latin typeface="Arial"/>
              <a:ea typeface="Arial"/>
              <a:cs typeface="Arial"/>
              <a:sym typeface="Arial"/>
            </a:endParaRPr>
          </a:p>
          <a:p>
            <a:pPr marL="0" lvl="0" indent="0" algn="l" rtl="0">
              <a:lnSpc>
                <a:spcPct val="100000"/>
              </a:lnSpc>
              <a:spcBef>
                <a:spcPts val="0"/>
              </a:spcBef>
              <a:spcAft>
                <a:spcPts val="0"/>
              </a:spcAft>
              <a:buSzPts val="1400"/>
              <a:buNone/>
            </a:pPr>
            <a:r>
              <a:rPr lang="en-US" sz="1800" dirty="0">
                <a:latin typeface="Arial"/>
                <a:ea typeface="Arial"/>
                <a:cs typeface="Arial"/>
                <a:sym typeface="Arial"/>
              </a:rPr>
              <a:t>Explain that now you’ll unpack the Food Security &amp; Nutrition section (Chapter 13). Please note that although Food Security and Nutrition are combined in Chapter 13 of the IASC Guidelines, these modules will place a stronger emphasis on Food Security. They will still intentionally reference Nutrition, given the close links between inclusive food access and nutritional outcomes. In practice, the modules will go in-depth on Food Security programming while complementing this with key nutrition considerations to ensure coherence with the full scope of Chapter 13.</a:t>
            </a:r>
          </a:p>
          <a:p>
            <a:pPr marL="0" lvl="0" indent="0" algn="l" rtl="0">
              <a:lnSpc>
                <a:spcPct val="100000"/>
              </a:lnSpc>
              <a:spcBef>
                <a:spcPts val="0"/>
              </a:spcBef>
              <a:spcAft>
                <a:spcPts val="0"/>
              </a:spcAft>
              <a:buSzPts val="1400"/>
              <a:buNone/>
            </a:pPr>
            <a:endParaRPr lang="en-US" sz="1800" dirty="0">
              <a:latin typeface="Arial"/>
              <a:ea typeface="Arial"/>
              <a:cs typeface="Arial"/>
              <a:sym typeface="Arial"/>
            </a:endParaRPr>
          </a:p>
          <a:p>
            <a:pPr marL="0" lvl="0" indent="0" algn="l" rtl="0">
              <a:lnSpc>
                <a:spcPct val="100000"/>
              </a:lnSpc>
              <a:spcBef>
                <a:spcPts val="0"/>
              </a:spcBef>
              <a:spcAft>
                <a:spcPts val="0"/>
              </a:spcAft>
              <a:buSzPts val="1400"/>
              <a:buNone/>
            </a:pPr>
            <a:r>
              <a:rPr lang="en-US" sz="1800" dirty="0">
                <a:latin typeface="Arial"/>
                <a:ea typeface="Arial"/>
                <a:cs typeface="Arial"/>
                <a:sym typeface="Arial"/>
              </a:rPr>
              <a:t>Remind that (as stated in the IASC guidelines) “Disability is linked to food security and nutrition in many ways. Disability can adversely affect household food insecurity and nutrition. Research has shown that households with persons with disabilities are more likely to experience food insecurity, because they possess fewer economic resources and fewer work opportunities, require more health services and spend extra time on care work. When the person with disabilities heads the household and is its primary income earner, the chances of falling into food insecurity are generally higher. Malnutrition rates may also be higher among persons with disabilities when they have difficulty eating and swallowing, are frequently ill or are neglected. It is important to remember that slow and rapid onset emergencies can have significantly different effects, not least on the food insecurity of persons with disabilities. ”</a:t>
            </a:r>
          </a:p>
          <a:p>
            <a:pPr marL="0" lvl="0" indent="0" algn="l" rtl="0">
              <a:lnSpc>
                <a:spcPct val="100000"/>
              </a:lnSpc>
              <a:spcBef>
                <a:spcPts val="0"/>
              </a:spcBef>
              <a:spcAft>
                <a:spcPts val="0"/>
              </a:spcAft>
              <a:buSzPts val="1400"/>
              <a:buNone/>
            </a:pPr>
            <a:endParaRPr lang="en-US" sz="1800" dirty="0">
              <a:latin typeface="Arial"/>
              <a:ea typeface="Arial"/>
              <a:cs typeface="Arial"/>
              <a:sym typeface="Arial"/>
            </a:endParaRPr>
          </a:p>
          <a:p>
            <a:pPr marL="0" lvl="0" indent="0" algn="l" rtl="0">
              <a:lnSpc>
                <a:spcPct val="100000"/>
              </a:lnSpc>
              <a:spcBef>
                <a:spcPts val="0"/>
              </a:spcBef>
              <a:spcAft>
                <a:spcPts val="0"/>
              </a:spcAft>
              <a:buSzPts val="1400"/>
              <a:buNone/>
            </a:pPr>
            <a:r>
              <a:rPr lang="en-US" sz="1800" dirty="0">
                <a:latin typeface="Arial"/>
                <a:ea typeface="Arial"/>
                <a:cs typeface="Arial"/>
                <a:sym typeface="Arial"/>
              </a:rPr>
              <a:t>Present the structure of the Chapter 13 section: </a:t>
            </a:r>
          </a:p>
          <a:p>
            <a:pPr marL="0" lvl="0" indent="0" algn="l" rtl="0">
              <a:lnSpc>
                <a:spcPct val="100000"/>
              </a:lnSpc>
              <a:spcBef>
                <a:spcPts val="0"/>
              </a:spcBef>
              <a:spcAft>
                <a:spcPts val="0"/>
              </a:spcAft>
              <a:buSzPts val="1400"/>
              <a:buNone/>
            </a:pPr>
            <a:endParaRPr lang="en-US" sz="18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Introduction: Human rights to adequate food and its relation to how it impacts persons with disabilities. </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Key legal instruments &amp; framework</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Key terms: food availability, food consistency, food security, food stability, food utilization, food assistance for training/assets, in-kind assistance, livelihood, malnutrition, nutritional status </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Standards &amp; Guidelines</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Barriers to access FS in humanitarian action</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Key elements - MDAs: participation, addressing barriers, empowerment and capacity development, data collection and monitoring when implementing food and nutrition programming</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Twin-track approach: mainstreamed and targeted</a:t>
            </a:r>
          </a:p>
          <a:p>
            <a:pPr marL="45720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Recommended actions: for the different components of the FS sector throughout the phases of the project cycle, for preparedness, response and recovery</a:t>
            </a:r>
          </a:p>
        </p:txBody>
      </p:sp>
      <p:sp>
        <p:nvSpPr>
          <p:cNvPr id="1315" name="Google Shape;1315;p26:notes">
            <a:extLst>
              <a:ext uri="{FF2B5EF4-FFF2-40B4-BE49-F238E27FC236}">
                <a16:creationId xmlns:a16="http://schemas.microsoft.com/office/drawing/2014/main" id="{7C09D6CE-EA49-3E01-B194-E7D117ED9E84}"/>
              </a:ext>
            </a:extLst>
          </p:cNvPr>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extLst>
      <p:ext uri="{BB962C8B-B14F-4D97-AF65-F5344CB8AC3E}">
        <p14:creationId xmlns:p14="http://schemas.microsoft.com/office/powerpoint/2010/main" val="30355245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5"/>
        <p:cNvGrpSpPr/>
        <p:nvPr/>
      </p:nvGrpSpPr>
      <p:grpSpPr>
        <a:xfrm>
          <a:off x="0" y="0"/>
          <a:ext cx="0" cy="0"/>
          <a:chOff x="0" y="0"/>
          <a:chExt cx="0" cy="0"/>
        </a:xfrm>
      </p:grpSpPr>
      <p:sp>
        <p:nvSpPr>
          <p:cNvPr id="1426" name="Google Shape;1426;p34: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7" name="Google Shape;1427;p34: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After having reminded participants the importance of Food Security &amp; Nutrition (FSN) in the well-being of people (including persons with disabilities) and explained FSN key terms, the guidelines present a diagram on, “How impacts of the crisis are exacerbated for persons with disabilities in FSN.”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Read out loud the examples in each section of the diagram, mentioning that what’s listed are the most common barriers that persons with disabilities face to access humanitarian FSN programmes. Explain that the next sections of the FSN chapter describes the MDAs required to identify and address those barriers.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 </a:t>
            </a:r>
            <a:endParaRPr sz="1800">
              <a:latin typeface="Arial"/>
              <a:ea typeface="Arial"/>
              <a:cs typeface="Arial"/>
              <a:sym typeface="Arial"/>
            </a:endParaRPr>
          </a:p>
        </p:txBody>
      </p:sp>
      <p:sp>
        <p:nvSpPr>
          <p:cNvPr id="1428" name="Google Shape;1428;p34: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6"/>
        <p:cNvGrpSpPr/>
        <p:nvPr/>
      </p:nvGrpSpPr>
      <p:grpSpPr>
        <a:xfrm>
          <a:off x="0" y="0"/>
          <a:ext cx="0" cy="0"/>
          <a:chOff x="0" y="0"/>
          <a:chExt cx="0" cy="0"/>
        </a:xfrm>
      </p:grpSpPr>
      <p:sp>
        <p:nvSpPr>
          <p:cNvPr id="1437" name="Google Shape;1437;p35: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8" name="Google Shape;1438;p35: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Present the 4 Must Do Actions (already presented in the previous slides) and remind that it will be explored in depth in the next modules. </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Read out loud the examples of the Must Do Actions (MDA) in Food Security, making sure that the participants understand it. You can ask them to provide examples for each MDA for deeper engagement.</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Explain that in the next slides, you’ll link the IASC guidelines with existing Food Security standards and guidelines.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b="1"/>
          </a:p>
        </p:txBody>
      </p:sp>
      <p:sp>
        <p:nvSpPr>
          <p:cNvPr id="1439" name="Google Shape;1439;p35: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p36: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2" name="Google Shape;1452;p36: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 </a:t>
            </a:r>
            <a:r>
              <a:rPr lang="en-US" sz="1800" dirty="0">
                <a:latin typeface="Arial"/>
                <a:ea typeface="Arial"/>
                <a:cs typeface="Arial"/>
                <a:sym typeface="Arial"/>
              </a:rPr>
              <a:t> </a:t>
            </a:r>
            <a:endParaRPr sz="1800"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b="1" dirty="0">
                <a:latin typeface="Arial"/>
                <a:ea typeface="Arial"/>
                <a:cs typeface="Arial"/>
                <a:sym typeface="Arial"/>
              </a:rPr>
              <a:t>Attention: In case you change any text in illustration, please change the alternative text, too, for screen reader accessibility!</a:t>
            </a:r>
          </a:p>
          <a:p>
            <a:pPr marL="0" lvl="0" indent="0" algn="l" rtl="0">
              <a:lnSpc>
                <a:spcPct val="100000"/>
              </a:lnSpc>
              <a:spcBef>
                <a:spcPts val="0"/>
              </a:spcBef>
              <a:spcAft>
                <a:spcPts val="0"/>
              </a:spcAft>
              <a:buSzPts val="1400"/>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Explain that the MDAs are complemented with recommended actions. </a:t>
            </a:r>
            <a:endParaRPr sz="1800" dirty="0">
              <a:latin typeface="Arial"/>
              <a:ea typeface="Arial"/>
              <a:cs typeface="Arial"/>
              <a:sym typeface="Arial"/>
            </a:endParaRPr>
          </a:p>
          <a:p>
            <a:pPr marL="45720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Those recommended actions concern the main components of the Food Security &amp; Nutrition sector. </a:t>
            </a:r>
            <a:endParaRPr sz="18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Recommendations are given by applying the twin-track approach (mainstreamed and targeted actions) and throughout the different phases of the humanitarian project cycle: assessment/analysis/planning, resource mobilization, implementation, monitoring/evaluation; and even for the coordination; and for the different phases of the humanitarian response: preparedness, response and recovery. </a:t>
            </a:r>
            <a:endParaRPr sz="1800" dirty="0">
              <a:latin typeface="Arial"/>
              <a:ea typeface="Arial"/>
              <a:cs typeface="Arial"/>
              <a:sym typeface="Arial"/>
            </a:endParaRPr>
          </a:p>
          <a:p>
            <a:pPr marL="0" lvl="0" indent="0" algn="l" rtl="0">
              <a:lnSpc>
                <a:spcPct val="100000"/>
              </a:lnSpc>
              <a:spcBef>
                <a:spcPts val="0"/>
              </a:spcBef>
              <a:spcAft>
                <a:spcPts val="0"/>
              </a:spcAft>
              <a:buSzPts val="1400"/>
              <a:buNone/>
            </a:pPr>
            <a:endParaRPr b="1" dirty="0"/>
          </a:p>
        </p:txBody>
      </p:sp>
      <p:sp>
        <p:nvSpPr>
          <p:cNvPr id="1453" name="Google Shape;1453;p36: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4"/>
        <p:cNvGrpSpPr/>
        <p:nvPr/>
      </p:nvGrpSpPr>
      <p:grpSpPr>
        <a:xfrm>
          <a:off x="0" y="0"/>
          <a:ext cx="0" cy="0"/>
          <a:chOff x="0" y="0"/>
          <a:chExt cx="0" cy="0"/>
        </a:xfrm>
      </p:grpSpPr>
      <p:sp>
        <p:nvSpPr>
          <p:cNvPr id="1465" name="Google Shape;1465;p5: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6" name="Google Shape;1466;p5: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Allow for 15 – 20 minute break depending on time progress. </a:t>
            </a:r>
            <a:endParaRPr sz="1800">
              <a:latin typeface="Arial"/>
              <a:ea typeface="Arial"/>
              <a:cs typeface="Arial"/>
              <a:sym typeface="Arial"/>
            </a:endParaRPr>
          </a:p>
        </p:txBody>
      </p:sp>
      <p:sp>
        <p:nvSpPr>
          <p:cNvPr id="1467" name="Google Shape;1467;p5: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1"/>
        <p:cNvGrpSpPr/>
        <p:nvPr/>
      </p:nvGrpSpPr>
      <p:grpSpPr>
        <a:xfrm>
          <a:off x="0" y="0"/>
          <a:ext cx="0" cy="0"/>
          <a:chOff x="0" y="0"/>
          <a:chExt cx="0" cy="0"/>
        </a:xfrm>
      </p:grpSpPr>
      <p:sp>
        <p:nvSpPr>
          <p:cNvPr id="1472" name="Google Shape;1472;p39: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3" name="Google Shape;1473;p39: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Let’s now see how the IASC Guidelines works in practice.</a:t>
            </a:r>
            <a:endParaRPr>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 </a:t>
            </a:r>
            <a:endParaRPr>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We’re going to do some participative group exercises.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Note:</a:t>
            </a:r>
            <a:endParaRPr sz="1800" b="1">
              <a:latin typeface="Arial"/>
              <a:ea typeface="Arial"/>
              <a:cs typeface="Arial"/>
              <a:sym typeface="Arial"/>
            </a:endParaRPr>
          </a:p>
          <a:p>
            <a:pPr marL="457200" lvl="0" indent="-342900" algn="just" rtl="0">
              <a:lnSpc>
                <a:spcPct val="100000"/>
              </a:lnSpc>
              <a:spcBef>
                <a:spcPts val="1400"/>
              </a:spcBef>
              <a:spcAft>
                <a:spcPts val="0"/>
              </a:spcAft>
              <a:buClr>
                <a:schemeClr val="dk1"/>
              </a:buClr>
              <a:buSzPts val="1800"/>
              <a:buFont typeface="Arial"/>
              <a:buChar char="●"/>
            </a:pPr>
            <a:r>
              <a:rPr lang="en-US" sz="1800">
                <a:latin typeface="Arial"/>
                <a:ea typeface="Arial"/>
                <a:cs typeface="Arial"/>
                <a:sym typeface="Arial"/>
              </a:rPr>
              <a:t>Encourage sharing of more experienced with the Guideline</a:t>
            </a:r>
            <a:endParaRPr sz="1800">
              <a:latin typeface="Arial"/>
              <a:ea typeface="Arial"/>
              <a:cs typeface="Arial"/>
              <a:sym typeface="Arial"/>
            </a:endParaRPr>
          </a:p>
          <a:p>
            <a:pPr marL="457200" lvl="0" indent="-342900" algn="just" rtl="0">
              <a:lnSpc>
                <a:spcPct val="100000"/>
              </a:lnSpc>
              <a:spcBef>
                <a:spcPts val="0"/>
              </a:spcBef>
              <a:spcAft>
                <a:spcPts val="1400"/>
              </a:spcAft>
              <a:buClr>
                <a:schemeClr val="dk1"/>
              </a:buClr>
              <a:buSzPts val="1800"/>
              <a:buFont typeface="Arial"/>
              <a:buChar char="●"/>
            </a:pPr>
            <a:r>
              <a:rPr lang="en-US" sz="1800">
                <a:latin typeface="Arial"/>
                <a:ea typeface="Arial"/>
                <a:cs typeface="Arial"/>
                <a:sym typeface="Arial"/>
              </a:rPr>
              <a:t>The chapter should be defined based on the background of the participants. </a:t>
            </a:r>
            <a:endParaRPr sz="1800"/>
          </a:p>
        </p:txBody>
      </p:sp>
      <p:sp>
        <p:nvSpPr>
          <p:cNvPr id="1474" name="Google Shape;1474;p39: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0"/>
        <p:cNvGrpSpPr/>
        <p:nvPr/>
      </p:nvGrpSpPr>
      <p:grpSpPr>
        <a:xfrm>
          <a:off x="0" y="0"/>
          <a:ext cx="0" cy="0"/>
          <a:chOff x="0" y="0"/>
          <a:chExt cx="0" cy="0"/>
        </a:xfrm>
      </p:grpSpPr>
      <p:sp>
        <p:nvSpPr>
          <p:cNvPr id="1481" name="Google Shape;1481;p4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2" name="Google Shape;1482;p40: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Purpose of the Activity:</a:t>
            </a:r>
            <a:br>
              <a:rPr lang="en-US" sz="1800">
                <a:latin typeface="Arial"/>
                <a:ea typeface="Arial"/>
                <a:cs typeface="Arial"/>
                <a:sym typeface="Arial"/>
              </a:rPr>
            </a:br>
            <a:r>
              <a:rPr lang="en-US" sz="1800">
                <a:latin typeface="Arial"/>
                <a:ea typeface="Arial"/>
                <a:cs typeface="Arial"/>
                <a:sym typeface="Arial"/>
              </a:rPr>
              <a:t>This activity helps participants understand how the Sphere Handbook and IASC Guidelines complement each other and how both can be used to strengthen disability-inclusive FSN programming.</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Preparation:</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Select 2-3 examples relevant to the context where the training is being delivered. Examples might include:</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Font typeface="Calibri"/>
              <a:buChar char="○"/>
            </a:pPr>
            <a:r>
              <a:rPr lang="en-US" sz="1800" b="1">
                <a:latin typeface="Arial"/>
                <a:ea typeface="Arial"/>
                <a:cs typeface="Arial"/>
                <a:sym typeface="Arial"/>
              </a:rPr>
              <a:t>Food Assistance:</a:t>
            </a:r>
            <a:r>
              <a:rPr lang="en-US" sz="1800">
                <a:latin typeface="Arial"/>
                <a:ea typeface="Arial"/>
                <a:cs typeface="Arial"/>
                <a:sym typeface="Arial"/>
              </a:rPr>
              <a:t> Considerations for food quality, appropriateness, targeting and accessible distribution and delivery, food utilization, nutritional requirements</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Font typeface="Calibri"/>
              <a:buChar char="○"/>
            </a:pPr>
            <a:r>
              <a:rPr lang="en-US" sz="1800" b="1">
                <a:latin typeface="Arial"/>
                <a:ea typeface="Arial"/>
                <a:cs typeface="Arial"/>
                <a:sym typeface="Arial"/>
              </a:rPr>
              <a:t>Management of Malnutrition:</a:t>
            </a:r>
            <a:r>
              <a:rPr lang="en-US" sz="1800">
                <a:latin typeface="Arial"/>
                <a:ea typeface="Arial"/>
                <a:cs typeface="Arial"/>
                <a:sym typeface="Arial"/>
              </a:rPr>
              <a:t> Accessible food that addresses moderate or severe malnutrition </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Font typeface="Calibri"/>
              <a:buChar char="○"/>
            </a:pPr>
            <a:r>
              <a:rPr lang="en-US" sz="1800" b="1">
                <a:latin typeface="Arial"/>
                <a:ea typeface="Arial"/>
                <a:cs typeface="Arial"/>
                <a:sym typeface="Arial"/>
              </a:rPr>
              <a:t>Assessments:</a:t>
            </a:r>
            <a:r>
              <a:rPr lang="en-US" sz="1800">
                <a:latin typeface="Arial"/>
                <a:ea typeface="Arial"/>
                <a:cs typeface="Arial"/>
                <a:sym typeface="Arial"/>
              </a:rPr>
              <a:t> Inclusive qualitative and quantitative data to inform design, delivery and considerations of food security and nutrition programmes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Prepare the comparison table (printed or as a digital template) for participants to use during the activity.</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Review the relevant sections of the Sphere Handbook and IASC Guidelines, focusing on Food Security and Nutrition recommendations, to provide guidance during the group discussions.</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Prepare any local data or examples (e.g., HNO, HRP statistics, or case studies) to make the activity relevant to the participants' context.</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During the Activity:</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Divide participants into small groups (3-5 members). Assign each group one example (ex. food assistance management of malnutrition, or assessments).</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Provide printed or digital copies of the Sphere Handbook and IASC Guidelines.</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Explain the instructions:</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Char char="○"/>
            </a:pPr>
            <a:r>
              <a:rPr lang="en-US" sz="1800">
                <a:latin typeface="Arial"/>
                <a:ea typeface="Arial"/>
                <a:cs typeface="Arial"/>
                <a:sym typeface="Arial"/>
              </a:rPr>
              <a:t>Each group will review the recommendations from both guidelines for their assigned topic.</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Char char="○"/>
            </a:pPr>
            <a:r>
              <a:rPr lang="en-US" sz="1800">
                <a:latin typeface="Arial"/>
                <a:ea typeface="Arial"/>
                <a:cs typeface="Arial"/>
                <a:sym typeface="Arial"/>
              </a:rPr>
              <a:t>Compare and contrast the guidance, using the table to document their findings.</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Circulate among the groups to answer questions and encourage discussion.</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Time Management:</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Char char="●"/>
            </a:pPr>
            <a:r>
              <a:rPr lang="en-US" sz="1800">
                <a:latin typeface="Arial"/>
                <a:ea typeface="Arial"/>
                <a:cs typeface="Arial"/>
                <a:sym typeface="Arial"/>
              </a:rPr>
              <a:t>Allow 15 minutes for group discussions.</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Char char="●"/>
            </a:pPr>
            <a:r>
              <a:rPr lang="en-US" sz="1800">
                <a:latin typeface="Arial"/>
                <a:ea typeface="Arial"/>
                <a:cs typeface="Arial"/>
                <a:sym typeface="Arial"/>
              </a:rPr>
              <a:t>Give a 5-minute warning before the end of the discussion period.</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Debriefing:</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Have each group present their findings (5 minutes per group).</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Facilitate a plenary discussion:</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Char char="○"/>
            </a:pPr>
            <a:r>
              <a:rPr lang="en-US" sz="1800">
                <a:latin typeface="Arial"/>
                <a:ea typeface="Arial"/>
                <a:cs typeface="Arial"/>
                <a:sym typeface="Arial"/>
              </a:rPr>
              <a:t>Highlight overlaps and gaps between the two guidelines.</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Char char="○"/>
            </a:pPr>
            <a:r>
              <a:rPr lang="en-US" sz="1800">
                <a:latin typeface="Arial"/>
                <a:ea typeface="Arial"/>
                <a:cs typeface="Arial"/>
                <a:sym typeface="Arial"/>
              </a:rPr>
              <a:t>Ask participants to reflect on how they can use these resources together in their work.</a:t>
            </a:r>
            <a:endParaRPr sz="1800">
              <a:latin typeface="Arial"/>
              <a:ea typeface="Arial"/>
              <a:cs typeface="Arial"/>
              <a:sym typeface="Arial"/>
            </a:endParaRPr>
          </a:p>
          <a:p>
            <a:pPr marL="742950" lvl="1" indent="-323850" algn="l" rtl="0">
              <a:lnSpc>
                <a:spcPct val="100000"/>
              </a:lnSpc>
              <a:spcBef>
                <a:spcPts val="0"/>
              </a:spcBef>
              <a:spcAft>
                <a:spcPts val="0"/>
              </a:spcAft>
              <a:buClr>
                <a:schemeClr val="dk1"/>
              </a:buClr>
              <a:buSzPts val="1800"/>
              <a:buChar char="○"/>
            </a:pPr>
            <a:r>
              <a:rPr lang="en-US" sz="1800">
                <a:latin typeface="Arial"/>
                <a:ea typeface="Arial"/>
                <a:cs typeface="Arial"/>
                <a:sym typeface="Arial"/>
              </a:rPr>
              <a:t>Summarize the key insights, emphasizing the complementary nature of the guidelines.</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Additional Notes for Facilitators:</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Char char="●"/>
            </a:pPr>
            <a:r>
              <a:rPr lang="en-US" sz="1800">
                <a:latin typeface="Arial"/>
                <a:ea typeface="Arial"/>
                <a:cs typeface="Arial"/>
                <a:sym typeface="Arial"/>
              </a:rPr>
              <a:t>If participants are unfamiliar with either the Sphere Handbook or the IASC Guidelines, provide a brief overview of both before starting the activity. </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Char char="●"/>
            </a:pPr>
            <a:r>
              <a:rPr lang="en-US" sz="1800">
                <a:latin typeface="Arial"/>
                <a:ea typeface="Arial"/>
                <a:cs typeface="Arial"/>
                <a:sym typeface="Arial"/>
              </a:rPr>
              <a:t>Encourage practical thinking by asking participants to relate the guidance to their own field experience.</a:t>
            </a:r>
            <a:endParaRPr sz="1800">
              <a:latin typeface="Arial"/>
              <a:ea typeface="Arial"/>
              <a:cs typeface="Arial"/>
              <a:sym typeface="Arial"/>
            </a:endParaRPr>
          </a:p>
          <a:p>
            <a:pPr marL="0" lvl="0" indent="-114300" algn="l" rtl="0">
              <a:lnSpc>
                <a:spcPct val="100000"/>
              </a:lnSpc>
              <a:spcBef>
                <a:spcPts val="0"/>
              </a:spcBef>
              <a:spcAft>
                <a:spcPts val="0"/>
              </a:spcAft>
              <a:buClr>
                <a:schemeClr val="dk1"/>
              </a:buClr>
              <a:buSzPts val="1800"/>
              <a:buChar char="●"/>
            </a:pPr>
            <a:r>
              <a:rPr lang="en-US" sz="1800">
                <a:latin typeface="Arial"/>
                <a:ea typeface="Arial"/>
                <a:cs typeface="Arial"/>
                <a:sym typeface="Arial"/>
              </a:rPr>
              <a:t>Suggest that participants document key takeaways from the activity to apply in their programs.</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US" sz="1800" b="1">
                <a:latin typeface="Arial"/>
                <a:ea typeface="Arial"/>
                <a:cs typeface="Arial"/>
                <a:sym typeface="Arial"/>
              </a:rPr>
              <a:t>Possible responses:</a:t>
            </a: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US" sz="1800">
                <a:latin typeface="Arial"/>
                <a:ea typeface="Arial"/>
                <a:cs typeface="Arial"/>
                <a:sym typeface="Arial"/>
              </a:rPr>
              <a:t>Food Assistance</a:t>
            </a: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SPHERE: Sets minimum standards for food quality, safety, appropriateness, and nutritional adequacy. Emphasizes equitable targeting, safe access, and culturally acceptable food assistance. Provides standards for distribution management, ration composition, food utilization, and household-level practices. Does not provide detailed guidance on accessibility for persons with disabilities.</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IASC: Provides disability-inclusive specific actions for accessible food delivery, queue management, adapted ration packaging, and alternative collection methods. Recommends accessible communication formats (audio, pictorial, large print, community-based dissemination). Emphasizes barrier analysis, OPD participation, and inclusion in complaints and feedback mechanisms. Highlights adaptations for CVA to ensure persons with disabilities can access markets and payment systems safely and independently.</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Observations: Sphere ensures minimum quality and equitable standards for food assistance but provides limited operational direction on removing barriers. IASC provides actionable, disability-focused adaptations to make Sphere’s standards truly accessible. Combining both ensures safe, dignified, and equitable access to food assistance for persons with disabilities.</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US" sz="1800">
                <a:latin typeface="Arial"/>
                <a:ea typeface="Arial"/>
                <a:cs typeface="Arial"/>
                <a:sym typeface="Arial"/>
              </a:rPr>
              <a:t>Management of Malnutrition</a:t>
            </a: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SPHERE: Defines minimum standards for managing moderate and severe acute malnutrition, including clinical protocols, referral pathways, and therapeutic/supplementary feeding requirements. Emphasizes timely access, appropriate treatment, and nutritional adequacy. Requires supportive care for vulnerable groups but does not provide specific operational guidance for persons with disabilities.</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IASC: Identifies persons with disabilities with feeding or swallowing difficulties as at heightened risk of malnutrition and exclusion from treatment. Recommends making therapeutic feeding services physically accessible. Advises providing texture-modified feeding options, adapted utensils, and caregiver support for individuals with feeding challenges. Emphasizes accessible screening, including MUAC adaptations, communication supports, and assistance during nutrition assessments. Calls for OPD involvement in designing nutrition services and for inclusive monitoring of treatment outcomes.</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Observations: Sphere defines the clinical and programmatic minimum standards for nutrition care, but it does not outline how to make these services accessible to persons with disabilities. The IASC Guidelines fill this gap by ensuring that screening, treatment, therapeutic foods, and follow-up care are adapted for diverse functional needs. Used together, they strengthen inclusive malnutrition management.</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US" sz="1800">
                <a:latin typeface="Arial"/>
                <a:ea typeface="Arial"/>
                <a:cs typeface="Arial"/>
                <a:sym typeface="Arial"/>
              </a:rPr>
              <a:t>Assessments</a:t>
            </a: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SPHERE: Requires that Food Security and Nutrition assessments be participatory, representative, timely, and based on reliable data. Emphasizes understanding vulnerabilities, coping strategies, and access barriers in the affected population. Encourages considering specific needs but does not detail how to collect or disaggregate disability data.</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IASC: Provides concrete guidance for disability-inclusive qualitative and quantitative assessments, including the use of Washington Group Questions, accessible data collection methods, household visits, key informant interviews, and OPD engagement. Recommends analyzing physical, communication, attitudinal, and institutional barriers affecting food access. Stresses ensuring enumerators are trained in respectful, inclusive interaction and that data collection tools are accessible (visual supports, simplified language, interpreters, etc.).</a:t>
            </a:r>
            <a:endParaRPr sz="1800">
              <a:latin typeface="Arial"/>
              <a:ea typeface="Arial"/>
              <a:cs typeface="Arial"/>
              <a:sym typeface="Arial"/>
            </a:endParaRPr>
          </a:p>
          <a:p>
            <a:pPr marL="457200" lvl="0" indent="0" algn="l" rtl="0">
              <a:lnSpc>
                <a:spcPct val="100000"/>
              </a:lnSpc>
              <a:spcBef>
                <a:spcPts val="0"/>
              </a:spcBef>
              <a:spcAft>
                <a:spcPts val="0"/>
              </a:spcAft>
              <a:buSzPts val="1400"/>
              <a:buNone/>
            </a:pP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Observations: Sphere promotes inclusive and representative assessments but does not explain </a:t>
            </a:r>
            <a:r>
              <a:rPr lang="en-US" sz="1800" i="1">
                <a:latin typeface="Arial"/>
                <a:ea typeface="Arial"/>
                <a:cs typeface="Arial"/>
                <a:sym typeface="Arial"/>
              </a:rPr>
              <a:t>how</a:t>
            </a:r>
            <a:r>
              <a:rPr lang="en-US" sz="1800">
                <a:latin typeface="Arial"/>
                <a:ea typeface="Arial"/>
                <a:cs typeface="Arial"/>
                <a:sym typeface="Arial"/>
              </a:rPr>
              <a:t> to systematically include persons with disabilities in data collection or barrier analysis. The IASC Guidelines operationalize this by providing tools and methods that ensure disability-disaggregated data, barrier identification, and meaningful participation leading to more accurate, equitable FSN programming.</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Summary for the Facilitator</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Key Takeaways:</a:t>
            </a:r>
            <a:r>
              <a:rPr lang="en-US" sz="1800">
                <a:latin typeface="Arial"/>
                <a:ea typeface="Arial"/>
                <a:cs typeface="Arial"/>
                <a:sym typeface="Arial"/>
              </a:rPr>
              <a:t> The Sphere Handbook establishes the minimum standards for Food Security and Nutrition programming in humanitarian contexts. The IASC Guidelines provide the practical, disability-specific actions needed to make those standards truly accessible and inclusive for persons with disabilities. Using both together ensures programming that is effective, equitable, and aligned with humanitarian principles and the CRPD.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Encourage participants to see the </a:t>
            </a:r>
            <a:r>
              <a:rPr lang="en-US" sz="1800" b="1">
                <a:latin typeface="Arial"/>
                <a:ea typeface="Arial"/>
                <a:cs typeface="Arial"/>
                <a:sym typeface="Arial"/>
              </a:rPr>
              <a:t>IASC Guidelines</a:t>
            </a:r>
            <a:r>
              <a:rPr lang="en-US" sz="1800">
                <a:latin typeface="Arial"/>
                <a:ea typeface="Arial"/>
                <a:cs typeface="Arial"/>
                <a:sym typeface="Arial"/>
              </a:rPr>
              <a:t> as a tool to strengthen the implementation of </a:t>
            </a:r>
            <a:r>
              <a:rPr lang="en-US" sz="1800" b="1">
                <a:latin typeface="Arial"/>
                <a:ea typeface="Arial"/>
                <a:cs typeface="Arial"/>
                <a:sym typeface="Arial"/>
              </a:rPr>
              <a:t>Sphere Standards</a:t>
            </a:r>
            <a:r>
              <a:rPr lang="en-US" sz="1800">
                <a:latin typeface="Arial"/>
                <a:ea typeface="Arial"/>
                <a:cs typeface="Arial"/>
                <a:sym typeface="Arial"/>
              </a:rPr>
              <a:t> for more equitable and sustainable programming.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US" sz="1800">
                <a:latin typeface="Arial"/>
                <a:ea typeface="Arial"/>
                <a:cs typeface="Arial"/>
                <a:sym typeface="Arial"/>
              </a:rPr>
              <a:t> </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sz="1800">
              <a:latin typeface="Arial"/>
              <a:ea typeface="Arial"/>
              <a:cs typeface="Arial"/>
              <a:sym typeface="Arial"/>
            </a:endParaRPr>
          </a:p>
        </p:txBody>
      </p:sp>
      <p:sp>
        <p:nvSpPr>
          <p:cNvPr id="1483" name="Google Shape;1483;p40: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4"/>
        <p:cNvGrpSpPr/>
        <p:nvPr/>
      </p:nvGrpSpPr>
      <p:grpSpPr>
        <a:xfrm>
          <a:off x="0" y="0"/>
          <a:ext cx="0" cy="0"/>
          <a:chOff x="0" y="0"/>
          <a:chExt cx="0" cy="0"/>
        </a:xfrm>
      </p:grpSpPr>
      <p:sp>
        <p:nvSpPr>
          <p:cNvPr id="1505" name="Google Shape;1505;g3b0c24423fc_0_463: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6" name="Google Shape;1506;g3b0c24423fc_0_463: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lvl="0" indent="0" algn="l" rtl="0">
              <a:lnSpc>
                <a:spcPct val="107000"/>
              </a:lnSpc>
              <a:spcBef>
                <a:spcPts val="0"/>
              </a:spcBef>
              <a:spcAft>
                <a:spcPts val="0"/>
              </a:spcAft>
              <a:buSzPts val="1400"/>
              <a:buNone/>
            </a:pPr>
            <a:r>
              <a:rPr lang="en-US" sz="1800" b="1">
                <a:latin typeface="Arial"/>
                <a:ea typeface="Arial"/>
                <a:cs typeface="Arial"/>
                <a:sym typeface="Arial"/>
              </a:rPr>
              <a:t>Facilitator note:</a:t>
            </a:r>
            <a:endParaRPr sz="1800">
              <a:latin typeface="Arial"/>
              <a:ea typeface="Arial"/>
              <a:cs typeface="Arial"/>
              <a:sym typeface="Arial"/>
            </a:endParaRPr>
          </a:p>
          <a:p>
            <a:pPr marL="0" lvl="0" indent="0" algn="l" rtl="0">
              <a:lnSpc>
                <a:spcPct val="107000"/>
              </a:lnSpc>
              <a:spcBef>
                <a:spcPts val="800"/>
              </a:spcBef>
              <a:spcAft>
                <a:spcPts val="0"/>
              </a:spcAft>
              <a:buSzPts val="1400"/>
              <a:buNone/>
            </a:pPr>
            <a:r>
              <a:rPr lang="en-US" sz="1800">
                <a:latin typeface="Arial"/>
                <a:ea typeface="Arial"/>
                <a:cs typeface="Arial"/>
                <a:sym typeface="Arial"/>
              </a:rPr>
              <a:t>Provide the link to the IASC guidelines or hard copies.</a:t>
            </a:r>
            <a:endParaRPr sz="1800" b="1">
              <a:latin typeface="Arial"/>
              <a:ea typeface="Arial"/>
              <a:cs typeface="Arial"/>
              <a:sym typeface="Arial"/>
            </a:endParaRPr>
          </a:p>
          <a:p>
            <a:pPr marL="0" lvl="0" indent="-114300" algn="l" rtl="0">
              <a:lnSpc>
                <a:spcPct val="107000"/>
              </a:lnSpc>
              <a:spcBef>
                <a:spcPts val="800"/>
              </a:spcBef>
              <a:spcAft>
                <a:spcPts val="0"/>
              </a:spcAft>
              <a:buClr>
                <a:schemeClr val="dk1"/>
              </a:buClr>
              <a:buSzPts val="1800"/>
              <a:buChar char="●"/>
            </a:pPr>
            <a:r>
              <a:rPr lang="en-US" sz="1800" b="1" u="sng">
                <a:latin typeface="Arial"/>
                <a:ea typeface="Arial"/>
                <a:cs typeface="Arial"/>
                <a:sym typeface="Arial"/>
              </a:rPr>
              <a:t> Link to IASC: </a:t>
            </a:r>
            <a:r>
              <a:rPr lang="en-US" sz="1800" u="sng">
                <a:solidFill>
                  <a:schemeClr val="hlink"/>
                </a:solidFill>
                <a:latin typeface="Arial"/>
                <a:ea typeface="Arial"/>
                <a:cs typeface="Arial"/>
                <a:sym typeface="Arial"/>
                <a:hlinkClick r:id="rId3"/>
              </a:rPr>
              <a:t>https://interagencystandingcommittee.org/system/files/2020-11/IASC%20Guideliness%20on%20the%20Inclusion%20of%20Persons%20with%20Disabilities%20in%20Humanitarian%20Action%2C%202019_0.pdf</a:t>
            </a:r>
            <a:endParaRPr sz="1800" b="1" u="sng">
              <a:latin typeface="Arial"/>
              <a:ea typeface="Arial"/>
              <a:cs typeface="Arial"/>
              <a:sym typeface="Arial"/>
            </a:endParaRPr>
          </a:p>
          <a:p>
            <a:pPr marL="0" lvl="0" indent="0" algn="l" rtl="0">
              <a:lnSpc>
                <a:spcPct val="107000"/>
              </a:lnSpc>
              <a:spcBef>
                <a:spcPts val="800"/>
              </a:spcBef>
              <a:spcAft>
                <a:spcPts val="0"/>
              </a:spcAft>
              <a:buSzPts val="1400"/>
              <a:buNone/>
            </a:pPr>
            <a:endParaRPr sz="1800" b="1" u="sng">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Read scenario and/or print out slide: Armed conflict have displaced thousands of people into temporary shelters. Your organization begins rapid food distributions across four sites. Distribution points are set up on uneven ground with long queues. Information about distributions is shared via posters and megaphones. Volunteers move quickly and are overwhelmed, making it difficult to provide assistance or alternative collection options.</a:t>
            </a: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Explain to the group that their task is to answer 2 questions using the IASC guidelines:</a:t>
            </a: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a:latin typeface="Arial"/>
                <a:ea typeface="Arial"/>
                <a:cs typeface="Arial"/>
                <a:sym typeface="Arial"/>
              </a:rPr>
              <a:t> </a:t>
            </a:r>
            <a:endParaRPr sz="1800">
              <a:latin typeface="Arial"/>
              <a:ea typeface="Arial"/>
              <a:cs typeface="Arial"/>
              <a:sym typeface="Arial"/>
            </a:endParaRPr>
          </a:p>
          <a:p>
            <a:pPr marL="457200" lvl="0" indent="-342900" algn="l" rtl="0">
              <a:lnSpc>
                <a:spcPct val="107000"/>
              </a:lnSpc>
              <a:spcBef>
                <a:spcPts val="0"/>
              </a:spcBef>
              <a:spcAft>
                <a:spcPts val="0"/>
              </a:spcAft>
              <a:buSzPts val="1800"/>
              <a:buFont typeface="Arial"/>
              <a:buAutoNum type="arabicPeriod"/>
            </a:pPr>
            <a:r>
              <a:rPr lang="en-US" sz="1800">
                <a:latin typeface="Arial"/>
                <a:ea typeface="Arial"/>
                <a:cs typeface="Arial"/>
                <a:sym typeface="Arial"/>
              </a:rPr>
              <a:t>Identify some of the main barriers persons with disabilities may face in accessing emergency food assistance?</a:t>
            </a:r>
            <a:endParaRPr sz="1800">
              <a:latin typeface="Arial"/>
              <a:ea typeface="Arial"/>
              <a:cs typeface="Arial"/>
              <a:sym typeface="Arial"/>
            </a:endParaRPr>
          </a:p>
          <a:p>
            <a:pPr marL="457200" lvl="0" indent="-342900" algn="l" rtl="0">
              <a:lnSpc>
                <a:spcPct val="107000"/>
              </a:lnSpc>
              <a:spcBef>
                <a:spcPts val="0"/>
              </a:spcBef>
              <a:spcAft>
                <a:spcPts val="0"/>
              </a:spcAft>
              <a:buSzPts val="1800"/>
              <a:buFont typeface="Arial"/>
              <a:buAutoNum type="arabicPeriod"/>
            </a:pPr>
            <a:r>
              <a:rPr lang="en-US" sz="1800">
                <a:latin typeface="Arial"/>
                <a:ea typeface="Arial"/>
                <a:cs typeface="Arial"/>
                <a:sym typeface="Arial"/>
              </a:rPr>
              <a:t>From the Must Do Actions and other recommended actions in Chapter 13, identify what main actions need to be taken to address these barriers. </a:t>
            </a:r>
            <a:endParaRPr sz="1800">
              <a:latin typeface="Arial"/>
              <a:ea typeface="Arial"/>
              <a:cs typeface="Arial"/>
              <a:sym typeface="Arial"/>
            </a:endParaRPr>
          </a:p>
          <a:p>
            <a:pPr marL="0" lvl="0" indent="0" algn="l" rtl="0">
              <a:lnSpc>
                <a:spcPct val="115000"/>
              </a:lnSpc>
              <a:spcBef>
                <a:spcPts val="1800"/>
              </a:spcBef>
              <a:spcAft>
                <a:spcPts val="0"/>
              </a:spcAft>
              <a:buSzPts val="1400"/>
              <a:buNone/>
            </a:pPr>
            <a:r>
              <a:rPr lang="en-US" sz="1800" b="1">
                <a:latin typeface="Arial"/>
                <a:ea typeface="Arial"/>
                <a:cs typeface="Arial"/>
                <a:sym typeface="Arial"/>
              </a:rPr>
              <a:t>Possible Responses:</a:t>
            </a:r>
            <a:endParaRPr sz="1800" b="1">
              <a:latin typeface="Arial"/>
              <a:ea typeface="Arial"/>
              <a:cs typeface="Arial"/>
              <a:sym typeface="Arial"/>
            </a:endParaRPr>
          </a:p>
          <a:p>
            <a:pPr marL="0" lvl="0" indent="0" algn="l" rtl="0">
              <a:lnSpc>
                <a:spcPct val="115000"/>
              </a:lnSpc>
              <a:spcBef>
                <a:spcPts val="1800"/>
              </a:spcBef>
              <a:spcAft>
                <a:spcPts val="0"/>
              </a:spcAft>
              <a:buSzPts val="1400"/>
              <a:buNone/>
            </a:pPr>
            <a:r>
              <a:rPr lang="en-US" sz="1800" b="1">
                <a:latin typeface="Arial"/>
                <a:ea typeface="Arial"/>
                <a:cs typeface="Arial"/>
                <a:sym typeface="Arial"/>
              </a:rPr>
              <a:t>1. Barriers Identified</a:t>
            </a:r>
            <a:endParaRPr sz="1800" b="1">
              <a:latin typeface="Arial"/>
              <a:ea typeface="Arial"/>
              <a:cs typeface="Arial"/>
              <a:sym typeface="Arial"/>
            </a:endParaRPr>
          </a:p>
          <a:p>
            <a:pPr marL="0" lvl="0" indent="0" algn="l" rtl="0">
              <a:lnSpc>
                <a:spcPct val="115000"/>
              </a:lnSpc>
              <a:spcBef>
                <a:spcPts val="1400"/>
              </a:spcBef>
              <a:spcAft>
                <a:spcPts val="0"/>
              </a:spcAft>
              <a:buSzPts val="1400"/>
              <a:buNone/>
            </a:pPr>
            <a:r>
              <a:rPr lang="en-US" sz="1800" b="1">
                <a:latin typeface="Arial"/>
                <a:ea typeface="Arial"/>
                <a:cs typeface="Arial"/>
                <a:sym typeface="Arial"/>
              </a:rPr>
              <a:t>Physical Barriers: </a:t>
            </a:r>
            <a:r>
              <a:rPr lang="en-US" sz="1800">
                <a:latin typeface="Arial"/>
                <a:ea typeface="Arial"/>
                <a:cs typeface="Arial"/>
                <a:sym typeface="Arial"/>
              </a:rPr>
              <a:t>Uneven inaccessible terrain makes it difficult for people with mobility limitations; long, queues create risks for older adults, persons with chronic illnesses, and caregivers.</a:t>
            </a:r>
            <a:endParaRPr sz="1800">
              <a:latin typeface="Arial"/>
              <a:ea typeface="Arial"/>
              <a:cs typeface="Arial"/>
              <a:sym typeface="Arial"/>
            </a:endParaRPr>
          </a:p>
          <a:p>
            <a:pPr marL="0" lvl="0" indent="0" algn="l" rtl="0">
              <a:lnSpc>
                <a:spcPct val="115000"/>
              </a:lnSpc>
              <a:spcBef>
                <a:spcPts val="1200"/>
              </a:spcBef>
              <a:spcAft>
                <a:spcPts val="0"/>
              </a:spcAft>
              <a:buSzPts val="1400"/>
              <a:buNone/>
            </a:pPr>
            <a:r>
              <a:rPr lang="en-US" sz="1800" b="1">
                <a:latin typeface="Arial"/>
                <a:ea typeface="Arial"/>
                <a:cs typeface="Arial"/>
                <a:sym typeface="Arial"/>
              </a:rPr>
              <a:t>Communication Barriers: </a:t>
            </a:r>
            <a:r>
              <a:rPr lang="en-US" sz="1800">
                <a:latin typeface="Arial"/>
                <a:ea typeface="Arial"/>
                <a:cs typeface="Arial"/>
                <a:sym typeface="Arial"/>
              </a:rPr>
              <a:t>Information shared only through posters and megaphones excludes people who are blind or have low vision, people who are deaf or hard of hearing, or people with low literacy or cognitive impairments. No clear signage or pictograms to guide movement or procedures.</a:t>
            </a:r>
            <a:endParaRPr sz="1800">
              <a:latin typeface="Arial"/>
              <a:ea typeface="Arial"/>
              <a:cs typeface="Arial"/>
              <a:sym typeface="Arial"/>
            </a:endParaRPr>
          </a:p>
          <a:p>
            <a:pPr marL="0" lvl="0" indent="0" algn="l" rtl="0">
              <a:lnSpc>
                <a:spcPct val="115000"/>
              </a:lnSpc>
              <a:spcBef>
                <a:spcPts val="1400"/>
              </a:spcBef>
              <a:spcAft>
                <a:spcPts val="0"/>
              </a:spcAft>
              <a:buSzPts val="1400"/>
              <a:buNone/>
            </a:pPr>
            <a:r>
              <a:rPr lang="en-US" sz="1800" b="1">
                <a:latin typeface="Arial"/>
                <a:ea typeface="Arial"/>
                <a:cs typeface="Arial"/>
                <a:sym typeface="Arial"/>
              </a:rPr>
              <a:t>Institutional/Procedural Barriers:</a:t>
            </a:r>
            <a:r>
              <a:rPr lang="en-US" sz="1800">
                <a:latin typeface="Arial"/>
                <a:ea typeface="Arial"/>
                <a:cs typeface="Arial"/>
                <a:sym typeface="Arial"/>
              </a:rPr>
              <a:t>No priority lanes or alternative collection methods for persons unable to wait in long lines. No staff trained to identify and support individuals facing access barriers. Inflexible procedures around who can collect rations.</a:t>
            </a:r>
            <a:endParaRPr sz="1800">
              <a:latin typeface="Arial"/>
              <a:ea typeface="Arial"/>
              <a:cs typeface="Arial"/>
              <a:sym typeface="Arial"/>
            </a:endParaRPr>
          </a:p>
          <a:p>
            <a:pPr marL="0" lvl="0" indent="0" algn="l" rtl="0">
              <a:lnSpc>
                <a:spcPct val="115000"/>
              </a:lnSpc>
              <a:spcBef>
                <a:spcPts val="1400"/>
              </a:spcBef>
              <a:spcAft>
                <a:spcPts val="0"/>
              </a:spcAft>
              <a:buSzPts val="1400"/>
              <a:buNone/>
            </a:pPr>
            <a:r>
              <a:rPr lang="en-US" sz="1800" b="1">
                <a:latin typeface="Arial"/>
                <a:ea typeface="Arial"/>
                <a:cs typeface="Arial"/>
                <a:sym typeface="Arial"/>
              </a:rPr>
              <a:t>Attitudinal Barriers: </a:t>
            </a:r>
            <a:r>
              <a:rPr lang="en-US" sz="1800">
                <a:latin typeface="Arial"/>
                <a:ea typeface="Arial"/>
                <a:cs typeface="Arial"/>
                <a:sym typeface="Arial"/>
              </a:rPr>
              <a:t>Volunteers assume people with disabilities will "figure it out" or rely on family members.</a:t>
            </a:r>
            <a:endParaRPr sz="1800">
              <a:latin typeface="Arial"/>
              <a:ea typeface="Arial"/>
              <a:cs typeface="Arial"/>
              <a:sym typeface="Arial"/>
            </a:endParaRPr>
          </a:p>
          <a:p>
            <a:pPr marL="0" lvl="0" indent="0" algn="l" rtl="0">
              <a:lnSpc>
                <a:spcPct val="115000"/>
              </a:lnSpc>
              <a:spcBef>
                <a:spcPts val="1400"/>
              </a:spcBef>
              <a:spcAft>
                <a:spcPts val="0"/>
              </a:spcAft>
              <a:buSzPts val="1400"/>
              <a:buNone/>
            </a:pPr>
            <a:r>
              <a:rPr lang="en-US" sz="1800" b="1">
                <a:latin typeface="Arial"/>
                <a:ea typeface="Arial"/>
                <a:cs typeface="Arial"/>
                <a:sym typeface="Arial"/>
              </a:rPr>
              <a:t>2. Recommended actions from IASC Guidelines </a:t>
            </a:r>
            <a:endParaRPr sz="1800" b="1">
              <a:latin typeface="Arial"/>
              <a:ea typeface="Arial"/>
              <a:cs typeface="Arial"/>
              <a:sym typeface="Arial"/>
            </a:endParaRPr>
          </a:p>
          <a:p>
            <a:pPr marL="0" lvl="0" indent="0" algn="l" rtl="0">
              <a:lnSpc>
                <a:spcPct val="115000"/>
              </a:lnSpc>
              <a:spcBef>
                <a:spcPts val="1400"/>
              </a:spcBef>
              <a:spcAft>
                <a:spcPts val="0"/>
              </a:spcAft>
              <a:buSzPts val="1400"/>
              <a:buNone/>
            </a:pPr>
            <a:r>
              <a:rPr lang="en-US" sz="1800" b="1">
                <a:latin typeface="Arial"/>
                <a:ea typeface="Arial"/>
                <a:cs typeface="Arial"/>
                <a:sym typeface="Arial"/>
              </a:rPr>
              <a:t>Adapt the Physical Environment: </a:t>
            </a:r>
            <a:endParaRPr sz="1800" b="1">
              <a:latin typeface="Arial"/>
              <a:ea typeface="Arial"/>
              <a:cs typeface="Arial"/>
              <a:sym typeface="Arial"/>
            </a:endParaRPr>
          </a:p>
          <a:p>
            <a:pPr marL="457200" lvl="0" indent="-342900" algn="l" rtl="0">
              <a:lnSpc>
                <a:spcPct val="115000"/>
              </a:lnSpc>
              <a:spcBef>
                <a:spcPts val="1400"/>
              </a:spcBef>
              <a:spcAft>
                <a:spcPts val="0"/>
              </a:spcAft>
              <a:buClr>
                <a:schemeClr val="dk1"/>
              </a:buClr>
              <a:buSzPts val="1800"/>
              <a:buChar char="●"/>
            </a:pPr>
            <a:r>
              <a:rPr lang="en-US" sz="1800">
                <a:latin typeface="Arial"/>
                <a:ea typeface="Arial"/>
                <a:cs typeface="Arial"/>
                <a:sym typeface="Arial"/>
              </a:rPr>
              <a:t>Find ways to reach marginalized and isolated affected populations, including persons who have psychosocial disabilities, who are not mobile, or who face other barriers. Consider outreach and </a:t>
            </a:r>
            <a:endParaRPr sz="180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Create a priority access lane for persons with disabilities, older adults, caregivers, and pregnant women</a:t>
            </a:r>
            <a:endParaRPr sz="180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a:latin typeface="Arial"/>
                <a:ea typeface="Arial"/>
                <a:cs typeface="Arial"/>
                <a:sym typeface="Arial"/>
              </a:rPr>
              <a:t>Provide shaded waiting areas with seating</a:t>
            </a:r>
            <a:endParaRPr sz="180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a:latin typeface="Arial"/>
                <a:ea typeface="Arial"/>
                <a:cs typeface="Arial"/>
                <a:sym typeface="Arial"/>
              </a:rPr>
              <a:t>Ensure distribution points have flat, compacted surfaces or alternative accessible collection sites.</a:t>
            </a:r>
            <a:endParaRPr sz="18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Accessible Communication:</a:t>
            </a:r>
            <a:endParaRPr sz="1800" b="1">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Work with communication colleagues, disability experts and OPDS to develop inclusive community-based approaches and accessible information on food security. </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Share distribution information in multiple formats: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Large-print posters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Pictograms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Audio announcements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SMS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Community volunteers doing door-to-door communication</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Provide visible signage and staff instructions using simple language.</a:t>
            </a:r>
            <a:endParaRPr sz="18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Procedural Adaptations:</a:t>
            </a:r>
            <a:endParaRPr sz="1800" b="1">
              <a:latin typeface="Arial"/>
              <a:ea typeface="Arial"/>
              <a:cs typeface="Arial"/>
              <a:sym typeface="Arial"/>
            </a:endParaRPr>
          </a:p>
          <a:p>
            <a:pPr marL="457200" lvl="0" indent="-342900" algn="l" rtl="0">
              <a:lnSpc>
                <a:spcPct val="115000"/>
              </a:lnSpc>
              <a:spcBef>
                <a:spcPts val="1400"/>
              </a:spcBef>
              <a:spcAft>
                <a:spcPts val="0"/>
              </a:spcAft>
              <a:buClr>
                <a:schemeClr val="dk1"/>
              </a:buClr>
              <a:buSzPts val="1800"/>
              <a:buChar char="●"/>
            </a:pPr>
            <a:r>
              <a:rPr lang="en-US" sz="1800">
                <a:latin typeface="Arial"/>
                <a:ea typeface="Arial"/>
                <a:cs typeface="Arial"/>
                <a:sym typeface="Arial"/>
              </a:rPr>
              <a:t>Develop community approach. Identify staff  who will support persons with disabilities to access food rations (on site and via outreach). Provide reasonable accommodations; include assistance with transport, and childcare for parents of children with disabilities and for parents with disabilities. </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Allow alternative pick-up options </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Train staff on disability inclusion, respectful communication, and identification of support needs.</a:t>
            </a:r>
            <a:endParaRPr sz="18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Participation:</a:t>
            </a:r>
            <a:endParaRPr sz="1800" b="1">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Engage OPDs to review site locations, communication plans, and distribution procedures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Include OPDs in real-time monitoring to identify new barriers</a:t>
            </a:r>
            <a:endParaRPr sz="1800">
              <a:latin typeface="Arial"/>
              <a:ea typeface="Arial"/>
              <a:cs typeface="Arial"/>
              <a:sym typeface="Arial"/>
            </a:endParaRPr>
          </a:p>
          <a:p>
            <a:pPr marL="0" lvl="0" indent="0" algn="l" rtl="0">
              <a:lnSpc>
                <a:spcPct val="107000"/>
              </a:lnSpc>
              <a:spcBef>
                <a:spcPts val="1200"/>
              </a:spcBef>
              <a:spcAft>
                <a:spcPts val="0"/>
              </a:spcAft>
              <a:buSzPts val="1400"/>
              <a:buNone/>
            </a:pPr>
            <a:r>
              <a:rPr lang="en-US" sz="1800">
                <a:latin typeface="Arial"/>
                <a:ea typeface="Arial"/>
                <a:cs typeface="Arial"/>
                <a:sym typeface="Arial"/>
              </a:rPr>
              <a:t>Then move to next slide group 2</a:t>
            </a:r>
            <a:endParaRPr sz="1800">
              <a:latin typeface="Calibri"/>
              <a:ea typeface="Calibri"/>
              <a:cs typeface="Calibri"/>
              <a:sym typeface="Calibri"/>
            </a:endParaRPr>
          </a:p>
        </p:txBody>
      </p:sp>
      <p:sp>
        <p:nvSpPr>
          <p:cNvPr id="1507" name="Google Shape;1507;g3b0c24423fc_0_463: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41</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3"/>
        <p:cNvGrpSpPr/>
        <p:nvPr/>
      </p:nvGrpSpPr>
      <p:grpSpPr>
        <a:xfrm>
          <a:off x="0" y="0"/>
          <a:ext cx="0" cy="0"/>
          <a:chOff x="0" y="0"/>
          <a:chExt cx="0" cy="0"/>
        </a:xfrm>
      </p:grpSpPr>
      <p:sp>
        <p:nvSpPr>
          <p:cNvPr id="1514" name="Google Shape;1514;g3b0c24423fc_0_59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5" name="Google Shape;1515;g3b0c24423fc_0_590: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lvl="0" indent="0" algn="l" rtl="0">
              <a:lnSpc>
                <a:spcPct val="107000"/>
              </a:lnSpc>
              <a:spcBef>
                <a:spcPts val="0"/>
              </a:spcBef>
              <a:spcAft>
                <a:spcPts val="0"/>
              </a:spcAft>
              <a:buSzPts val="1400"/>
              <a:buNone/>
            </a:pPr>
            <a:r>
              <a:rPr lang="en-US" sz="1800" b="1">
                <a:latin typeface="Arial"/>
                <a:ea typeface="Arial"/>
                <a:cs typeface="Arial"/>
                <a:sym typeface="Arial"/>
              </a:rPr>
              <a:t>Facilitator note:</a:t>
            </a:r>
            <a:endParaRPr sz="1800">
              <a:latin typeface="Arial"/>
              <a:ea typeface="Arial"/>
              <a:cs typeface="Arial"/>
              <a:sym typeface="Arial"/>
            </a:endParaRPr>
          </a:p>
          <a:p>
            <a:pPr marL="0" lvl="0" indent="0" algn="l" rtl="0">
              <a:lnSpc>
                <a:spcPct val="107000"/>
              </a:lnSpc>
              <a:spcBef>
                <a:spcPts val="800"/>
              </a:spcBef>
              <a:spcAft>
                <a:spcPts val="0"/>
              </a:spcAft>
              <a:buSzPts val="1400"/>
              <a:buNone/>
            </a:pPr>
            <a:r>
              <a:rPr lang="en-US" sz="1800">
                <a:latin typeface="Arial"/>
                <a:ea typeface="Arial"/>
                <a:cs typeface="Arial"/>
                <a:sym typeface="Arial"/>
              </a:rPr>
              <a:t>Provide the link to the IASC guidelines or hard copies.</a:t>
            </a:r>
            <a:endParaRPr sz="1800" b="1">
              <a:latin typeface="Arial"/>
              <a:ea typeface="Arial"/>
              <a:cs typeface="Arial"/>
              <a:sym typeface="Arial"/>
            </a:endParaRPr>
          </a:p>
          <a:p>
            <a:pPr marL="0" lvl="0" indent="-114300" algn="l" rtl="0">
              <a:lnSpc>
                <a:spcPct val="107000"/>
              </a:lnSpc>
              <a:spcBef>
                <a:spcPts val="800"/>
              </a:spcBef>
              <a:spcAft>
                <a:spcPts val="0"/>
              </a:spcAft>
              <a:buClr>
                <a:schemeClr val="dk1"/>
              </a:buClr>
              <a:buSzPts val="1800"/>
              <a:buChar char="●"/>
            </a:pPr>
            <a:r>
              <a:rPr lang="en-US" sz="1800" b="1" u="sng">
                <a:latin typeface="Arial"/>
                <a:ea typeface="Arial"/>
                <a:cs typeface="Arial"/>
                <a:sym typeface="Arial"/>
              </a:rPr>
              <a:t> Link to IASC: </a:t>
            </a:r>
            <a:r>
              <a:rPr lang="en-US" sz="1800" u="sng">
                <a:solidFill>
                  <a:schemeClr val="hlink"/>
                </a:solidFill>
                <a:latin typeface="Arial"/>
                <a:ea typeface="Arial"/>
                <a:cs typeface="Arial"/>
                <a:sym typeface="Arial"/>
                <a:hlinkClick r:id="rId3"/>
              </a:rPr>
              <a:t>https://interagencystandingcommittee.org/system/files/2020-11/IASC%20Guideliness%20on%20the%20Inclusion%20of%20Persons%20with%20Disabilities%20in%20Humanitarian%20Action%2C%202019_0.pdf</a:t>
            </a:r>
            <a:endParaRPr sz="1800" b="1" u="sng">
              <a:latin typeface="Arial"/>
              <a:ea typeface="Arial"/>
              <a:cs typeface="Arial"/>
              <a:sym typeface="Arial"/>
            </a:endParaRPr>
          </a:p>
          <a:p>
            <a:pPr marL="0" lvl="0" indent="0" algn="l" rtl="0">
              <a:lnSpc>
                <a:spcPct val="107000"/>
              </a:lnSpc>
              <a:spcBef>
                <a:spcPts val="800"/>
              </a:spcBef>
              <a:spcAft>
                <a:spcPts val="0"/>
              </a:spcAft>
              <a:buSzPts val="1400"/>
              <a:buNone/>
            </a:pPr>
            <a:endParaRPr sz="1800" b="1" u="sng">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Read scenario and/or print out slide: The acute emergency has stabilized and communities are transitioning into recovery. Food distributions are decreasing, and agencies are shifting to longer-term nutrition rehabilitation. Nutrition centers are open again, and households previously screened during the emergency are being followed up. Nutrition centers continue MUAC-based follow-up, but staff record only generalized malnutrition data. No disability-disaggregated data is collected. Recovery programming depends heavily on accurate and inclusive data, and this is where significant gaps remain.</a:t>
            </a: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Explain to the group that their task is to answer 2 questions using the IASC guidelines:</a:t>
            </a: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a:latin typeface="Arial"/>
                <a:ea typeface="Arial"/>
                <a:cs typeface="Arial"/>
                <a:sym typeface="Arial"/>
              </a:rPr>
              <a:t> </a:t>
            </a:r>
            <a:endParaRPr sz="1800">
              <a:latin typeface="Arial"/>
              <a:ea typeface="Arial"/>
              <a:cs typeface="Arial"/>
              <a:sym typeface="Arial"/>
            </a:endParaRPr>
          </a:p>
          <a:p>
            <a:pPr marL="457200" lvl="0" indent="-342900" algn="l" rtl="0">
              <a:lnSpc>
                <a:spcPct val="107000"/>
              </a:lnSpc>
              <a:spcBef>
                <a:spcPts val="0"/>
              </a:spcBef>
              <a:spcAft>
                <a:spcPts val="0"/>
              </a:spcAft>
              <a:buSzPts val="1800"/>
              <a:buFont typeface="Arial"/>
              <a:buAutoNum type="arabicPeriod"/>
            </a:pPr>
            <a:r>
              <a:rPr lang="en-US" sz="1800">
                <a:latin typeface="Arial"/>
                <a:ea typeface="Arial"/>
                <a:cs typeface="Arial"/>
                <a:sym typeface="Arial"/>
              </a:rPr>
              <a:t>Identify the data and information management gaps affecting the inclusion of persons with disabilities.</a:t>
            </a:r>
            <a:endParaRPr sz="1800">
              <a:latin typeface="Arial"/>
              <a:ea typeface="Arial"/>
              <a:cs typeface="Arial"/>
              <a:sym typeface="Arial"/>
            </a:endParaRPr>
          </a:p>
          <a:p>
            <a:pPr marL="457200" lvl="0" indent="-342900" algn="l" rtl="0">
              <a:lnSpc>
                <a:spcPct val="107000"/>
              </a:lnSpc>
              <a:spcBef>
                <a:spcPts val="0"/>
              </a:spcBef>
              <a:spcAft>
                <a:spcPts val="0"/>
              </a:spcAft>
              <a:buSzPts val="1800"/>
              <a:buFont typeface="Arial"/>
              <a:buAutoNum type="arabicPeriod"/>
            </a:pPr>
            <a:r>
              <a:rPr lang="en-US" sz="1800">
                <a:latin typeface="Arial"/>
                <a:ea typeface="Arial"/>
                <a:cs typeface="Arial"/>
                <a:sym typeface="Arial"/>
              </a:rPr>
              <a:t>As the disability focal point for your organization, what recommendations would you provide on inclusive actions for data and information management? </a:t>
            </a: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a:latin typeface="Arial"/>
                <a:ea typeface="Arial"/>
                <a:cs typeface="Arial"/>
                <a:sym typeface="Arial"/>
              </a:rPr>
              <a:t>Note that the idea behind this scenario is for participants to be able to refer to Chapter 4 (Must-Do-Action specific recommendations Data and Information Management) and Chapter 13 (sector-specific recommendations). </a:t>
            </a:r>
            <a:endParaRPr sz="1800">
              <a:latin typeface="Arial"/>
              <a:ea typeface="Arial"/>
              <a:cs typeface="Arial"/>
              <a:sym typeface="Arial"/>
            </a:endParaRPr>
          </a:p>
          <a:p>
            <a:pPr marL="0" lvl="0" indent="0" algn="l" rtl="0">
              <a:lnSpc>
                <a:spcPct val="115000"/>
              </a:lnSpc>
              <a:spcBef>
                <a:spcPts val="1800"/>
              </a:spcBef>
              <a:spcAft>
                <a:spcPts val="0"/>
              </a:spcAft>
              <a:buSzPts val="1400"/>
              <a:buNone/>
            </a:pPr>
            <a:r>
              <a:rPr lang="en-US" sz="1800" b="1">
                <a:latin typeface="Arial"/>
                <a:ea typeface="Arial"/>
                <a:cs typeface="Arial"/>
                <a:sym typeface="Arial"/>
              </a:rPr>
              <a:t>Possible Responses:</a:t>
            </a:r>
            <a:endParaRPr sz="1800" b="1">
              <a:latin typeface="Arial"/>
              <a:ea typeface="Arial"/>
              <a:cs typeface="Arial"/>
              <a:sym typeface="Arial"/>
            </a:endParaRPr>
          </a:p>
          <a:p>
            <a:pPr marL="457200" lvl="0" indent="-342900" algn="l" rtl="0">
              <a:lnSpc>
                <a:spcPct val="115000"/>
              </a:lnSpc>
              <a:spcBef>
                <a:spcPts val="1400"/>
              </a:spcBef>
              <a:spcAft>
                <a:spcPts val="0"/>
              </a:spcAft>
              <a:buSzPts val="1800"/>
              <a:buFont typeface="Arial"/>
              <a:buAutoNum type="arabicPeriod"/>
            </a:pPr>
            <a:r>
              <a:rPr lang="en-US" sz="1800" b="1">
                <a:latin typeface="Arial"/>
                <a:ea typeface="Arial"/>
                <a:cs typeface="Arial"/>
                <a:sym typeface="Arial"/>
              </a:rPr>
              <a:t>Data and Information Management Gaps Affecting Inclusion</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Lack of disability-disaggregated indicators </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No use of Washington Group Questions in tracking beneficiaries.</a:t>
            </a:r>
            <a:endParaRPr sz="1800">
              <a:latin typeface="Arial"/>
              <a:ea typeface="Arial"/>
              <a:cs typeface="Arial"/>
              <a:sym typeface="Arial"/>
            </a:endParaRPr>
          </a:p>
          <a:p>
            <a:pPr marL="457200" lvl="0" indent="0" algn="l" rtl="0">
              <a:lnSpc>
                <a:spcPct val="115000"/>
              </a:lnSpc>
              <a:spcBef>
                <a:spcPts val="1200"/>
              </a:spcBef>
              <a:spcAft>
                <a:spcPts val="0"/>
              </a:spcAft>
              <a:buSzPts val="1400"/>
              <a:buNone/>
            </a:pPr>
            <a:endParaRPr sz="1800">
              <a:latin typeface="Arial"/>
              <a:ea typeface="Arial"/>
              <a:cs typeface="Arial"/>
              <a:sym typeface="Arial"/>
            </a:endParaRPr>
          </a:p>
          <a:p>
            <a:pPr marL="457200" lvl="0" indent="-342900" algn="l" rtl="0">
              <a:lnSpc>
                <a:spcPct val="115000"/>
              </a:lnSpc>
              <a:spcBef>
                <a:spcPts val="1800"/>
              </a:spcBef>
              <a:spcAft>
                <a:spcPts val="0"/>
              </a:spcAft>
              <a:buSzPts val="1800"/>
              <a:buFont typeface="Arial"/>
              <a:buAutoNum type="arabicPeriod"/>
            </a:pPr>
            <a:r>
              <a:rPr lang="en-US" sz="1800" b="1">
                <a:latin typeface="Arial"/>
                <a:ea typeface="Arial"/>
                <a:cs typeface="Arial"/>
                <a:sym typeface="Arial"/>
              </a:rPr>
              <a:t>Recommended Inclusive Actions for Data Collection and Information Management (from IASC Guidelines)</a:t>
            </a:r>
            <a:endParaRPr sz="1800" b="1">
              <a:latin typeface="Arial"/>
              <a:ea typeface="Arial"/>
              <a:cs typeface="Arial"/>
              <a:sym typeface="Arial"/>
            </a:endParaRPr>
          </a:p>
          <a:p>
            <a:pPr marL="0" lvl="0" indent="0" algn="l" rtl="0">
              <a:lnSpc>
                <a:spcPct val="115000"/>
              </a:lnSpc>
              <a:spcBef>
                <a:spcPts val="1200"/>
              </a:spcBef>
              <a:spcAft>
                <a:spcPts val="0"/>
              </a:spcAft>
              <a:buSzPts val="1400"/>
              <a:buNone/>
            </a:pPr>
            <a:r>
              <a:rPr lang="en-US" sz="1800">
                <a:latin typeface="Arial"/>
                <a:ea typeface="Arial"/>
                <a:cs typeface="Arial"/>
                <a:sym typeface="Arial"/>
              </a:rPr>
              <a:t>Participants should identify actions such as:</a:t>
            </a:r>
            <a:endParaRPr sz="1800">
              <a:latin typeface="Arial"/>
              <a:ea typeface="Arial"/>
              <a:cs typeface="Arial"/>
              <a:sym typeface="Arial"/>
            </a:endParaRPr>
          </a:p>
          <a:p>
            <a:pPr marL="0" lvl="0" indent="0" algn="l" rtl="0">
              <a:lnSpc>
                <a:spcPct val="115000"/>
              </a:lnSpc>
              <a:spcBef>
                <a:spcPts val="1200"/>
              </a:spcBef>
              <a:spcAft>
                <a:spcPts val="0"/>
              </a:spcAft>
              <a:buSzPts val="1400"/>
              <a:buNone/>
            </a:pPr>
            <a:r>
              <a:rPr lang="en-US" sz="1800" b="1">
                <a:latin typeface="Arial"/>
                <a:ea typeface="Arial"/>
                <a:cs typeface="Arial"/>
                <a:sym typeface="Arial"/>
              </a:rPr>
              <a:t>From Chapter 4 – Data Collection &amp; Information Management:</a:t>
            </a:r>
            <a:endParaRPr sz="1800" b="1">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Use the Washington Group Questions (WGQ) to identify persons with disabilities in all FSN recovery programs.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data collectors are trained in disability-sensitive interviewing, confidentiality, and informed consent.</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Collect both quantitative and qualitative data on barriers (physical, communication, attitudinal) to FSN services.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information management systems allow disaggregation, analysis, and reporting by disability type and functional difficulty.</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Establish safe, accessible feedback mechanisms (hotlines, community volunteers, in-person feedback, boxes with tactile markings).</a:t>
            </a:r>
            <a:br>
              <a:rPr lang="en-US" sz="1800">
                <a:latin typeface="Arial"/>
                <a:ea typeface="Arial"/>
                <a:cs typeface="Arial"/>
                <a:sym typeface="Arial"/>
              </a:rPr>
            </a:br>
            <a:endParaRPr sz="1800">
              <a:latin typeface="Arial"/>
              <a:ea typeface="Arial"/>
              <a:cs typeface="Arial"/>
              <a:sym typeface="Arial"/>
            </a:endParaRPr>
          </a:p>
          <a:p>
            <a:pPr marL="0" lvl="0" indent="0" algn="l" rtl="0">
              <a:lnSpc>
                <a:spcPct val="115000"/>
              </a:lnSpc>
              <a:spcBef>
                <a:spcPts val="1200"/>
              </a:spcBef>
              <a:spcAft>
                <a:spcPts val="0"/>
              </a:spcAft>
              <a:buSzPts val="1400"/>
              <a:buNone/>
            </a:pPr>
            <a:r>
              <a:rPr lang="en-US" sz="1800" b="1">
                <a:latin typeface="Arial"/>
                <a:ea typeface="Arial"/>
                <a:cs typeface="Arial"/>
                <a:sym typeface="Arial"/>
              </a:rPr>
              <a:t>From Chapter 13 – FSN-Specific Must-Do Actions:</a:t>
            </a:r>
            <a:endParaRPr sz="1800" b="1">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Incorporate disability considerations into nutrition monitoring tools (feeding issues, ability to consume rations, caregiver support needs).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Carry out inclusive home visits for follow-up, especially for children unable to travel to centers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Document and track accessibility barriers at nutrition centers </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Update beneficiary databases to ensure persons with disabilities are actively identified and included</a:t>
            </a:r>
            <a:endParaRPr sz="1800">
              <a:latin typeface="Arial"/>
              <a:ea typeface="Arial"/>
              <a:cs typeface="Arial"/>
              <a:sym typeface="Arial"/>
            </a:endParaRPr>
          </a:p>
          <a:p>
            <a:pPr marL="0" lvl="0" indent="0" algn="l" rtl="0">
              <a:lnSpc>
                <a:spcPct val="107000"/>
              </a:lnSpc>
              <a:spcBef>
                <a:spcPts val="1200"/>
              </a:spcBef>
              <a:spcAft>
                <a:spcPts val="0"/>
              </a:spcAft>
              <a:buSzPts val="1400"/>
              <a:buNone/>
            </a:pPr>
            <a:r>
              <a:rPr lang="en-US" sz="1800">
                <a:latin typeface="Arial"/>
                <a:ea typeface="Arial"/>
                <a:cs typeface="Arial"/>
                <a:sym typeface="Arial"/>
              </a:rPr>
              <a:t>Then move to next slide group 3</a:t>
            </a:r>
            <a:endParaRPr sz="1800">
              <a:latin typeface="Calibri"/>
              <a:ea typeface="Calibri"/>
              <a:cs typeface="Calibri"/>
              <a:sym typeface="Calibri"/>
            </a:endParaRPr>
          </a:p>
        </p:txBody>
      </p:sp>
      <p:sp>
        <p:nvSpPr>
          <p:cNvPr id="1516" name="Google Shape;1516;g3b0c24423fc_0_590: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dirty="0">
                <a:latin typeface="Arial"/>
                <a:ea typeface="Arial"/>
                <a:cs typeface="Arial"/>
                <a:sym typeface="Arial"/>
              </a:rPr>
              <a:t>Facilitator Notes:</a:t>
            </a:r>
          </a:p>
          <a:p>
            <a:pPr marL="0" indent="0" algn="just">
              <a:lnSpc>
                <a:spcPct val="115000"/>
              </a:lnSpc>
              <a:buClr>
                <a:schemeClr val="dk1"/>
              </a:buClr>
              <a:buSzPts val="1100"/>
            </a:pPr>
            <a:r>
              <a:rPr lang="en-US" dirty="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6</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3b0c24423fc_0_611: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4" name="Google Shape;1524;g3b0c24423fc_0_611: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lvl="0" indent="0" algn="l" rtl="0">
              <a:lnSpc>
                <a:spcPct val="107000"/>
              </a:lnSpc>
              <a:spcBef>
                <a:spcPts val="0"/>
              </a:spcBef>
              <a:spcAft>
                <a:spcPts val="0"/>
              </a:spcAft>
              <a:buSzPts val="1400"/>
              <a:buNone/>
            </a:pPr>
            <a:r>
              <a:rPr lang="en-US" sz="1800" b="1">
                <a:latin typeface="Arial"/>
                <a:ea typeface="Arial"/>
                <a:cs typeface="Arial"/>
                <a:sym typeface="Arial"/>
              </a:rPr>
              <a:t>Facilitator note:</a:t>
            </a:r>
            <a:endParaRPr sz="1800">
              <a:latin typeface="Arial"/>
              <a:ea typeface="Arial"/>
              <a:cs typeface="Arial"/>
              <a:sym typeface="Arial"/>
            </a:endParaRPr>
          </a:p>
          <a:p>
            <a:pPr marL="0" lvl="0" indent="0" algn="l" rtl="0">
              <a:lnSpc>
                <a:spcPct val="107000"/>
              </a:lnSpc>
              <a:spcBef>
                <a:spcPts val="800"/>
              </a:spcBef>
              <a:spcAft>
                <a:spcPts val="0"/>
              </a:spcAft>
              <a:buSzPts val="1400"/>
              <a:buNone/>
            </a:pPr>
            <a:r>
              <a:rPr lang="en-US" sz="1800">
                <a:latin typeface="Arial"/>
                <a:ea typeface="Arial"/>
                <a:cs typeface="Arial"/>
                <a:sym typeface="Arial"/>
              </a:rPr>
              <a:t>Provide the link to the IASC guidelines or hard copies.</a:t>
            </a:r>
            <a:endParaRPr sz="1800" b="1">
              <a:latin typeface="Arial"/>
              <a:ea typeface="Arial"/>
              <a:cs typeface="Arial"/>
              <a:sym typeface="Arial"/>
            </a:endParaRPr>
          </a:p>
          <a:p>
            <a:pPr marL="0" lvl="0" indent="-114300" algn="l" rtl="0">
              <a:lnSpc>
                <a:spcPct val="107000"/>
              </a:lnSpc>
              <a:spcBef>
                <a:spcPts val="800"/>
              </a:spcBef>
              <a:spcAft>
                <a:spcPts val="0"/>
              </a:spcAft>
              <a:buClr>
                <a:schemeClr val="dk1"/>
              </a:buClr>
              <a:buSzPts val="1800"/>
              <a:buChar char="●"/>
            </a:pPr>
            <a:r>
              <a:rPr lang="en-US" sz="1800" b="1" u="sng">
                <a:latin typeface="Arial"/>
                <a:ea typeface="Arial"/>
                <a:cs typeface="Arial"/>
                <a:sym typeface="Arial"/>
              </a:rPr>
              <a:t> Link to IASC: </a:t>
            </a:r>
            <a:r>
              <a:rPr lang="en-US" sz="1800" u="sng">
                <a:solidFill>
                  <a:schemeClr val="hlink"/>
                </a:solidFill>
                <a:latin typeface="Arial"/>
                <a:ea typeface="Arial"/>
                <a:cs typeface="Arial"/>
                <a:sym typeface="Arial"/>
                <a:hlinkClick r:id="rId3"/>
              </a:rPr>
              <a:t>https://interagencystandingcommittee.org/system/files/2020-11/IASC%20Guideliness%20on%20the%20Inclusion%20of%20Persons%20with%20Disabilities%20in%20Humanitarian%20Action%2C%202019_0.pdf</a:t>
            </a:r>
            <a:endParaRPr sz="1800" b="1" u="sng">
              <a:latin typeface="Arial"/>
              <a:ea typeface="Arial"/>
              <a:cs typeface="Arial"/>
              <a:sym typeface="Arial"/>
            </a:endParaRPr>
          </a:p>
          <a:p>
            <a:pPr marL="0" lvl="0" indent="0" algn="l" rtl="0">
              <a:lnSpc>
                <a:spcPct val="107000"/>
              </a:lnSpc>
              <a:spcBef>
                <a:spcPts val="800"/>
              </a:spcBef>
              <a:spcAft>
                <a:spcPts val="0"/>
              </a:spcAft>
              <a:buSzPts val="1400"/>
              <a:buNone/>
            </a:pPr>
            <a:endParaRPr sz="1800" b="1" u="sng">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Read scenario and/or print out slide: Drawing from Chapters 5, 9 and 13 of the IASC Guidelines relating to Organization of Persons with Disabilities (OPD), clarify the roles, responsibilities and value-added of OPDs in delivering inclusive humanitarian response during a food security and nutrition crisis response. </a:t>
            </a: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114300" algn="l" rtl="0">
              <a:lnSpc>
                <a:spcPct val="107000"/>
              </a:lnSpc>
              <a:spcBef>
                <a:spcPts val="0"/>
              </a:spcBef>
              <a:spcAft>
                <a:spcPts val="0"/>
              </a:spcAft>
              <a:buClr>
                <a:schemeClr val="dk1"/>
              </a:buClr>
              <a:buSzPts val="1800"/>
              <a:buChar char="●"/>
            </a:pPr>
            <a:r>
              <a:rPr lang="en-US" sz="1800">
                <a:latin typeface="Arial"/>
                <a:ea typeface="Arial"/>
                <a:cs typeface="Arial"/>
                <a:sym typeface="Arial"/>
              </a:rPr>
              <a:t> Explain to the group that their task is to answer 3 questions using the IASC guidelines:</a:t>
            </a: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a:latin typeface="Arial"/>
                <a:ea typeface="Arial"/>
                <a:cs typeface="Arial"/>
                <a:sym typeface="Arial"/>
              </a:rPr>
              <a:t>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What valuable insights can OPDs give to humanitarian actors in the data collection and needs analysis phase?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Name one way OPDs can contribute to delivering on each of the MDAs in a FSN programme. </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AutoNum type="arabicPeriod"/>
            </a:pPr>
            <a:r>
              <a:rPr lang="en-US" sz="1800">
                <a:latin typeface="Arial"/>
                <a:ea typeface="Arial"/>
                <a:cs typeface="Arial"/>
                <a:sym typeface="Arial"/>
              </a:rPr>
              <a:t>What do you need to consider when setting up an accessible first meeting?</a:t>
            </a:r>
            <a:r>
              <a:rPr lang="en-US" sz="1800">
                <a:solidFill>
                  <a:srgbClr val="C00000"/>
                </a:solidFill>
                <a:latin typeface="Arial"/>
                <a:ea typeface="Arial"/>
                <a:cs typeface="Arial"/>
                <a:sym typeface="Arial"/>
              </a:rPr>
              <a:t> </a:t>
            </a:r>
            <a:endParaRPr sz="1800">
              <a:solidFill>
                <a:srgbClr val="C00000"/>
              </a:solidFill>
              <a:latin typeface="Arial"/>
              <a:ea typeface="Arial"/>
              <a:cs typeface="Arial"/>
              <a:sym typeface="Arial"/>
            </a:endParaRPr>
          </a:p>
          <a:p>
            <a:pPr marL="45720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0" algn="l" rtl="0">
              <a:lnSpc>
                <a:spcPct val="107000"/>
              </a:lnSpc>
              <a:spcBef>
                <a:spcPts val="0"/>
              </a:spcBef>
              <a:spcAft>
                <a:spcPts val="0"/>
              </a:spcAft>
              <a:buSzPts val="1400"/>
              <a:buNone/>
            </a:pPr>
            <a:endParaRPr sz="1800">
              <a:latin typeface="Arial"/>
              <a:ea typeface="Arial"/>
              <a:cs typeface="Arial"/>
              <a:sym typeface="Arial"/>
            </a:endParaRPr>
          </a:p>
          <a:p>
            <a:pPr marL="0" lvl="0" indent="0" algn="l" rtl="0">
              <a:lnSpc>
                <a:spcPct val="107000"/>
              </a:lnSpc>
              <a:spcBef>
                <a:spcPts val="0"/>
              </a:spcBef>
              <a:spcAft>
                <a:spcPts val="0"/>
              </a:spcAft>
              <a:buSzPts val="1400"/>
              <a:buNone/>
            </a:pPr>
            <a:r>
              <a:rPr lang="en-US" sz="1800">
                <a:latin typeface="Arial"/>
                <a:ea typeface="Arial"/>
                <a:cs typeface="Arial"/>
                <a:sym typeface="Arial"/>
              </a:rPr>
              <a:t>Note that the idea behind this scenario is for participants to be able to refer to Chapter 5, 9 and 13. </a:t>
            </a:r>
            <a:endParaRPr sz="1800">
              <a:latin typeface="Calibri"/>
              <a:ea typeface="Calibri"/>
              <a:cs typeface="Calibri"/>
              <a:sym typeface="Calibri"/>
            </a:endParaRPr>
          </a:p>
        </p:txBody>
      </p:sp>
      <p:sp>
        <p:nvSpPr>
          <p:cNvPr id="1525" name="Google Shape;1525;g3b0c24423fc_0_611: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43</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1"/>
        <p:cNvGrpSpPr/>
        <p:nvPr/>
      </p:nvGrpSpPr>
      <p:grpSpPr>
        <a:xfrm>
          <a:off x="0" y="0"/>
          <a:ext cx="0" cy="0"/>
          <a:chOff x="0" y="0"/>
          <a:chExt cx="0" cy="0"/>
        </a:xfrm>
      </p:grpSpPr>
      <p:sp>
        <p:nvSpPr>
          <p:cNvPr id="1532" name="Google Shape;1532;g3b0c24423fc_0_62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3" name="Google Shape;1533;g3b0c24423fc_0_620: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b="1">
                <a:solidFill>
                  <a:schemeClr val="dk1"/>
                </a:solidFill>
                <a:latin typeface="Arial"/>
                <a:ea typeface="Arial"/>
                <a:cs typeface="Arial"/>
                <a:sym typeface="Arial"/>
              </a:rPr>
              <a:t>Facilitator notes: </a:t>
            </a:r>
            <a:endParaRPr sz="1800" b="1">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After the group exercise (10 min feedback and discussion with each group consecutively), use the following slides to present possible responses. The facilitator can type answers on the slide. </a:t>
            </a:r>
            <a:endParaRPr sz="1800">
              <a:latin typeface="Arial"/>
              <a:ea typeface="Arial"/>
              <a:cs typeface="Arial"/>
              <a:sym typeface="Arial"/>
            </a:endParaRPr>
          </a:p>
          <a:p>
            <a:pPr marL="0" lvl="0" indent="0" algn="l" rtl="0">
              <a:lnSpc>
                <a:spcPct val="115000"/>
              </a:lnSpc>
              <a:spcBef>
                <a:spcPts val="1800"/>
              </a:spcBef>
              <a:spcAft>
                <a:spcPts val="0"/>
              </a:spcAft>
              <a:buClr>
                <a:schemeClr val="dk1"/>
              </a:buClr>
              <a:buSzPts val="1100"/>
              <a:buFont typeface="Arial"/>
              <a:buNone/>
            </a:pPr>
            <a:r>
              <a:rPr lang="en-US" sz="1800" b="1">
                <a:latin typeface="Arial"/>
                <a:ea typeface="Arial"/>
                <a:cs typeface="Arial"/>
                <a:sym typeface="Arial"/>
              </a:rPr>
              <a:t>Possible Responses to help guide the discussion: </a:t>
            </a:r>
            <a:endParaRPr sz="1800" b="1">
              <a:latin typeface="Arial"/>
              <a:ea typeface="Arial"/>
              <a:cs typeface="Arial"/>
              <a:sym typeface="Arial"/>
            </a:endParaRPr>
          </a:p>
          <a:p>
            <a:pPr marL="0" lvl="0" indent="0" algn="l" rtl="0">
              <a:lnSpc>
                <a:spcPct val="115000"/>
              </a:lnSpc>
              <a:spcBef>
                <a:spcPts val="1800"/>
              </a:spcBef>
              <a:spcAft>
                <a:spcPts val="0"/>
              </a:spcAft>
              <a:buClr>
                <a:schemeClr val="dk1"/>
              </a:buClr>
              <a:buSzPts val="1100"/>
              <a:buFont typeface="Arial"/>
              <a:buNone/>
            </a:pPr>
            <a:r>
              <a:rPr lang="en-US" sz="1800" b="1">
                <a:latin typeface="Arial"/>
                <a:ea typeface="Arial"/>
                <a:cs typeface="Arial"/>
                <a:sym typeface="Arial"/>
              </a:rPr>
              <a:t>1. Main Barriers examples</a:t>
            </a:r>
            <a:endParaRPr sz="1800" b="1">
              <a:latin typeface="Arial"/>
              <a:ea typeface="Arial"/>
              <a:cs typeface="Arial"/>
              <a:sym typeface="Arial"/>
            </a:endParaRPr>
          </a:p>
          <a:p>
            <a:pPr marL="0" lvl="0" indent="0" algn="l" rtl="0">
              <a:lnSpc>
                <a:spcPct val="100000"/>
              </a:lnSpc>
              <a:spcBef>
                <a:spcPts val="400"/>
              </a:spcBef>
              <a:spcAft>
                <a:spcPts val="0"/>
              </a:spcAft>
              <a:buClr>
                <a:schemeClr val="dk1"/>
              </a:buClr>
              <a:buSzPts val="1100"/>
              <a:buFont typeface="Arial"/>
              <a:buNone/>
            </a:pPr>
            <a:r>
              <a:rPr lang="en-US" sz="1800" b="1">
                <a:latin typeface="Arial"/>
                <a:ea typeface="Arial"/>
                <a:cs typeface="Arial"/>
                <a:sym typeface="Arial"/>
              </a:rPr>
              <a:t>Environmental barriers: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 Inaccessible food security services due to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Lack of outreach or accessible information regarding protection of rights, access to justice and reparations </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Attitudinal barriers: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Negative attitudes and stigma against persons with disabilities and their rights </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a:latin typeface="Arial"/>
                <a:ea typeface="Arial"/>
                <a:cs typeface="Arial"/>
                <a:sym typeface="Arial"/>
              </a:rPr>
              <a:t>Institutional barriers: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Limited technical and financial capacity to promote inclusion of persons with disabilities and protection of their rights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Inaccessible registration systems resulting in denial of legal status for persons with disabilities </a:t>
            </a:r>
            <a:endParaRPr sz="1800">
              <a:latin typeface="Arial"/>
              <a:ea typeface="Arial"/>
              <a:cs typeface="Arial"/>
              <a:sym typeface="Arial"/>
            </a:endParaRPr>
          </a:p>
          <a:p>
            <a:pPr marL="6286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Lack of accurate data on persons with disabilities</a:t>
            </a:r>
            <a:endParaRPr sz="1800" b="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Specific Identified Barriers</a:t>
            </a:r>
            <a:endParaRPr sz="1800" b="1">
              <a:latin typeface="Arial"/>
              <a:ea typeface="Arial"/>
              <a:cs typeface="Arial"/>
              <a:sym typeface="Arial"/>
            </a:endParaRPr>
          </a:p>
          <a:p>
            <a:pPr marL="457200" lvl="0" indent="-342900" algn="l" rtl="0">
              <a:lnSpc>
                <a:spcPct val="115000"/>
              </a:lnSpc>
              <a:spcBef>
                <a:spcPts val="1400"/>
              </a:spcBef>
              <a:spcAft>
                <a:spcPts val="0"/>
              </a:spcAft>
              <a:buClr>
                <a:schemeClr val="dk1"/>
              </a:buClr>
              <a:buSzPts val="1800"/>
              <a:buChar char="●"/>
            </a:pPr>
            <a:r>
              <a:rPr lang="en-US" sz="1800" b="1">
                <a:latin typeface="Arial"/>
                <a:ea typeface="Arial"/>
                <a:cs typeface="Arial"/>
                <a:sym typeface="Arial"/>
              </a:rPr>
              <a:t>Environmental Barriers:</a:t>
            </a:r>
            <a:r>
              <a:rPr lang="en-US" sz="1800">
                <a:latin typeface="Arial"/>
                <a:ea typeface="Arial"/>
                <a:cs typeface="Arial"/>
                <a:sym typeface="Arial"/>
              </a:rPr>
              <a:t> Inaccessible food security services due to</a:t>
            </a:r>
            <a:r>
              <a:rPr lang="en-US" sz="1800" b="1">
                <a:latin typeface="Arial"/>
                <a:ea typeface="Arial"/>
                <a:cs typeface="Arial"/>
                <a:sym typeface="Arial"/>
              </a:rPr>
              <a:t> </a:t>
            </a:r>
            <a:r>
              <a:rPr lang="en-US" sz="1800">
                <a:latin typeface="Arial"/>
                <a:ea typeface="Arial"/>
                <a:cs typeface="Arial"/>
                <a:sym typeface="Arial"/>
              </a:rPr>
              <a:t>uneven inaccessible terrain makes it difficult for people with mobility limitations; long queues create risks for older adults, persons with chronic illnesses, and caregivers.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Communication Barriers: </a:t>
            </a:r>
            <a:r>
              <a:rPr lang="en-US" sz="1800">
                <a:latin typeface="Arial"/>
                <a:ea typeface="Arial"/>
                <a:cs typeface="Arial"/>
                <a:sym typeface="Arial"/>
              </a:rPr>
              <a:t>Information shared only through posters and megaphones excludes people who are blind or have low vision, people who are deaf or hard of hearing, or people with low literacy or cognitive impairments. No clear signage or pictograms to guide movement or procedures.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Institutional/Procedural Barriers:</a:t>
            </a:r>
            <a:r>
              <a:rPr lang="en-US" sz="1800">
                <a:latin typeface="Arial"/>
                <a:ea typeface="Arial"/>
                <a:cs typeface="Arial"/>
                <a:sym typeface="Arial"/>
              </a:rPr>
              <a:t>No priority lanes or alternative collection methods for persons unable to wait in long lines. No staff trained to identify and support individuals facing access barriers. Inflexible procedures around who can collect rations.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Attitudinal Barriers: </a:t>
            </a:r>
            <a:r>
              <a:rPr lang="en-US" sz="1800">
                <a:latin typeface="Arial"/>
                <a:ea typeface="Arial"/>
                <a:cs typeface="Arial"/>
                <a:sym typeface="Arial"/>
              </a:rPr>
              <a:t>Volunteers assume people with disabilities will "figure it out" or rely on family members.</a:t>
            </a:r>
            <a:endParaRPr sz="18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2. Recommended actions from IASC Guidelines </a:t>
            </a:r>
            <a:endParaRPr sz="1800" b="1">
              <a:latin typeface="Arial"/>
              <a:ea typeface="Arial"/>
              <a:cs typeface="Arial"/>
              <a:sym typeface="Arial"/>
            </a:endParaRPr>
          </a:p>
          <a:p>
            <a:pPr marL="0" lvl="0" indent="0" algn="l" rtl="0">
              <a:lnSpc>
                <a:spcPct val="100000"/>
              </a:lnSpc>
              <a:spcBef>
                <a:spcPts val="400"/>
              </a:spcBef>
              <a:spcAft>
                <a:spcPts val="0"/>
              </a:spcAft>
              <a:buClr>
                <a:schemeClr val="dk1"/>
              </a:buClr>
              <a:buSzPts val="1100"/>
              <a:buFont typeface="Arial"/>
              <a:buNone/>
            </a:pPr>
            <a:r>
              <a:rPr lang="en-US" sz="1800" b="1">
                <a:latin typeface="Arial"/>
                <a:ea typeface="Arial"/>
                <a:cs typeface="Arial"/>
                <a:sym typeface="Arial"/>
              </a:rPr>
              <a:t>Main actions in Preparation</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Ensure that protection assessments consult persons with disabilities. Include them in focus group discussions and key informant interviews</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Assessments should identify groups at heightened risk of protection violations and disability-related discrimination, and persons who may face barriers to accessing protection services. </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Identify barriers that could impede access and plan for specific actions</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Plan and budget for Accessibility improvements and Inclusion</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Develop outreach activities, including community-based outreach, to reach individuals who are isolated in their homes</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Communicate information on food assistance and about complaint and feedback mechanisms, in multiple and accessible formats.</a:t>
            </a:r>
            <a:endParaRPr sz="1800">
              <a:latin typeface="Arial"/>
              <a:ea typeface="Arial"/>
              <a:cs typeface="Arial"/>
              <a:sym typeface="Arial"/>
            </a:endParaRPr>
          </a:p>
          <a:p>
            <a:pPr marL="285750" lvl="0" indent="-285750" algn="just" rtl="0">
              <a:lnSpc>
                <a:spcPct val="100000"/>
              </a:lnSpc>
              <a:spcBef>
                <a:spcPts val="0"/>
              </a:spcBef>
              <a:spcAft>
                <a:spcPts val="0"/>
              </a:spcAft>
              <a:buClr>
                <a:schemeClr val="dk1"/>
              </a:buClr>
              <a:buSzPts val="1800"/>
              <a:buChar char="●"/>
            </a:pPr>
            <a:r>
              <a:rPr lang="en-US" sz="1800">
                <a:latin typeface="Arial"/>
                <a:ea typeface="Arial"/>
                <a:cs typeface="Arial"/>
                <a:sym typeface="Arial"/>
              </a:rPr>
              <a:t>Design and implement food security interventions for persons with disabilities that assessments have found to be at risk. </a:t>
            </a:r>
            <a:endParaRPr sz="18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Other Recommendations</a:t>
            </a:r>
            <a:endParaRPr sz="1800" b="1">
              <a:latin typeface="Arial"/>
              <a:ea typeface="Arial"/>
              <a:cs typeface="Arial"/>
              <a:sym typeface="Arial"/>
            </a:endParaRPr>
          </a:p>
          <a:p>
            <a:pPr marL="457200" lvl="0" indent="-342900" algn="l" rtl="0">
              <a:lnSpc>
                <a:spcPct val="115000"/>
              </a:lnSpc>
              <a:spcBef>
                <a:spcPts val="1400"/>
              </a:spcBef>
              <a:spcAft>
                <a:spcPts val="0"/>
              </a:spcAft>
              <a:buClr>
                <a:schemeClr val="dk1"/>
              </a:buClr>
              <a:buSzPts val="1800"/>
              <a:buChar char="●"/>
            </a:pPr>
            <a:r>
              <a:rPr lang="en-US" sz="1800" b="1">
                <a:latin typeface="Arial"/>
                <a:ea typeface="Arial"/>
                <a:cs typeface="Arial"/>
                <a:sym typeface="Arial"/>
              </a:rPr>
              <a:t>Adapt the Physical Environment: </a:t>
            </a:r>
            <a:endParaRPr sz="1800" b="1">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Find ways to reach marginalized and isolated affected populations, including persons who have psychosocial disabilities, who are not mobile, or who face other barriers. Consider outreach and </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Create a priority access lane for persons with disabilities, older adults, caregivers, and pregnant women</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Provide shaded waiting areas with seating</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distribution points have flat, compacted surfaces or alternative accessible collection sites.</a:t>
            </a:r>
            <a:endParaRPr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Accessible Communication:</a:t>
            </a:r>
            <a:endParaRPr sz="1800" b="1">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Work with communication colleagues, disability experts and OPDS to develop inclusive community-based approaches and accessible information on food security. </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Share distribution information in multiple formats:</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Large-print posters</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Pictograms</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Audio announcements</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SMS</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Community volunteers doing door-to-door communication</a:t>
            </a:r>
            <a:endParaRPr sz="1800">
              <a:latin typeface="Arial"/>
              <a:ea typeface="Arial"/>
              <a:cs typeface="Arial"/>
              <a:sym typeface="Arial"/>
            </a:endParaRP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Provide visible signage and staff instructions using simple language.</a:t>
            </a:r>
            <a:endParaRPr sz="1800" b="1">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Procedural Adaptations:</a:t>
            </a:r>
            <a:endParaRPr sz="1800" b="1">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Develop community approach. Identify staff  who will support persons with disabilities to access food rations (on site and via outreach). Provide reasonable accommodations; include assistance with transport, and childcare for parents of children with disabilities and for parents with disabilities. </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Allow alternative pick-up options </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Train staff on disability inclusion, respectful communication, and identification of support needs.</a:t>
            </a:r>
            <a:endParaRPr sz="1800" b="1">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Participation:</a:t>
            </a:r>
            <a:endParaRPr sz="1800" b="1">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Engage OPDs to review site locations, communication plans, and distribution procedures</a:t>
            </a:r>
            <a:endParaRPr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Include OPDs in real-time monitoring to identify new barriers</a:t>
            </a:r>
            <a:endParaRPr sz="1800">
              <a:latin typeface="Arial"/>
              <a:ea typeface="Arial"/>
              <a:cs typeface="Arial"/>
              <a:sym typeface="Arial"/>
            </a:endParaRPr>
          </a:p>
        </p:txBody>
      </p:sp>
      <p:sp>
        <p:nvSpPr>
          <p:cNvPr id="1534" name="Google Shape;1534;g3b0c24423fc_0_620: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44</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g3b0c24423fc_0_738: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1" name="Google Shape;1541;g3b0c24423fc_0_738: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b="1">
                <a:solidFill>
                  <a:schemeClr val="dk1"/>
                </a:solidFill>
                <a:latin typeface="Arial"/>
                <a:ea typeface="Arial"/>
                <a:cs typeface="Arial"/>
                <a:sym typeface="Arial"/>
              </a:rPr>
              <a:t>Facilitator notes: </a:t>
            </a:r>
            <a:endParaRPr sz="1800" b="1">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After the group exercise (10 min feedback and discussion with each group consecutively), use the following slides to present possible responses. The facilitator can type answers on the slide. </a:t>
            </a:r>
            <a:endParaRPr sz="1800">
              <a:latin typeface="Arial"/>
              <a:ea typeface="Arial"/>
              <a:cs typeface="Arial"/>
              <a:sym typeface="Arial"/>
            </a:endParaRPr>
          </a:p>
          <a:p>
            <a:pPr marL="0" lvl="0" indent="0" algn="l" rtl="0">
              <a:lnSpc>
                <a:spcPct val="115000"/>
              </a:lnSpc>
              <a:spcBef>
                <a:spcPts val="1800"/>
              </a:spcBef>
              <a:spcAft>
                <a:spcPts val="0"/>
              </a:spcAft>
              <a:buClr>
                <a:schemeClr val="dk1"/>
              </a:buClr>
              <a:buSzPts val="1100"/>
              <a:buFont typeface="Arial"/>
              <a:buNone/>
            </a:pPr>
            <a:r>
              <a:rPr lang="en-US" sz="1800" b="1">
                <a:latin typeface="Arial"/>
                <a:ea typeface="Arial"/>
                <a:cs typeface="Arial"/>
                <a:sym typeface="Arial"/>
              </a:rPr>
              <a:t>Possible Responses to help guide the discussion: </a:t>
            </a:r>
            <a:endParaRPr sz="1800" b="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800" b="1">
                <a:latin typeface="Arial"/>
                <a:ea typeface="Arial"/>
                <a:cs typeface="Arial"/>
                <a:sym typeface="Arial"/>
              </a:rPr>
              <a:t>1. Data and Information Management Gaps Affecting Inclusion</a:t>
            </a:r>
            <a:endParaRPr sz="1800">
              <a:latin typeface="Arial"/>
              <a:ea typeface="Arial"/>
              <a:cs typeface="Arial"/>
              <a:sym typeface="Arial"/>
            </a:endParaRPr>
          </a:p>
          <a:p>
            <a:pPr marL="9144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Lack of disability-disaggregated data </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Did not identify individuals with disabilities during the initial assessments so there is a lack of existing disability-disaggregated data</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No use of Washington Group Questions </a:t>
            </a:r>
            <a:endParaRPr sz="1800">
              <a:latin typeface="Arial"/>
              <a:ea typeface="Arial"/>
              <a:cs typeface="Arial"/>
              <a:sym typeface="Arial"/>
            </a:endParaRPr>
          </a:p>
          <a:p>
            <a:pPr marL="0" lvl="0" indent="0" algn="l" rtl="0">
              <a:lnSpc>
                <a:spcPct val="115000"/>
              </a:lnSpc>
              <a:spcBef>
                <a:spcPts val="1800"/>
              </a:spcBef>
              <a:spcAft>
                <a:spcPts val="0"/>
              </a:spcAft>
              <a:buClr>
                <a:schemeClr val="dk1"/>
              </a:buClr>
              <a:buSzPts val="1100"/>
              <a:buFont typeface="Arial"/>
              <a:buNone/>
            </a:pPr>
            <a:r>
              <a:rPr lang="en-US" sz="1800" b="1">
                <a:latin typeface="Arial"/>
                <a:ea typeface="Arial"/>
                <a:cs typeface="Arial"/>
                <a:sym typeface="Arial"/>
              </a:rPr>
              <a:t>2. Recommended Inclusive Actions for Data Collection and Information Management (from IASC Guidelines)</a:t>
            </a:r>
            <a:endParaRPr sz="1800" b="1">
              <a:latin typeface="Arial"/>
              <a:ea typeface="Arial"/>
              <a:cs typeface="Arial"/>
              <a:sym typeface="Arial"/>
            </a:endParaRPr>
          </a:p>
          <a:p>
            <a:pPr marL="457200" lvl="0" indent="-342900" algn="just" rtl="0">
              <a:lnSpc>
                <a:spcPct val="100000"/>
              </a:lnSpc>
              <a:spcBef>
                <a:spcPts val="400"/>
              </a:spcBef>
              <a:spcAft>
                <a:spcPts val="0"/>
              </a:spcAft>
              <a:buClr>
                <a:schemeClr val="dk1"/>
              </a:buClr>
              <a:buSzPts val="1800"/>
              <a:buChar char="●"/>
            </a:pPr>
            <a:r>
              <a:rPr lang="en-US" sz="1800">
                <a:latin typeface="Arial"/>
                <a:ea typeface="Arial"/>
                <a:cs typeface="Arial"/>
                <a:sym typeface="Arial"/>
              </a:rPr>
              <a:t>Chapters 4 - Data Collection &amp; Information Management pgs. 30-31 provides key elements during preparedness, needs assessments and analysis, strategic planning, resource mobilization, implementation and monitoring, evaluation</a:t>
            </a:r>
            <a:endParaRPr sz="18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Participants should identify other actions such as:</a:t>
            </a:r>
            <a:endParaRPr sz="1800">
              <a:latin typeface="Arial"/>
              <a:ea typeface="Arial"/>
              <a:cs typeface="Arial"/>
              <a:sym typeface="Arial"/>
            </a:endParaRPr>
          </a:p>
          <a:p>
            <a:pPr marL="9144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Use the Washington Group Questions (WGQ) to identify persons with disabilities in all FSN recovery programs.</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data collectors are trained in disability-sensitive interviewing, confidentiality, and informed consent.</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Collect both quantitative and qualitative data on barriers (environmental, institutional, attitudinal) to FSN services.</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information management systems allow disaggregation, analysis, and reporting by disability type and functional difficulty.</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Establish safe, accessible feedback mechanisms (hotlines, community volunteers, in-person feedback, boxes with tactile markings).</a:t>
            </a:r>
            <a:br>
              <a:rPr lang="en-US" sz="1800">
                <a:latin typeface="Arial"/>
                <a:ea typeface="Arial"/>
                <a:cs typeface="Arial"/>
                <a:sym typeface="Arial"/>
              </a:rPr>
            </a:br>
            <a:endParaRPr sz="18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800" b="1">
                <a:latin typeface="Arial"/>
                <a:ea typeface="Arial"/>
                <a:cs typeface="Arial"/>
                <a:sym typeface="Arial"/>
              </a:rPr>
              <a:t>From Chapter 13 – FSN-Specific Actions:</a:t>
            </a:r>
            <a:endParaRPr sz="1800" b="1">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US" sz="1800">
                <a:latin typeface="Arial"/>
                <a:ea typeface="Arial"/>
                <a:cs typeface="Arial"/>
                <a:sym typeface="Arial"/>
              </a:rPr>
              <a:t>Chapter 13 pages 97-101 provides sector-specific actions regarding data and information management for nutrition-focused interventions. </a:t>
            </a:r>
            <a:endParaRPr sz="1800">
              <a:latin typeface="Arial"/>
              <a:ea typeface="Arial"/>
              <a:cs typeface="Arial"/>
              <a:sym typeface="Arial"/>
            </a:endParaRPr>
          </a:p>
          <a:p>
            <a:pPr marL="0" lvl="0" indent="0" algn="l" rtl="0">
              <a:lnSpc>
                <a:spcPct val="115000"/>
              </a:lnSpc>
              <a:spcBef>
                <a:spcPts val="1200"/>
              </a:spcBef>
              <a:spcAft>
                <a:spcPts val="0"/>
              </a:spcAft>
              <a:buSzPts val="1400"/>
              <a:buNone/>
            </a:pPr>
            <a:r>
              <a:rPr lang="en-US" sz="1800">
                <a:latin typeface="Arial"/>
                <a:ea typeface="Arial"/>
                <a:cs typeface="Arial"/>
                <a:sym typeface="Arial"/>
              </a:rPr>
              <a:t>Participants should identify other actions such as:</a:t>
            </a:r>
            <a:endParaRPr sz="1800" b="1">
              <a:latin typeface="Arial"/>
              <a:ea typeface="Arial"/>
              <a:cs typeface="Arial"/>
              <a:sym typeface="Arial"/>
            </a:endParaRPr>
          </a:p>
          <a:p>
            <a:pPr marL="9144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Include disability considerations into nutrition monitoring tools (feeding issues, ability to consume rations, caregiver support needs).</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Carry out inclusive home visits for follow-up, especially for children unable to travel to centers</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Document and track accessibility barriers at nutrition centers </a:t>
            </a:r>
            <a:endParaRPr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Update beneficiary databases to ensure persons with disabilities are actively identified and included</a:t>
            </a:r>
            <a:endParaRPr sz="1800" b="1">
              <a:latin typeface="Arial"/>
              <a:ea typeface="Arial"/>
              <a:cs typeface="Arial"/>
              <a:sym typeface="Arial"/>
            </a:endParaRPr>
          </a:p>
          <a:p>
            <a:pPr marL="0" lvl="0" indent="0" algn="l" rtl="0">
              <a:lnSpc>
                <a:spcPct val="115000"/>
              </a:lnSpc>
              <a:spcBef>
                <a:spcPts val="1400"/>
              </a:spcBef>
              <a:spcAft>
                <a:spcPts val="400"/>
              </a:spcAft>
              <a:buSzPts val="1400"/>
              <a:buNone/>
            </a:pPr>
            <a:endParaRPr sz="1800">
              <a:latin typeface="Arial"/>
              <a:ea typeface="Arial"/>
              <a:cs typeface="Arial"/>
              <a:sym typeface="Arial"/>
            </a:endParaRPr>
          </a:p>
        </p:txBody>
      </p:sp>
      <p:sp>
        <p:nvSpPr>
          <p:cNvPr id="1542" name="Google Shape;1542;g3b0c24423fc_0_738: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45</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7"/>
        <p:cNvGrpSpPr/>
        <p:nvPr/>
      </p:nvGrpSpPr>
      <p:grpSpPr>
        <a:xfrm>
          <a:off x="0" y="0"/>
          <a:ext cx="0" cy="0"/>
          <a:chOff x="0" y="0"/>
          <a:chExt cx="0" cy="0"/>
        </a:xfrm>
      </p:grpSpPr>
      <p:sp>
        <p:nvSpPr>
          <p:cNvPr id="1548" name="Google Shape;1548;g3b0c24423fc_0_745: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9" name="Google Shape;1549;g3b0c24423fc_0_745: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b="1" dirty="0">
                <a:solidFill>
                  <a:schemeClr val="dk1"/>
                </a:solidFill>
                <a:latin typeface="Arial"/>
                <a:ea typeface="Arial"/>
                <a:cs typeface="Arial"/>
                <a:sym typeface="Arial"/>
              </a:rPr>
              <a:t>Facilitator notes: </a:t>
            </a:r>
            <a:endParaRPr sz="1800" b="1"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800" b="1"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After the group exercise (10 min feedback and discussion with each group consecutively), use the following slides to present possible responses. The facilitator can type answers on the slide. </a:t>
            </a:r>
            <a:endParaRPr sz="1800" dirty="0">
              <a:latin typeface="Arial"/>
              <a:ea typeface="Arial"/>
              <a:cs typeface="Arial"/>
              <a:sym typeface="Arial"/>
            </a:endParaRPr>
          </a:p>
          <a:p>
            <a:pPr marL="0" lvl="0" indent="0" algn="l" rtl="0">
              <a:lnSpc>
                <a:spcPct val="115000"/>
              </a:lnSpc>
              <a:spcBef>
                <a:spcPts val="1800"/>
              </a:spcBef>
              <a:spcAft>
                <a:spcPts val="0"/>
              </a:spcAft>
              <a:buClr>
                <a:schemeClr val="dk1"/>
              </a:buClr>
              <a:buSzPts val="1100"/>
              <a:buFont typeface="Arial"/>
              <a:buNone/>
            </a:pPr>
            <a:r>
              <a:rPr lang="en-US" sz="1800" b="1" dirty="0">
                <a:latin typeface="Arial"/>
                <a:ea typeface="Arial"/>
                <a:cs typeface="Arial"/>
                <a:sym typeface="Arial"/>
              </a:rPr>
              <a:t>Possible Responses to help guide the discussion: </a:t>
            </a:r>
            <a:endParaRPr sz="1800" dirty="0">
              <a:latin typeface="Arial"/>
              <a:ea typeface="Arial"/>
              <a:cs typeface="Arial"/>
              <a:sym typeface="Arial"/>
            </a:endParaRPr>
          </a:p>
          <a:p>
            <a:pPr marL="0" lvl="0" indent="0" algn="l" rtl="0">
              <a:lnSpc>
                <a:spcPct val="100000"/>
              </a:lnSpc>
              <a:spcBef>
                <a:spcPts val="400"/>
              </a:spcBef>
              <a:spcAft>
                <a:spcPts val="0"/>
              </a:spcAft>
              <a:buSzPts val="1400"/>
              <a:buNone/>
            </a:pPr>
            <a:endParaRPr sz="1800" dirty="0">
              <a:latin typeface="Arial"/>
              <a:ea typeface="Arial"/>
              <a:cs typeface="Arial"/>
              <a:sym typeface="Arial"/>
            </a:endParaRPr>
          </a:p>
          <a:p>
            <a:pPr marL="0" lvl="0" indent="0" algn="just" rtl="0">
              <a:lnSpc>
                <a:spcPct val="107000"/>
              </a:lnSpc>
              <a:spcBef>
                <a:spcPts val="0"/>
              </a:spcBef>
              <a:spcAft>
                <a:spcPts val="0"/>
              </a:spcAft>
              <a:buSzPts val="1400"/>
              <a:buNone/>
            </a:pPr>
            <a:r>
              <a:rPr lang="en-US" sz="1800" b="1" dirty="0">
                <a:latin typeface="Arial"/>
                <a:ea typeface="Arial"/>
                <a:cs typeface="Arial"/>
                <a:sym typeface="Arial"/>
              </a:rPr>
              <a:t>1. What insight can OPDs give in the data collection and needs analysis phase?</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Make have existing data sources from established OPD databases</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Conduct separate data collection</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Data on local services for persons with disabilities, such as sign language interpreters, accessible transport, and providers of assistive devices </a:t>
            </a:r>
            <a:r>
              <a:rPr lang="en-US" sz="1800" dirty="0" err="1">
                <a:latin typeface="Arial"/>
                <a:ea typeface="Arial"/>
                <a:cs typeface="Arial"/>
                <a:sym typeface="Arial"/>
              </a:rPr>
              <a:t>etc</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Train staff or partners in the use of tools for collecting data so that they (OPDs) can reach out to their members and community to administer</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Provide insight into particular forms of discrimination and what barriers persons with disabilities face when they attempt to access assistance in their existing communities and services</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Provide insight into what formats and channels of communication are most accessible to persons with disabilities in their community (considering culture and other influencing intersectional factors)</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Provide data on the beliefs and practices of the affected population in relation to persons with disabilities</a:t>
            </a:r>
            <a:endParaRPr sz="1800"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US" sz="1800" dirty="0">
                <a:latin typeface="Arial"/>
                <a:ea typeface="Arial"/>
                <a:cs typeface="Arial"/>
                <a:sym typeface="Arial"/>
              </a:rPr>
              <a:t>Refer Chapter 4</a:t>
            </a:r>
            <a:endParaRPr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600"/>
              <a:buFont typeface="Arial"/>
              <a:buNone/>
            </a:pPr>
            <a:endParaRPr sz="1800" dirty="0">
              <a:latin typeface="Arial"/>
              <a:ea typeface="Arial"/>
              <a:cs typeface="Arial"/>
              <a:sym typeface="Arial"/>
            </a:endParaRPr>
          </a:p>
          <a:p>
            <a:pPr marL="0" lvl="0" indent="0" algn="just" rtl="0">
              <a:lnSpc>
                <a:spcPct val="107000"/>
              </a:lnSpc>
              <a:spcBef>
                <a:spcPts val="0"/>
              </a:spcBef>
              <a:spcAft>
                <a:spcPts val="0"/>
              </a:spcAft>
              <a:buSzPts val="1400"/>
              <a:buNone/>
            </a:pPr>
            <a:r>
              <a:rPr lang="en-US" sz="1800" b="1" dirty="0">
                <a:latin typeface="Arial"/>
                <a:ea typeface="Arial"/>
                <a:cs typeface="Arial"/>
                <a:sym typeface="Arial"/>
              </a:rPr>
              <a:t>2. Name one way OPDs can contribute to delivering on each of the 4 MDAs in a </a:t>
            </a:r>
            <a:r>
              <a:rPr lang="en-US" sz="1800" b="1" dirty="0" err="1">
                <a:latin typeface="Arial"/>
                <a:ea typeface="Arial"/>
                <a:cs typeface="Arial"/>
                <a:sym typeface="Arial"/>
              </a:rPr>
              <a:t>programme</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Participation – give insight into experience and impact of disability which inform effective actions </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Remove Barriers – help identify barriers and provide tech support to remove through capacity building, promoting rights, </a:t>
            </a:r>
            <a:r>
              <a:rPr lang="en-US" sz="1800" dirty="0" err="1">
                <a:latin typeface="Arial"/>
                <a:ea typeface="Arial"/>
                <a:cs typeface="Arial"/>
                <a:sym typeface="Arial"/>
              </a:rPr>
              <a:t>etc</a:t>
            </a:r>
            <a:r>
              <a:rPr lang="en-US" sz="1800" dirty="0">
                <a:latin typeface="Arial"/>
                <a:ea typeface="Arial"/>
                <a:cs typeface="Arial"/>
                <a:sym typeface="Arial"/>
              </a:rPr>
              <a:t> </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Empower – promote cross learning, mutual understanding and tech support</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Data – provide info on where persons with disabilities are situated, their barriers, their threats and potential violation of their rights (also see chapter 6 of the IASC Guidelines for more information on the intersectional factors to consider)</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Refer to pages 33 - 35 </a:t>
            </a:r>
            <a:endParaRPr sz="1800" dirty="0">
              <a:latin typeface="Arial"/>
              <a:ea typeface="Arial"/>
              <a:cs typeface="Arial"/>
              <a:sym typeface="Arial"/>
            </a:endParaRPr>
          </a:p>
          <a:p>
            <a:pPr marL="0" lvl="0" indent="0" algn="just" rtl="0">
              <a:lnSpc>
                <a:spcPct val="107000"/>
              </a:lnSpc>
              <a:spcBef>
                <a:spcPts val="800"/>
              </a:spcBef>
              <a:spcAft>
                <a:spcPts val="0"/>
              </a:spcAft>
              <a:buSzPts val="1400"/>
              <a:buNone/>
            </a:pPr>
            <a:r>
              <a:rPr lang="en-US" sz="1800" dirty="0">
                <a:latin typeface="Arial"/>
                <a:ea typeface="Arial"/>
                <a:cs typeface="Arial"/>
                <a:sym typeface="Arial"/>
              </a:rPr>
              <a:t> </a:t>
            </a:r>
            <a:endParaRPr sz="1800" dirty="0">
              <a:latin typeface="Arial"/>
              <a:ea typeface="Arial"/>
              <a:cs typeface="Arial"/>
              <a:sym typeface="Arial"/>
            </a:endParaRPr>
          </a:p>
          <a:p>
            <a:pPr marL="0" lvl="0" indent="0" algn="just" rtl="0">
              <a:lnSpc>
                <a:spcPct val="107000"/>
              </a:lnSpc>
              <a:spcBef>
                <a:spcPts val="800"/>
              </a:spcBef>
              <a:spcAft>
                <a:spcPts val="0"/>
              </a:spcAft>
              <a:buSzPts val="1400"/>
              <a:buNone/>
            </a:pPr>
            <a:r>
              <a:rPr lang="en-US" sz="1800" b="1" dirty="0">
                <a:latin typeface="Arial"/>
                <a:ea typeface="Arial"/>
                <a:cs typeface="Arial"/>
                <a:sym typeface="Arial"/>
              </a:rPr>
              <a:t>3. What do you need to consider when setting up an accessible first meeting? </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They would find info if they clicked on the links under Tools and Resources Pg. 35. </a:t>
            </a:r>
            <a:endParaRPr sz="18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US" sz="1800" dirty="0">
                <a:latin typeface="Arial"/>
                <a:ea typeface="Arial"/>
                <a:cs typeface="Arial"/>
                <a:sym typeface="Arial"/>
              </a:rPr>
              <a:t>Note that each chapter has these links which are invaluable </a:t>
            </a:r>
          </a:p>
          <a:p>
            <a:pPr marL="0" lvl="0" indent="0" algn="just" rtl="0">
              <a:lnSpc>
                <a:spcPct val="107000"/>
              </a:lnSpc>
              <a:spcBef>
                <a:spcPts val="800"/>
              </a:spcBef>
              <a:spcAft>
                <a:spcPts val="0"/>
              </a:spcAft>
              <a:buClr>
                <a:schemeClr val="dk1"/>
              </a:buClr>
              <a:buSzPts val="1800"/>
              <a:buNone/>
            </a:pPr>
            <a:r>
              <a:rPr lang="en-US" sz="1800" dirty="0">
                <a:latin typeface="Arial"/>
                <a:ea typeface="Arial"/>
                <a:cs typeface="Arial"/>
                <a:sym typeface="Arial"/>
              </a:rPr>
              <a:t>Link: </a:t>
            </a:r>
            <a:r>
              <a:rPr lang="de-DE" sz="1800" dirty="0">
                <a:hlinkClick r:id="rId3"/>
              </a:rPr>
              <a:t>https://accessibility.cornell.edu/event-planning/accessible-meeting-and-event-checklist/</a:t>
            </a:r>
            <a:endParaRPr sz="1800" dirty="0">
              <a:latin typeface="Arial"/>
              <a:ea typeface="Arial"/>
              <a:cs typeface="Arial"/>
              <a:sym typeface="Arial"/>
            </a:endParaRPr>
          </a:p>
          <a:p>
            <a:pPr marL="0" lvl="0" indent="0" algn="just" rtl="0">
              <a:lnSpc>
                <a:spcPct val="107000"/>
              </a:lnSpc>
              <a:spcBef>
                <a:spcPts val="800"/>
              </a:spcBef>
              <a:spcAft>
                <a:spcPts val="0"/>
              </a:spcAft>
              <a:buSzPts val="1400"/>
              <a:buNone/>
            </a:pPr>
            <a:r>
              <a:rPr lang="en-US" sz="1800" dirty="0">
                <a:latin typeface="Arial"/>
                <a:ea typeface="Arial"/>
                <a:cs typeface="Arial"/>
                <a:sym typeface="Arial"/>
              </a:rPr>
              <a:t> </a:t>
            </a:r>
            <a:endParaRPr sz="1800" dirty="0">
              <a:latin typeface="Arial"/>
              <a:ea typeface="Arial"/>
              <a:cs typeface="Arial"/>
              <a:sym typeface="Arial"/>
            </a:endParaRPr>
          </a:p>
          <a:p>
            <a:pPr marL="0" lvl="0" indent="0" algn="just" rtl="0">
              <a:lnSpc>
                <a:spcPct val="100000"/>
              </a:lnSpc>
              <a:spcBef>
                <a:spcPts val="800"/>
              </a:spcBef>
              <a:spcAft>
                <a:spcPts val="0"/>
              </a:spcAft>
              <a:buClr>
                <a:schemeClr val="dk1"/>
              </a:buClr>
              <a:buSzPts val="1600"/>
              <a:buFont typeface="Arial"/>
              <a:buNone/>
            </a:pPr>
            <a:endParaRPr sz="1800" dirty="0">
              <a:latin typeface="Arial"/>
              <a:ea typeface="Arial"/>
              <a:cs typeface="Arial"/>
              <a:sym typeface="Arial"/>
            </a:endParaRPr>
          </a:p>
        </p:txBody>
      </p:sp>
      <p:sp>
        <p:nvSpPr>
          <p:cNvPr id="1550" name="Google Shape;1550;g3b0c24423fc_0_745: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46</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6"/>
        <p:cNvGrpSpPr/>
        <p:nvPr/>
      </p:nvGrpSpPr>
      <p:grpSpPr>
        <a:xfrm>
          <a:off x="0" y="0"/>
          <a:ext cx="0" cy="0"/>
          <a:chOff x="0" y="0"/>
          <a:chExt cx="0" cy="0"/>
        </a:xfrm>
      </p:grpSpPr>
      <p:sp>
        <p:nvSpPr>
          <p:cNvPr id="1557" name="Google Shape;1557;p37: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8" name="Google Shape;1558;p37: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50000"/>
              </a:lnSpc>
              <a:spcBef>
                <a:spcPts val="0"/>
              </a:spcBef>
              <a:spcAft>
                <a:spcPts val="0"/>
              </a:spcAft>
              <a:buSzPts val="1100"/>
              <a:buNone/>
            </a:pPr>
            <a:r>
              <a:rPr lang="en-US" sz="1800" b="1" dirty="0">
                <a:latin typeface="Arial"/>
                <a:ea typeface="Arial"/>
                <a:cs typeface="Arial"/>
                <a:sym typeface="Arial"/>
              </a:rPr>
              <a:t>Facilitator Notes:</a:t>
            </a:r>
            <a:endParaRPr sz="1800" b="1" dirty="0">
              <a:latin typeface="Arial"/>
              <a:ea typeface="Arial"/>
              <a:cs typeface="Arial"/>
              <a:sym typeface="Arial"/>
            </a:endParaRPr>
          </a:p>
          <a:p>
            <a:pPr marL="0" lvl="0" indent="0" algn="l" rtl="0">
              <a:lnSpc>
                <a:spcPct val="150000"/>
              </a:lnSpc>
              <a:spcBef>
                <a:spcPts val="800"/>
              </a:spcBef>
              <a:spcAft>
                <a:spcPts val="0"/>
              </a:spcAft>
              <a:buSzPts val="1100"/>
              <a:buNone/>
            </a:pPr>
            <a:r>
              <a:rPr lang="en-US" sz="1800">
                <a:latin typeface="Arial"/>
                <a:ea typeface="Arial"/>
                <a:cs typeface="Arial"/>
                <a:sym typeface="Arial"/>
              </a:rPr>
              <a:t>Provide a recap of what participants learned. </a:t>
            </a:r>
            <a:endParaRPr sz="1800">
              <a:latin typeface="Arial"/>
              <a:ea typeface="Arial"/>
              <a:cs typeface="Arial"/>
              <a:sym typeface="Arial"/>
            </a:endParaRPr>
          </a:p>
          <a:p>
            <a:pPr marL="457200" lvl="0" indent="-342900" algn="l" rtl="0">
              <a:lnSpc>
                <a:spcPct val="100000"/>
              </a:lnSpc>
              <a:spcBef>
                <a:spcPts val="800"/>
              </a:spcBef>
              <a:spcAft>
                <a:spcPts val="0"/>
              </a:spcAft>
              <a:buClr>
                <a:schemeClr val="dk1"/>
              </a:buClr>
              <a:buSzPts val="1800"/>
              <a:buChar char="●"/>
            </a:pPr>
            <a:r>
              <a:rPr lang="en-US" sz="1800" dirty="0">
                <a:latin typeface="Arial"/>
                <a:ea typeface="Arial"/>
                <a:cs typeface="Arial"/>
                <a:sym typeface="Arial"/>
              </a:rPr>
              <a:t>Explain that disability-inclusive humanitarian action is not optional—it is </a:t>
            </a:r>
            <a:r>
              <a:rPr lang="en-US" sz="1800" dirty="0" err="1">
                <a:latin typeface="Arial"/>
                <a:ea typeface="Arial"/>
                <a:cs typeface="Arial"/>
                <a:sym typeface="Arial"/>
              </a:rPr>
              <a:t>recognised</a:t>
            </a:r>
            <a:r>
              <a:rPr lang="en-US" sz="1800" dirty="0">
                <a:latin typeface="Arial"/>
                <a:ea typeface="Arial"/>
                <a:cs typeface="Arial"/>
                <a:sym typeface="Arial"/>
              </a:rPr>
              <a:t> and mandated at the highest global policy levels, including the IASC Guidelines. </a:t>
            </a:r>
            <a:endParaRPr sz="1800" dirty="0">
              <a:latin typeface="Arial"/>
              <a:ea typeface="Arial"/>
              <a:cs typeface="Arial"/>
              <a:sym typeface="Arial"/>
            </a:endParaRPr>
          </a:p>
          <a:p>
            <a:pPr marL="457200" lvl="0" indent="0" algn="l" rtl="0">
              <a:lnSpc>
                <a:spcPct val="100000"/>
              </a:lnSpc>
              <a:spcBef>
                <a:spcPts val="0"/>
              </a:spcBef>
              <a:spcAft>
                <a:spcPts val="0"/>
              </a:spcAft>
              <a:buSzPts val="1400"/>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Achieving inclusion requires alignment and collaboration among multiple stakeholders, such as humanitarian agencies, governments, OPDs, and community actors. </a:t>
            </a:r>
            <a:endParaRPr sz="1800" dirty="0">
              <a:latin typeface="Arial"/>
              <a:ea typeface="Arial"/>
              <a:cs typeface="Arial"/>
              <a:sym typeface="Arial"/>
            </a:endParaRPr>
          </a:p>
          <a:p>
            <a:pPr marL="457200" lvl="0" indent="0" algn="l" rtl="0">
              <a:lnSpc>
                <a:spcPct val="100000"/>
              </a:lnSpc>
              <a:spcBef>
                <a:spcPts val="0"/>
              </a:spcBef>
              <a:spcAft>
                <a:spcPts val="0"/>
              </a:spcAft>
              <a:buSzPts val="1400"/>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Inclusion must be integrated throughout the entire </a:t>
            </a:r>
            <a:r>
              <a:rPr lang="en-US" sz="1800" dirty="0" err="1">
                <a:latin typeface="Arial"/>
                <a:ea typeface="Arial"/>
                <a:cs typeface="Arial"/>
                <a:sym typeface="Arial"/>
              </a:rPr>
              <a:t>programme</a:t>
            </a:r>
            <a:r>
              <a:rPr lang="en-US" sz="1800" dirty="0">
                <a:latin typeface="Arial"/>
                <a:ea typeface="Arial"/>
                <a:cs typeface="Arial"/>
                <a:sym typeface="Arial"/>
              </a:rPr>
              <a:t> cycle, from assessment and design to implementation, monitoring, and evaluation, and applied in all humanitarian contexts. </a:t>
            </a:r>
            <a:endParaRPr sz="1800" dirty="0">
              <a:latin typeface="Arial"/>
              <a:ea typeface="Arial"/>
              <a:cs typeface="Arial"/>
              <a:sym typeface="Arial"/>
            </a:endParaRPr>
          </a:p>
          <a:p>
            <a:pPr marL="457200" lvl="0" indent="0" algn="l" rtl="0">
              <a:lnSpc>
                <a:spcPct val="100000"/>
              </a:lnSpc>
              <a:spcBef>
                <a:spcPts val="0"/>
              </a:spcBef>
              <a:spcAft>
                <a:spcPts val="0"/>
              </a:spcAft>
              <a:buSzPts val="1400"/>
              <a:buNone/>
            </a:pPr>
            <a:endParaRPr sz="18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Finally, </a:t>
            </a:r>
            <a:r>
              <a:rPr lang="en-US" sz="1800" dirty="0" err="1">
                <a:latin typeface="Arial"/>
                <a:ea typeface="Arial"/>
                <a:cs typeface="Arial"/>
                <a:sym typeface="Arial"/>
              </a:rPr>
              <a:t>emphasise</a:t>
            </a:r>
            <a:r>
              <a:rPr lang="en-US" sz="1800" dirty="0">
                <a:latin typeface="Arial"/>
                <a:ea typeface="Arial"/>
                <a:cs typeface="Arial"/>
                <a:sym typeface="Arial"/>
              </a:rPr>
              <a:t> that disability inclusion is everyone’s responsibility, meaning all actors and roles within humanitarian response have a part to play in ensuring </a:t>
            </a:r>
            <a:r>
              <a:rPr lang="en-US" sz="1800" dirty="0" err="1">
                <a:latin typeface="Arial"/>
                <a:ea typeface="Arial"/>
                <a:cs typeface="Arial"/>
                <a:sym typeface="Arial"/>
              </a:rPr>
              <a:t>programmes</a:t>
            </a:r>
            <a:r>
              <a:rPr lang="en-US" sz="1800" dirty="0">
                <a:latin typeface="Arial"/>
                <a:ea typeface="Arial"/>
                <a:cs typeface="Arial"/>
                <a:sym typeface="Arial"/>
              </a:rPr>
              <a:t> are accessible and inclusive.</a:t>
            </a:r>
            <a:endParaRPr sz="1800" dirty="0">
              <a:latin typeface="Arial"/>
              <a:ea typeface="Arial"/>
              <a:cs typeface="Arial"/>
              <a:sym typeface="Arial"/>
            </a:endParaRPr>
          </a:p>
          <a:p>
            <a:pPr marL="457200" lvl="0" indent="0" algn="l" rtl="0">
              <a:lnSpc>
                <a:spcPct val="100000"/>
              </a:lnSpc>
              <a:spcBef>
                <a:spcPts val="0"/>
              </a:spcBef>
              <a:spcAft>
                <a:spcPts val="0"/>
              </a:spcAft>
              <a:buSzPts val="1400"/>
              <a:buNone/>
            </a:pPr>
            <a:endParaRPr sz="1800" dirty="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dirty="0">
                <a:latin typeface="Arial"/>
                <a:ea typeface="Arial"/>
                <a:cs typeface="Arial"/>
                <a:sym typeface="Arial"/>
              </a:rPr>
              <a:t>Explain that the IASC Guidelines are grounded in key principles that promote inclusive humanitarian action, combining both mainstreaming and targeted approaches to remove barriers and ensure the participation, dignity, and human rights of persons with disabilities. </a:t>
            </a:r>
            <a:endParaRPr sz="1800" dirty="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dirty="0">
                <a:latin typeface="Arial"/>
                <a:ea typeface="Arial"/>
                <a:cs typeface="Arial"/>
                <a:sym typeface="Arial"/>
              </a:rPr>
              <a:t>The Guidelines provide practical and actionable recommendations for a wide range of stakeholders, including humanitarian organisations, governments, clusters, and Organisations of Persons with Disabilities (OPDs). They also include sector-specific guidance, helping different sectors such as food security, WASH, shelter, and protection understand their roles and apply disability inclusion in their </a:t>
            </a:r>
            <a:r>
              <a:rPr lang="en-US" sz="1800" dirty="0" err="1">
                <a:latin typeface="Arial"/>
                <a:ea typeface="Arial"/>
                <a:cs typeface="Arial"/>
                <a:sym typeface="Arial"/>
              </a:rPr>
              <a:t>programmes</a:t>
            </a:r>
            <a:r>
              <a:rPr lang="en-US" sz="1800" dirty="0">
                <a:latin typeface="Arial"/>
                <a:ea typeface="Arial"/>
                <a:cs typeface="Arial"/>
                <a:sym typeface="Arial"/>
              </a:rPr>
              <a:t> and activities.</a:t>
            </a:r>
            <a:endParaRPr sz="1800" dirty="0"/>
          </a:p>
        </p:txBody>
      </p:sp>
      <p:sp>
        <p:nvSpPr>
          <p:cNvPr id="1559" name="Google Shape;1559;p37: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47</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4"/>
        <p:cNvGrpSpPr/>
        <p:nvPr/>
      </p:nvGrpSpPr>
      <p:grpSpPr>
        <a:xfrm>
          <a:off x="0" y="0"/>
          <a:ext cx="0" cy="0"/>
          <a:chOff x="0" y="0"/>
          <a:chExt cx="0" cy="0"/>
        </a:xfrm>
      </p:grpSpPr>
      <p:sp>
        <p:nvSpPr>
          <p:cNvPr id="1565" name="Google Shape;1565;p48: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6" name="Google Shape;1566;p48: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r>
              <a:rPr lang="en-US" sz="1800">
                <a:latin typeface="Arial"/>
                <a:ea typeface="Arial"/>
                <a:cs typeface="Arial"/>
                <a:sym typeface="Arial"/>
              </a:rPr>
              <a:t> (MS Teams chat for feedback, or voluntary share in  F2F training)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Ask participants to share as a wrap up. Read the 3 questions on the slide: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Do you feel the IASC Guidelines will be useful to you in your role?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What section of the IASC Guidelines do you think will give you the most practical guidance?</a:t>
            </a:r>
            <a:endParaRPr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800">
                <a:latin typeface="Arial"/>
                <a:ea typeface="Arial"/>
                <a:cs typeface="Arial"/>
                <a:sym typeface="Arial"/>
              </a:rPr>
              <a:t>What would you like to know more about, or explore further, in the IASC Guidelines and why? </a:t>
            </a:r>
            <a:endParaRPr sz="1800">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Note:</a:t>
            </a:r>
            <a:endParaRPr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Depending on the audience familiarity with the IASC Guidelines, can engage more debate amongst stakeholders to drill down a bit more into its use and value. </a:t>
            </a:r>
            <a:endParaRPr sz="1800">
              <a:latin typeface="Arial"/>
              <a:ea typeface="Arial"/>
              <a:cs typeface="Arial"/>
              <a:sym typeface="Arial"/>
            </a:endParaRPr>
          </a:p>
          <a:p>
            <a:pPr marL="457200" marR="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Encourage sharing of more experienced with the Guidelines</a:t>
            </a:r>
            <a:endParaRPr sz="1800">
              <a:latin typeface="Arial"/>
              <a:ea typeface="Arial"/>
              <a:cs typeface="Arial"/>
              <a:sym typeface="Arial"/>
            </a:endParaRPr>
          </a:p>
          <a:p>
            <a:pPr marL="171450" lvl="0" indent="-95250" algn="l" rtl="0">
              <a:lnSpc>
                <a:spcPct val="100000"/>
              </a:lnSpc>
              <a:spcBef>
                <a:spcPts val="0"/>
              </a:spcBef>
              <a:spcAft>
                <a:spcPts val="0"/>
              </a:spcAft>
              <a:buClr>
                <a:schemeClr val="dk1"/>
              </a:buClr>
              <a:buSzPts val="1200"/>
              <a:buFont typeface="Calibri"/>
              <a:buNone/>
            </a:pPr>
            <a:endParaRPr b="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chemeClr val="dk1"/>
              </a:buClr>
              <a:buSzPts val="1200"/>
              <a:buFont typeface="Arial"/>
              <a:buNone/>
            </a:pPr>
            <a:endParaRPr sz="1200"/>
          </a:p>
          <a:p>
            <a:pPr marL="171450" marR="0" lvl="0" indent="-95250" algn="l" rtl="0">
              <a:lnSpc>
                <a:spcPct val="100000"/>
              </a:lnSpc>
              <a:spcBef>
                <a:spcPts val="0"/>
              </a:spcBef>
              <a:spcAft>
                <a:spcPts val="0"/>
              </a:spcAft>
              <a:buClr>
                <a:schemeClr val="dk1"/>
              </a:buClr>
              <a:buSzPts val="1200"/>
              <a:buFont typeface="Arial"/>
              <a:buNone/>
            </a:pPr>
            <a:endParaRPr sz="1200"/>
          </a:p>
          <a:p>
            <a:pPr marL="0" lvl="0" indent="0" algn="l" rtl="0">
              <a:lnSpc>
                <a:spcPct val="100000"/>
              </a:lnSpc>
              <a:spcBef>
                <a:spcPts val="0"/>
              </a:spcBef>
              <a:spcAft>
                <a:spcPts val="0"/>
              </a:spcAft>
              <a:buSzPts val="1400"/>
              <a:buNone/>
            </a:pPr>
            <a:endParaRPr b="1"/>
          </a:p>
        </p:txBody>
      </p:sp>
      <p:sp>
        <p:nvSpPr>
          <p:cNvPr id="1567" name="Google Shape;1567;p48: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48</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3ccee64102a_0_14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8" name="Google Shape;1578;g3ccee64102a_0_140:notes"/>
          <p:cNvSpPr txBox="1">
            <a:spLocks noGrp="1"/>
          </p:cNvSpPr>
          <p:nvPr>
            <p:ph type="body" idx="1"/>
          </p:nvPr>
        </p:nvSpPr>
        <p:spPr>
          <a:xfrm>
            <a:off x="673577" y="4748163"/>
            <a:ext cx="5388600" cy="3885000"/>
          </a:xfrm>
          <a:prstGeom prst="rect">
            <a:avLst/>
          </a:prstGeom>
          <a:noFill/>
          <a:ln>
            <a:noFill/>
          </a:ln>
        </p:spPr>
        <p:txBody>
          <a:bodyPr spcFirstLastPara="1" wrap="square" lIns="94850" tIns="47425" rIns="94850" bIns="47425" anchor="t" anchorCtr="0">
            <a:noAutofit/>
          </a:bodyPr>
          <a:lstStyle/>
          <a:p>
            <a:pPr marL="0" lvl="0" indent="0" algn="just" rtl="0">
              <a:lnSpc>
                <a:spcPct val="150000"/>
              </a:lnSpc>
              <a:spcBef>
                <a:spcPts val="0"/>
              </a:spcBef>
              <a:spcAft>
                <a:spcPts val="0"/>
              </a:spcAft>
              <a:buClr>
                <a:schemeClr val="dk1"/>
              </a:buClr>
              <a:buSzPts val="1100"/>
              <a:buFont typeface="Arial"/>
              <a:buNone/>
            </a:pPr>
            <a:r>
              <a:rPr lang="en-US" sz="1800" b="1" dirty="0">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800" b="0" dirty="0">
                <a:latin typeface="Arial"/>
                <a:ea typeface="Arial"/>
                <a:cs typeface="Arial"/>
                <a:sym typeface="Arial"/>
              </a:rPr>
              <a:t>At end of every module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1579" name="Google Shape;1579;g3ccee64102a_0_140:notes"/>
          <p:cNvSpPr txBox="1">
            <a:spLocks noGrp="1"/>
          </p:cNvSpPr>
          <p:nvPr>
            <p:ph type="sldNum" idx="12"/>
          </p:nvPr>
        </p:nvSpPr>
        <p:spPr>
          <a:xfrm>
            <a:off x="3815374" y="9371286"/>
            <a:ext cx="2918700" cy="495000"/>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SzPts val="1400"/>
              <a:buNone/>
            </a:pPr>
            <a:fld id="{00000000-1234-1234-1234-123412341234}" type="slidenum">
              <a:rPr lang="en-US"/>
              <a:t>49</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1"/>
        <p:cNvGrpSpPr/>
        <p:nvPr/>
      </p:nvGrpSpPr>
      <p:grpSpPr>
        <a:xfrm>
          <a:off x="0" y="0"/>
          <a:ext cx="0" cy="0"/>
          <a:chOff x="0" y="0"/>
          <a:chExt cx="0" cy="0"/>
        </a:xfrm>
      </p:grpSpPr>
      <p:sp>
        <p:nvSpPr>
          <p:cNvPr id="1592" name="Google Shape;1592;p50: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593" name="Google Shape;1593;p50: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3"/>
        <p:cNvGrpSpPr/>
        <p:nvPr/>
      </p:nvGrpSpPr>
      <p:grpSpPr>
        <a:xfrm>
          <a:off x="0" y="0"/>
          <a:ext cx="0" cy="0"/>
          <a:chOff x="0" y="0"/>
          <a:chExt cx="0" cy="0"/>
        </a:xfrm>
      </p:grpSpPr>
      <p:sp>
        <p:nvSpPr>
          <p:cNvPr id="1604" name="Google Shape;1604;p51: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5" name="Google Shape;1605;p51: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sz="1800" dirty="0">
                <a:latin typeface="Arial"/>
                <a:ea typeface="Arial"/>
                <a:cs typeface="Arial"/>
                <a:sym typeface="Arial"/>
              </a:rPr>
              <a:t>References of guidance and tools mentioned in this module.</a:t>
            </a:r>
            <a:endParaRPr sz="1800" dirty="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endParaRPr sz="180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b="1" dirty="0">
                <a:latin typeface="Arial"/>
                <a:ea typeface="Arial"/>
                <a:cs typeface="Arial"/>
                <a:sym typeface="Arial"/>
              </a:rPr>
              <a:t>Wrap Up:</a:t>
            </a:r>
            <a:endParaRPr sz="1800" b="1" dirty="0">
              <a:highlight>
                <a:srgbClr val="FFFF00"/>
              </a:highlight>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800" b="1" dirty="0">
                <a:latin typeface="Arial"/>
                <a:ea typeface="Arial"/>
                <a:cs typeface="Arial"/>
                <a:sym typeface="Arial"/>
              </a:rPr>
              <a:t>Facilitator to say face to face: </a:t>
            </a:r>
            <a:r>
              <a:rPr lang="en-US" sz="1800" dirty="0">
                <a:latin typeface="Arial"/>
                <a:ea typeface="Arial"/>
                <a:cs typeface="Arial"/>
                <a:sym typeface="Arial"/>
              </a:rPr>
              <a:t>Thank you for your participation, please complete the evaluation form handed to you.</a:t>
            </a:r>
            <a:endParaRPr sz="1800" b="1" dirty="0">
              <a:latin typeface="Arial"/>
              <a:ea typeface="Arial"/>
              <a:cs typeface="Arial"/>
              <a:sym typeface="Arial"/>
            </a:endParaRPr>
          </a:p>
          <a:p>
            <a:pPr marL="457200" lvl="0" indent="-342900" algn="l" rtl="0">
              <a:lnSpc>
                <a:spcPct val="107916"/>
              </a:lnSpc>
              <a:spcBef>
                <a:spcPts val="0"/>
              </a:spcBef>
              <a:spcAft>
                <a:spcPts val="0"/>
              </a:spcAft>
              <a:buClr>
                <a:schemeClr val="dk1"/>
              </a:buClr>
              <a:buSzPts val="1800"/>
              <a:buChar char="●"/>
            </a:pPr>
            <a:r>
              <a:rPr lang="en-US" sz="1800" b="1" dirty="0">
                <a:latin typeface="Arial"/>
                <a:ea typeface="Arial"/>
                <a:cs typeface="Arial"/>
                <a:sym typeface="Arial"/>
              </a:rPr>
              <a:t>Facilitator to say online:</a:t>
            </a:r>
            <a:r>
              <a:rPr lang="en-US" sz="1800" dirty="0">
                <a:latin typeface="Arial"/>
                <a:ea typeface="Arial"/>
                <a:cs typeface="Arial"/>
                <a:sym typeface="Arial"/>
              </a:rPr>
              <a:t> Thank you for your participation, we will send you an evaluation form, kindly complete it and return.</a:t>
            </a:r>
            <a:endParaRPr sz="1800" dirty="0">
              <a:latin typeface="Arial"/>
              <a:ea typeface="Arial"/>
              <a:cs typeface="Arial"/>
              <a:sym typeface="Arial"/>
            </a:endParaRPr>
          </a:p>
          <a:p>
            <a:pPr marL="0" marR="0" lvl="0" indent="0" algn="l" rtl="0">
              <a:lnSpc>
                <a:spcPct val="100000"/>
              </a:lnSpc>
              <a:spcBef>
                <a:spcPts val="800"/>
              </a:spcBef>
              <a:spcAft>
                <a:spcPts val="0"/>
              </a:spcAft>
              <a:buClr>
                <a:srgbClr val="3A4652"/>
              </a:buClr>
              <a:buSzPts val="1200"/>
              <a:buFont typeface="Noto Sans"/>
              <a:buNone/>
            </a:pPr>
            <a:endParaRPr lang="de-DE"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Arial"/>
              <a:buNone/>
            </a:pPr>
            <a:endParaRPr lang="en-IN" sz="1050" b="0" i="0" u="none" strike="noStrike" cap="none" noProof="0" dirty="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2200"/>
              <a:buFont typeface="Arial"/>
              <a:buChar char="●"/>
            </a:pPr>
            <a:r>
              <a:rPr lang="en-IN" sz="1200" b="1" i="0" u="none" strike="noStrike" cap="none" noProof="0" dirty="0">
                <a:solidFill>
                  <a:schemeClr val="dk1"/>
                </a:solidFill>
                <a:latin typeface="Arial"/>
                <a:ea typeface="Arial"/>
                <a:cs typeface="Arial"/>
                <a:sym typeface="Arial"/>
              </a:rPr>
              <a:t>Sphere Handbook</a:t>
            </a:r>
            <a:r>
              <a:rPr lang="en-IN" sz="1200" b="0" i="0" u="none" strike="noStrike" cap="none" noProof="0" dirty="0">
                <a:solidFill>
                  <a:schemeClr val="dk1"/>
                </a:solidFill>
                <a:latin typeface="Arial"/>
                <a:ea typeface="Arial"/>
                <a:cs typeface="Arial"/>
                <a:sym typeface="Arial"/>
              </a:rPr>
              <a:t> (2018 edition) </a:t>
            </a:r>
            <a:r>
              <a:rPr lang="en-IN" sz="1200" b="0" i="0" u="sng" strike="noStrike" cap="none" noProof="0" dirty="0">
                <a:solidFill>
                  <a:schemeClr val="hlink"/>
                </a:solidFill>
                <a:latin typeface="Arial"/>
                <a:ea typeface="Arial"/>
                <a:cs typeface="Arial"/>
                <a:sym typeface="Arial"/>
                <a:hlinkClick r:id="rId3"/>
              </a:rPr>
              <a:t>https://spherestandards.org/handbook-2018/</a:t>
            </a:r>
            <a:r>
              <a:rPr lang="en-IN" sz="1200" b="0" i="0" u="none" strike="noStrike" cap="none" noProof="0" dirty="0">
                <a:solidFill>
                  <a:schemeClr val="dk1"/>
                </a:solidFill>
                <a:latin typeface="Arial"/>
                <a:ea typeface="Arial"/>
                <a:cs typeface="Arial"/>
                <a:sym typeface="Arial"/>
              </a:rPr>
              <a:t>  </a:t>
            </a:r>
          </a:p>
          <a:p>
            <a:pPr marL="457200" marR="0" lvl="0" indent="0" algn="l" rtl="0">
              <a:lnSpc>
                <a:spcPct val="100000"/>
              </a:lnSpc>
              <a:spcBef>
                <a:spcPts val="0"/>
              </a:spcBef>
              <a:spcAft>
                <a:spcPts val="0"/>
              </a:spcAft>
              <a:buClr>
                <a:srgbClr val="000000"/>
              </a:buClr>
              <a:buSzPts val="2200"/>
              <a:buFont typeface="Arial"/>
              <a:buNone/>
            </a:pPr>
            <a:endParaRPr lang="en-IN" sz="1200" b="0" i="0" u="none" strike="noStrike" cap="none" noProof="0" dirty="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2200"/>
              <a:buFont typeface="Arial"/>
              <a:buChar char="●"/>
            </a:pPr>
            <a:r>
              <a:rPr lang="en-IN" sz="1200" b="1" i="0" u="none" strike="noStrike" cap="none" noProof="0" dirty="0">
                <a:solidFill>
                  <a:schemeClr val="dk1"/>
                </a:solidFill>
                <a:latin typeface="Arial"/>
                <a:ea typeface="Arial"/>
                <a:cs typeface="Arial"/>
                <a:sym typeface="Arial"/>
              </a:rPr>
              <a:t>Humanitarian Inclusion Standards (HIS) for Older Persons and Persons with Disabilities - Food Security  </a:t>
            </a:r>
            <a:r>
              <a:rPr lang="en-IN" sz="1200" b="0" i="0" u="sng" strike="noStrike" cap="none" noProof="0" dirty="0">
                <a:solidFill>
                  <a:schemeClr val="hlink"/>
                </a:solidFill>
                <a:latin typeface="Arial"/>
                <a:ea typeface="Arial"/>
                <a:cs typeface="Arial"/>
                <a:sym typeface="Arial"/>
                <a:hlinkClick r:id="rId4"/>
              </a:rPr>
              <a:t>https://spherestandards.org/resources/humanitarian-inclusion-standards-for-older-people-and-people-with-disabilities/</a:t>
            </a:r>
            <a:r>
              <a:rPr lang="en-IN" sz="1200" b="0" i="0" u="none" strike="noStrike" cap="none" noProof="0" dirty="0">
                <a:solidFill>
                  <a:schemeClr val="dk1"/>
                </a:solidFill>
                <a:latin typeface="Arial"/>
                <a:ea typeface="Arial"/>
                <a:cs typeface="Arial"/>
                <a:sym typeface="Arial"/>
              </a:rPr>
              <a:t> </a:t>
            </a:r>
          </a:p>
          <a:p>
            <a:pPr marL="457200" marR="0" lvl="0" indent="0" algn="l" rtl="0">
              <a:lnSpc>
                <a:spcPct val="100000"/>
              </a:lnSpc>
              <a:spcBef>
                <a:spcPts val="0"/>
              </a:spcBef>
              <a:spcAft>
                <a:spcPts val="0"/>
              </a:spcAft>
              <a:buClr>
                <a:srgbClr val="000000"/>
              </a:buClr>
              <a:buSzPts val="2200"/>
              <a:buFont typeface="Arial"/>
              <a:buNone/>
            </a:pPr>
            <a:endParaRPr lang="en-IN" sz="1200" b="0" i="0" u="none" strike="noStrike" cap="none" noProof="0" dirty="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2200"/>
              <a:buFont typeface="Arial"/>
              <a:buChar char="●"/>
            </a:pPr>
            <a:r>
              <a:rPr lang="en-IN" sz="1200" b="0" i="0" u="none" strike="noStrike" cap="none" noProof="0" dirty="0">
                <a:solidFill>
                  <a:schemeClr val="dk1"/>
                </a:solidFill>
                <a:latin typeface="Arial"/>
                <a:ea typeface="Arial"/>
                <a:cs typeface="Arial"/>
                <a:sym typeface="Arial"/>
              </a:rPr>
              <a:t>Humanity &amp; Inclusion (HI) </a:t>
            </a:r>
            <a:r>
              <a:rPr lang="en-IN" sz="1200" b="1" i="0" u="none" strike="noStrike" cap="none" noProof="0" dirty="0">
                <a:solidFill>
                  <a:schemeClr val="dk1"/>
                </a:solidFill>
                <a:latin typeface="Arial"/>
                <a:ea typeface="Arial"/>
                <a:cs typeface="Arial"/>
                <a:sym typeface="Arial"/>
              </a:rPr>
              <a:t>From Guidelines to Action (FG2A)</a:t>
            </a:r>
            <a:r>
              <a:rPr lang="en-IN" sz="1200" b="0" i="0" u="none" strike="noStrike" cap="none" noProof="0" dirty="0">
                <a:solidFill>
                  <a:schemeClr val="dk1"/>
                </a:solidFill>
                <a:latin typeface="Arial"/>
                <a:ea typeface="Arial"/>
                <a:cs typeface="Arial"/>
                <a:sym typeface="Arial"/>
              </a:rPr>
              <a:t> </a:t>
            </a:r>
            <a:r>
              <a:rPr lang="en-IN" sz="1200" b="1" i="0" u="none" strike="noStrike" cap="none" noProof="0" dirty="0">
                <a:solidFill>
                  <a:schemeClr val="dk1"/>
                </a:solidFill>
                <a:latin typeface="Arial"/>
                <a:ea typeface="Arial"/>
                <a:cs typeface="Arial"/>
                <a:sym typeface="Arial"/>
              </a:rPr>
              <a:t>Adapting Food Security Assessments to be more </a:t>
            </a:r>
            <a:r>
              <a:rPr lang="en-IN" sz="1200" b="1" i="0" u="none" strike="noStrike" cap="none" noProof="0" dirty="0" err="1">
                <a:solidFill>
                  <a:schemeClr val="dk1"/>
                </a:solidFill>
                <a:latin typeface="Arial"/>
                <a:ea typeface="Arial"/>
                <a:cs typeface="Arial"/>
                <a:sym typeface="Arial"/>
              </a:rPr>
              <a:t>Disablity</a:t>
            </a:r>
            <a:r>
              <a:rPr lang="en-IN" sz="1200" b="1" i="0" u="none" strike="noStrike" cap="none" noProof="0" dirty="0">
                <a:solidFill>
                  <a:schemeClr val="dk1"/>
                </a:solidFill>
                <a:latin typeface="Arial"/>
                <a:ea typeface="Arial"/>
                <a:cs typeface="Arial"/>
                <a:sym typeface="Arial"/>
              </a:rPr>
              <a:t> Inclusive </a:t>
            </a:r>
            <a:r>
              <a:rPr lang="en-IN" sz="1200" b="0" i="0" u="sng" strike="noStrike" cap="none" noProof="0" dirty="0">
                <a:solidFill>
                  <a:schemeClr val="hlink"/>
                </a:solidFill>
                <a:latin typeface="Arial"/>
                <a:ea typeface="Arial"/>
                <a:cs typeface="Arial"/>
                <a:sym typeface="Arial"/>
                <a:hlinkClick r:id="rId5"/>
              </a:rPr>
              <a:t>https://www.hi.org/en/-from-guidelines-to-action--project</a:t>
            </a:r>
            <a:r>
              <a:rPr lang="en-IN" sz="1200" b="0" i="0" u="none" strike="noStrike" cap="none" noProof="0" dirty="0">
                <a:solidFill>
                  <a:schemeClr val="dk1"/>
                </a:solidFill>
                <a:latin typeface="Arial"/>
                <a:ea typeface="Arial"/>
                <a:cs typeface="Arial"/>
                <a:sym typeface="Arial"/>
              </a:rPr>
              <a:t> </a:t>
            </a:r>
          </a:p>
          <a:p>
            <a:pPr marL="0" marR="0" lvl="0" indent="0" algn="l" rtl="0">
              <a:lnSpc>
                <a:spcPct val="100000"/>
              </a:lnSpc>
              <a:spcBef>
                <a:spcPts val="0"/>
              </a:spcBef>
              <a:spcAft>
                <a:spcPts val="0"/>
              </a:spcAft>
              <a:buClr>
                <a:srgbClr val="000000"/>
              </a:buClr>
              <a:buSzPts val="2200"/>
              <a:buFont typeface="Arial"/>
              <a:buNone/>
            </a:pPr>
            <a:endParaRPr lang="en-IN" sz="1200" b="0" i="0" u="none" strike="noStrike" cap="none" noProof="0" dirty="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2200"/>
              <a:buFont typeface="Arial"/>
              <a:buChar char="●"/>
            </a:pPr>
            <a:r>
              <a:rPr lang="en-IN" sz="1200" b="1" i="0" u="none" strike="noStrike" cap="none" noProof="0" dirty="0">
                <a:solidFill>
                  <a:srgbClr val="000000"/>
                </a:solidFill>
                <a:latin typeface="Arial"/>
                <a:ea typeface="Arial"/>
                <a:cs typeface="Arial"/>
                <a:sym typeface="Arial"/>
              </a:rPr>
              <a:t>WFP: </a:t>
            </a:r>
            <a:r>
              <a:rPr lang="en-IN" sz="1200" b="1" i="0" u="none" strike="noStrike" cap="none" noProof="0" dirty="0">
                <a:solidFill>
                  <a:srgbClr val="000000"/>
                </a:solidFill>
                <a:latin typeface="Roboto"/>
                <a:ea typeface="Roboto"/>
                <a:cs typeface="Roboto"/>
                <a:sym typeface="Roboto"/>
              </a:rPr>
              <a:t>Inclusive Participation of Persons with Disabilities in Emergency Preparedness and Response Practice Guide 2024  </a:t>
            </a:r>
            <a:r>
              <a:rPr lang="en-IN" sz="1200" b="0" i="0" u="sng" strike="noStrike" cap="none" noProof="0" dirty="0">
                <a:solidFill>
                  <a:schemeClr val="hlink"/>
                </a:solidFill>
                <a:latin typeface="Roboto"/>
                <a:ea typeface="Roboto"/>
                <a:cs typeface="Roboto"/>
                <a:sym typeface="Roboto"/>
                <a:hlinkClick r:id="rId6"/>
              </a:rPr>
              <a:t>https://www.wfp.org/publications/inclusive-participation-persons-disabilities-emergency-preparedness-and-response</a:t>
            </a:r>
            <a:r>
              <a:rPr lang="en-IN" sz="1200" b="0" i="0" u="none" strike="noStrike" cap="none" noProof="0" dirty="0">
                <a:solidFill>
                  <a:srgbClr val="031C2D"/>
                </a:solidFill>
                <a:latin typeface="Roboto"/>
                <a:ea typeface="Roboto"/>
                <a:cs typeface="Roboto"/>
                <a:sym typeface="Roboto"/>
              </a:rPr>
              <a:t>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Calibri"/>
              <a:buNone/>
            </a:pPr>
            <a:endParaRPr dirty="0"/>
          </a:p>
        </p:txBody>
      </p:sp>
      <p:sp>
        <p:nvSpPr>
          <p:cNvPr id="1606" name="Google Shape;1606;p51: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51</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dirty="0">
                <a:latin typeface="Arial"/>
                <a:ea typeface="Arial"/>
                <a:cs typeface="Arial"/>
                <a:sym typeface="Arial"/>
              </a:rPr>
              <a:t>Facilitator Notes: </a:t>
            </a:r>
            <a:r>
              <a:rPr lang="en-US" dirty="0">
                <a:latin typeface="Arial"/>
                <a:ea typeface="Arial"/>
                <a:cs typeface="Arial"/>
                <a:sym typeface="Arial"/>
              </a:rPr>
              <a:t> </a:t>
            </a:r>
          </a:p>
          <a:p>
            <a:pPr marL="0" indent="0" algn="just">
              <a:lnSpc>
                <a:spcPct val="150000"/>
              </a:lnSpc>
              <a:spcBef>
                <a:spcPts val="836"/>
              </a:spcBef>
              <a:buClr>
                <a:schemeClr val="dk1"/>
              </a:buClr>
              <a:buSzPts val="1100"/>
            </a:pPr>
            <a:r>
              <a:rPr lang="en-US" dirty="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b="1" dirty="0">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7</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Arial"/>
                <a:ea typeface="Arial"/>
                <a:cs typeface="Arial"/>
                <a:sym typeface="Arial"/>
              </a:rPr>
              <a:t>Facilitator Notes:</a:t>
            </a:r>
            <a:endParaRPr lang="en-US" sz="1000" dirty="0">
              <a:latin typeface="Arial"/>
              <a:ea typeface="Arial"/>
              <a:cs typeface="Arial"/>
              <a:sym typeface="Arial"/>
            </a:endParaRPr>
          </a:p>
          <a:p>
            <a:pPr marL="358079" indent="-358079" algn="just">
              <a:lnSpc>
                <a:spcPct val="107000"/>
              </a:lnSpc>
              <a:buClr>
                <a:schemeClr val="dk1"/>
              </a:buClr>
              <a:buSzPts val="1800"/>
              <a:buChar char="●"/>
            </a:pPr>
            <a:r>
              <a:rPr lang="en-US" dirty="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58079" indent="-358079" algn="just">
              <a:lnSpc>
                <a:spcPct val="107000"/>
              </a:lnSpc>
              <a:buClr>
                <a:schemeClr val="dk1"/>
              </a:buClr>
              <a:buSzPts val="1800"/>
              <a:buChar char="●"/>
            </a:pPr>
            <a:r>
              <a:rPr lang="en-US" dirty="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8</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Facilitator note:</a:t>
            </a:r>
          </a:p>
          <a:p>
            <a:r>
              <a:rPr lang="de-DE" b="0" dirty="0"/>
              <a:t>Depending on time, choose a methodology for introduction of participants (e.g. group game, introducing by pairs, individual introducing, etc.). Objective is that everyone knows who else is in the room.</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9</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9:notes"/>
          <p:cNvSpPr>
            <a:spLocks noGrp="1" noRot="1" noChangeAspect="1"/>
          </p:cNvSpPr>
          <p:nvPr>
            <p:ph type="sldImg" idx="2"/>
          </p:nvPr>
        </p:nvSpPr>
        <p:spPr>
          <a:xfrm>
            <a:off x="479425" y="1279525"/>
            <a:ext cx="6145213"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6" name="Google Shape;1096;p9:notes"/>
          <p:cNvSpPr txBox="1">
            <a:spLocks noGrp="1"/>
          </p:cNvSpPr>
          <p:nvPr>
            <p:ph type="body" idx="1"/>
          </p:nvPr>
        </p:nvSpPr>
        <p:spPr>
          <a:xfrm>
            <a:off x="710407" y="4925408"/>
            <a:ext cx="5683250" cy="4029879"/>
          </a:xfrm>
          <a:prstGeom prst="rect">
            <a:avLst/>
          </a:prstGeom>
          <a:noFill/>
          <a:ln>
            <a:noFill/>
          </a:ln>
        </p:spPr>
        <p:txBody>
          <a:bodyPr spcFirstLastPara="1" wrap="square" lIns="99048" tIns="49524" rIns="99048" bIns="49524" anchor="t" anchorCtr="0">
            <a:noAutofit/>
          </a:bodyPr>
          <a:lstStyle/>
          <a:p>
            <a:pPr marL="0" indent="0"/>
            <a:r>
              <a:rPr lang="en-US" sz="1900" b="1">
                <a:latin typeface="Arial"/>
                <a:ea typeface="Arial"/>
                <a:cs typeface="Arial"/>
                <a:sym typeface="Arial"/>
              </a:rPr>
              <a:t>Facilitator Notes:</a:t>
            </a:r>
            <a:endParaRPr sz="1900" b="1">
              <a:latin typeface="Arial"/>
              <a:ea typeface="Arial"/>
              <a:cs typeface="Arial"/>
              <a:sym typeface="Arial"/>
            </a:endParaRPr>
          </a:p>
          <a:p>
            <a:pPr marL="0" indent="0"/>
            <a:endParaRPr sz="1900" b="1">
              <a:latin typeface="Arial"/>
              <a:ea typeface="Arial"/>
              <a:cs typeface="Arial"/>
              <a:sym typeface="Arial"/>
            </a:endParaRPr>
          </a:p>
          <a:p>
            <a:pPr marL="0" indent="0">
              <a:lnSpc>
                <a:spcPct val="107916"/>
              </a:lnSpc>
              <a:buSzPts val="1100"/>
            </a:pPr>
            <a:r>
              <a:rPr lang="en-US" sz="1900">
                <a:latin typeface="Arial"/>
                <a:ea typeface="Arial"/>
                <a:cs typeface="Arial"/>
                <a:sym typeface="Arial"/>
              </a:rPr>
              <a:t>Say that in this module, we will briefly review the global policy context behind the IASC Guidelines and how they connect to tools Food Security actors already use, such as the Sphere Standards and disability-inclusive indicators. We will also cover key concepts of disability inclusion in humanitarian action and explore practical ways to apply these principles in Food Security programming.</a:t>
            </a:r>
            <a:endParaRPr sz="1900">
              <a:latin typeface="Arial"/>
              <a:ea typeface="Arial"/>
              <a:cs typeface="Arial"/>
              <a:sym typeface="Arial"/>
            </a:endParaRPr>
          </a:p>
          <a:p>
            <a:pPr marL="0" indent="0">
              <a:spcBef>
                <a:spcPts val="836"/>
              </a:spcBef>
              <a:buClr>
                <a:schemeClr val="dk1"/>
              </a:buClr>
              <a:buSzPts val="1100"/>
            </a:pPr>
            <a:endParaRPr sz="1900">
              <a:latin typeface="Arial"/>
              <a:ea typeface="Arial"/>
              <a:cs typeface="Arial"/>
              <a:sym typeface="Arial"/>
            </a:endParaRPr>
          </a:p>
          <a:p>
            <a:pPr marL="0" indent="0">
              <a:buClr>
                <a:schemeClr val="dk1"/>
              </a:buClr>
              <a:buSzPts val="1100"/>
            </a:pPr>
            <a:r>
              <a:rPr lang="en-US" sz="1900" b="1">
                <a:latin typeface="Arial"/>
                <a:ea typeface="Arial"/>
                <a:cs typeface="Arial"/>
                <a:sym typeface="Arial"/>
              </a:rPr>
              <a:t>Additional notes on the Module Overview:</a:t>
            </a:r>
            <a:endParaRPr sz="1900" b="1">
              <a:latin typeface="Arial"/>
              <a:ea typeface="Arial"/>
              <a:cs typeface="Arial"/>
              <a:sym typeface="Arial"/>
            </a:endParaRPr>
          </a:p>
          <a:p>
            <a:pPr marL="477440" indent="-358079">
              <a:buClr>
                <a:schemeClr val="dk1"/>
              </a:buClr>
              <a:buSzPts val="1800"/>
              <a:buFont typeface="Arial"/>
              <a:buChar char="●"/>
            </a:pPr>
            <a:r>
              <a:rPr lang="en-US" sz="1900">
                <a:latin typeface="Arial"/>
                <a:ea typeface="Arial"/>
                <a:cs typeface="Arial"/>
                <a:sym typeface="Arial"/>
              </a:rPr>
              <a:t>Emphasize the practical nature of the IASC Guidelines for Food Security practitioners.</a:t>
            </a:r>
            <a:endParaRPr sz="1900">
              <a:latin typeface="Arial"/>
              <a:ea typeface="Arial"/>
              <a:cs typeface="Arial"/>
              <a:sym typeface="Arial"/>
            </a:endParaRPr>
          </a:p>
          <a:p>
            <a:pPr marL="477440" indent="-358079">
              <a:buClr>
                <a:schemeClr val="dk1"/>
              </a:buClr>
              <a:buSzPts val="1800"/>
              <a:buFont typeface="Arial"/>
              <a:buChar char="●"/>
            </a:pPr>
            <a:r>
              <a:rPr lang="en-US" sz="1900">
                <a:latin typeface="Arial"/>
                <a:ea typeface="Arial"/>
                <a:cs typeface="Arial"/>
                <a:sym typeface="Arial"/>
              </a:rPr>
              <a:t>Highlight how the IASC Guidelines align with and complement existing tools like Sphere Standards, focusing on DI indicators.</a:t>
            </a:r>
            <a:endParaRPr sz="1900">
              <a:latin typeface="Arial"/>
              <a:ea typeface="Arial"/>
              <a:cs typeface="Arial"/>
              <a:sym typeface="Arial"/>
            </a:endParaRPr>
          </a:p>
          <a:p>
            <a:pPr marL="477440" indent="-358079">
              <a:buClr>
                <a:schemeClr val="dk1"/>
              </a:buClr>
              <a:buSzPts val="1800"/>
              <a:buFont typeface="Arial"/>
              <a:buChar char="●"/>
            </a:pPr>
            <a:r>
              <a:rPr lang="en-US" sz="1900">
                <a:latin typeface="Arial"/>
                <a:ea typeface="Arial"/>
                <a:cs typeface="Arial"/>
                <a:sym typeface="Arial"/>
              </a:rPr>
              <a:t>Provide examples of how Sphere indicators are strengthened by applying the IASC must-do-actions.</a:t>
            </a:r>
            <a:endParaRPr sz="1900">
              <a:latin typeface="Arial"/>
              <a:ea typeface="Arial"/>
              <a:cs typeface="Arial"/>
              <a:sym typeface="Arial"/>
            </a:endParaRPr>
          </a:p>
          <a:p>
            <a:pPr marL="477440" indent="-358079">
              <a:buClr>
                <a:schemeClr val="dk1"/>
              </a:buClr>
              <a:buSzPts val="1800"/>
              <a:buFont typeface="Arial"/>
              <a:buChar char="●"/>
            </a:pPr>
            <a:r>
              <a:rPr lang="en-US" sz="1900">
                <a:latin typeface="Arial"/>
                <a:ea typeface="Arial"/>
                <a:cs typeface="Arial"/>
                <a:sym typeface="Arial"/>
              </a:rPr>
              <a:t>Use real-life scenarios to illustrate how Food Security practitioners can bridge the gap between standards and practice using these guidelines.</a:t>
            </a:r>
            <a:endParaRPr sz="1900" b="1"/>
          </a:p>
        </p:txBody>
      </p:sp>
      <p:sp>
        <p:nvSpPr>
          <p:cNvPr id="1097" name="Google Shape;1097;p9:notes"/>
          <p:cNvSpPr txBox="1">
            <a:spLocks noGrp="1"/>
          </p:cNvSpPr>
          <p:nvPr>
            <p:ph type="sldNum" idx="12"/>
          </p:nvPr>
        </p:nvSpPr>
        <p:spPr>
          <a:xfrm>
            <a:off x="4023993" y="9721107"/>
            <a:ext cx="3078427" cy="513507"/>
          </a:xfrm>
          <a:prstGeom prst="rect">
            <a:avLst/>
          </a:prstGeom>
          <a:noFill/>
          <a:ln>
            <a:noFill/>
          </a:ln>
        </p:spPr>
        <p:txBody>
          <a:bodyPr spcFirstLastPara="1" wrap="square" lIns="99048" tIns="49524" rIns="99048" bIns="49524" anchor="b" anchorCtr="0">
            <a:noAutofit/>
          </a:bodyPr>
          <a:lstStyle/>
          <a:p>
            <a:pPr algn="r">
              <a:buSzPts val="1400"/>
            </a:pPr>
            <a:fld id="{00000000-1234-1234-1234-123412341234}" type="slidenum">
              <a:rPr lang="en-US"/>
              <a:pPr algn="r">
                <a:buSzPts val="1400"/>
              </a:pPr>
              <a:t>10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a:extLst>
            <a:ext uri="{FF2B5EF4-FFF2-40B4-BE49-F238E27FC236}">
              <a16:creationId xmlns:a16="http://schemas.microsoft.com/office/drawing/2014/main" id="{067341FB-ADDD-4B6F-76EC-6751215D7969}"/>
            </a:ext>
          </a:extLst>
        </p:cNvPr>
        <p:cNvGrpSpPr/>
        <p:nvPr/>
      </p:nvGrpSpPr>
      <p:grpSpPr>
        <a:xfrm>
          <a:off x="0" y="0"/>
          <a:ext cx="0" cy="0"/>
          <a:chOff x="0" y="0"/>
          <a:chExt cx="0" cy="0"/>
        </a:xfrm>
      </p:grpSpPr>
      <p:sp>
        <p:nvSpPr>
          <p:cNvPr id="1095" name="Google Shape;1095;p9:notes">
            <a:extLst>
              <a:ext uri="{FF2B5EF4-FFF2-40B4-BE49-F238E27FC236}">
                <a16:creationId xmlns:a16="http://schemas.microsoft.com/office/drawing/2014/main" id="{1CA4F0BB-E5E9-6FE8-0987-FFBD54FE8EAD}"/>
              </a:ext>
            </a:extLst>
          </p:cNvPr>
          <p:cNvSpPr>
            <a:spLocks noGrp="1" noRot="1" noChangeAspect="1"/>
          </p:cNvSpPr>
          <p:nvPr>
            <p:ph type="sldImg" idx="2"/>
          </p:nvPr>
        </p:nvSpPr>
        <p:spPr>
          <a:xfrm>
            <a:off x="479425" y="1279525"/>
            <a:ext cx="6145213"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6" name="Google Shape;1096;p9:notes">
            <a:extLst>
              <a:ext uri="{FF2B5EF4-FFF2-40B4-BE49-F238E27FC236}">
                <a16:creationId xmlns:a16="http://schemas.microsoft.com/office/drawing/2014/main" id="{FFF17980-393B-4866-CE89-EB1FEC8AA8FE}"/>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9048" tIns="49524" rIns="99048" bIns="49524" anchor="t" anchorCtr="0">
            <a:noAutofit/>
          </a:bodyPr>
          <a:lstStyle/>
          <a:p>
            <a:pPr marL="0" indent="0">
              <a:spcBef>
                <a:spcPts val="836"/>
              </a:spcBef>
              <a:buClr>
                <a:schemeClr val="dk1"/>
              </a:buClr>
            </a:pPr>
            <a:r>
              <a:rPr lang="en-US" sz="1900" b="1" dirty="0">
                <a:latin typeface="Arial"/>
                <a:ea typeface="Arial"/>
                <a:cs typeface="Arial"/>
                <a:sym typeface="Arial"/>
              </a:rPr>
              <a:t>Facilitator Notes:</a:t>
            </a:r>
          </a:p>
          <a:p>
            <a:pPr marL="0" indent="0">
              <a:spcBef>
                <a:spcPts val="836"/>
              </a:spcBef>
              <a:buClr>
                <a:schemeClr val="dk1"/>
              </a:buClr>
            </a:pPr>
            <a:r>
              <a:rPr lang="en-US" sz="1900" dirty="0">
                <a:latin typeface="Arial"/>
                <a:ea typeface="Arial"/>
                <a:cs typeface="Arial"/>
                <a:sym typeface="Arial"/>
              </a:rPr>
              <a:t>These learning objectives could be adapted by the facilitator to align with participants’ expectations and levels of knowledge and experience.</a:t>
            </a:r>
            <a:endParaRPr lang="en-US" sz="1900" dirty="0"/>
          </a:p>
        </p:txBody>
      </p:sp>
      <p:sp>
        <p:nvSpPr>
          <p:cNvPr id="1097" name="Google Shape;1097;p9:notes">
            <a:extLst>
              <a:ext uri="{FF2B5EF4-FFF2-40B4-BE49-F238E27FC236}">
                <a16:creationId xmlns:a16="http://schemas.microsoft.com/office/drawing/2014/main" id="{2EC70522-1E6F-25CC-E55F-6C362F2C60F6}"/>
              </a:ext>
            </a:extLst>
          </p:cNvPr>
          <p:cNvSpPr txBox="1">
            <a:spLocks noGrp="1"/>
          </p:cNvSpPr>
          <p:nvPr>
            <p:ph type="sldNum" idx="12"/>
          </p:nvPr>
        </p:nvSpPr>
        <p:spPr>
          <a:xfrm>
            <a:off x="4023993" y="9721107"/>
            <a:ext cx="3078427" cy="513507"/>
          </a:xfrm>
          <a:prstGeom prst="rect">
            <a:avLst/>
          </a:prstGeom>
          <a:noFill/>
          <a:ln>
            <a:noFill/>
          </a:ln>
        </p:spPr>
        <p:txBody>
          <a:bodyPr spcFirstLastPara="1" wrap="square" lIns="99048" tIns="49524" rIns="99048" bIns="49524" anchor="b" anchorCtr="0">
            <a:noAutofit/>
          </a:bodyPr>
          <a:lstStyle/>
          <a:p>
            <a:pPr algn="r">
              <a:buSzPts val="1400"/>
            </a:pPr>
            <a:fld id="{00000000-1234-1234-1234-123412341234}" type="slidenum">
              <a:rPr lang="en-US"/>
              <a:pPr algn="r">
                <a:buSzPts val="1400"/>
              </a:pPr>
              <a:t>11</a:t>
            </a:fld>
            <a:endParaRPr/>
          </a:p>
        </p:txBody>
      </p:sp>
    </p:spTree>
    <p:extLst>
      <p:ext uri="{BB962C8B-B14F-4D97-AF65-F5344CB8AC3E}">
        <p14:creationId xmlns:p14="http://schemas.microsoft.com/office/powerpoint/2010/main" val="3596562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g"/><Relationship Id="rId5" Type="http://schemas.openxmlformats.org/officeDocument/2006/relationships/image" Target="../media/image6.png"/><Relationship Id="rId10" Type="http://schemas.openxmlformats.org/officeDocument/2006/relationships/image" Target="../media/image11.jpg"/><Relationship Id="rId4" Type="http://schemas.openxmlformats.org/officeDocument/2006/relationships/image" Target="../media/image5.jpg"/><Relationship Id="rId9"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5"/>
        <p:cNvGrpSpPr/>
        <p:nvPr/>
      </p:nvGrpSpPr>
      <p:grpSpPr>
        <a:xfrm>
          <a:off x="0" y="0"/>
          <a:ext cx="0" cy="0"/>
          <a:chOff x="0" y="0"/>
          <a:chExt cx="0" cy="0"/>
        </a:xfrm>
      </p:grpSpPr>
      <p:sp>
        <p:nvSpPr>
          <p:cNvPr id="26" name="Google Shape;26;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vl1pPr>
            <a:lvl2pPr marL="914400" lvl="1" indent="-381000" algn="l">
              <a:lnSpc>
                <a:spcPct val="90000"/>
              </a:lnSpc>
              <a:spcBef>
                <a:spcPts val="500"/>
              </a:spcBef>
              <a:spcAft>
                <a:spcPts val="0"/>
              </a:spcAft>
              <a:buClr>
                <a:schemeClr val="dk1"/>
              </a:buClr>
              <a:buSzPts val="2400"/>
              <a:buChar char="•"/>
              <a:defRPr/>
            </a:lvl2pPr>
            <a:lvl3pPr marL="1371600" lvl="2" indent="-355600" algn="l">
              <a:lnSpc>
                <a:spcPct val="90000"/>
              </a:lnSpc>
              <a:spcBef>
                <a:spcPts val="500"/>
              </a:spcBef>
              <a:spcAft>
                <a:spcPts val="0"/>
              </a:spcAft>
              <a:buClr>
                <a:schemeClr val="dk1"/>
              </a:buClr>
              <a:buSzPts val="20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31" name="Google Shape;31;p56"/>
          <p:cNvPicPr preferRelativeResize="0"/>
          <p:nvPr/>
        </p:nvPicPr>
        <p:blipFill rotWithShape="1">
          <a:blip r:embed="rId2">
            <a:alphaModFix/>
          </a:blip>
          <a:srcRect l="-4"/>
          <a:stretch/>
        </p:blipFill>
        <p:spPr>
          <a:xfrm rot="-5400000">
            <a:off x="-3048001" y="3213101"/>
            <a:ext cx="6858002" cy="4318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32"/>
        <p:cNvGrpSpPr/>
        <p:nvPr/>
      </p:nvGrpSpPr>
      <p:grpSpPr>
        <a:xfrm>
          <a:off x="0" y="0"/>
          <a:ext cx="0" cy="0"/>
          <a:chOff x="0" y="0"/>
          <a:chExt cx="0" cy="0"/>
        </a:xfrm>
      </p:grpSpPr>
      <p:sp>
        <p:nvSpPr>
          <p:cNvPr id="33" name="Google Shape;33;p57"/>
          <p:cNvSpPr txBox="1">
            <a:spLocks noGrp="1"/>
          </p:cNvSpPr>
          <p:nvPr>
            <p:ph type="title"/>
          </p:nvPr>
        </p:nvSpPr>
        <p:spPr>
          <a:xfrm>
            <a:off x="606334" y="4668837"/>
            <a:ext cx="10950665"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7" name="Google Shape;37;p57"/>
          <p:cNvSpPr>
            <a:spLocks noGrp="1"/>
          </p:cNvSpPr>
          <p:nvPr>
            <p:ph type="pic" idx="2"/>
          </p:nvPr>
        </p:nvSpPr>
        <p:spPr>
          <a:xfrm>
            <a:off x="606334" y="523085"/>
            <a:ext cx="3193505" cy="3234531"/>
          </a:xfrm>
          <a:prstGeom prst="rect">
            <a:avLst/>
          </a:prstGeom>
          <a:noFill/>
          <a:ln>
            <a:noFill/>
          </a:ln>
        </p:spPr>
        <p:txBody>
          <a:bodyPr/>
          <a:lstStyle/>
          <a:p>
            <a:endParaRPr lang="de-DE"/>
          </a:p>
        </p:txBody>
      </p:sp>
      <p:sp>
        <p:nvSpPr>
          <p:cNvPr id="38" name="Google Shape;38;p57"/>
          <p:cNvSpPr>
            <a:spLocks noGrp="1"/>
          </p:cNvSpPr>
          <p:nvPr>
            <p:ph type="pic" idx="3"/>
          </p:nvPr>
        </p:nvSpPr>
        <p:spPr>
          <a:xfrm>
            <a:off x="4484914" y="523084"/>
            <a:ext cx="3193505" cy="3234531"/>
          </a:xfrm>
          <a:prstGeom prst="rect">
            <a:avLst/>
          </a:prstGeom>
          <a:noFill/>
          <a:ln>
            <a:noFill/>
          </a:ln>
        </p:spPr>
        <p:txBody>
          <a:bodyPr/>
          <a:lstStyle/>
          <a:p>
            <a:endParaRPr lang="de-DE"/>
          </a:p>
        </p:txBody>
      </p:sp>
      <p:sp>
        <p:nvSpPr>
          <p:cNvPr id="39" name="Google Shape;39;p57"/>
          <p:cNvSpPr>
            <a:spLocks noGrp="1"/>
          </p:cNvSpPr>
          <p:nvPr>
            <p:ph type="pic" idx="4"/>
          </p:nvPr>
        </p:nvSpPr>
        <p:spPr>
          <a:xfrm>
            <a:off x="8363494" y="523084"/>
            <a:ext cx="3193505" cy="3234531"/>
          </a:xfrm>
          <a:prstGeom prst="rect">
            <a:avLst/>
          </a:prstGeom>
          <a:noFill/>
          <a:ln>
            <a:noFill/>
          </a:ln>
        </p:spPr>
        <p:txBody>
          <a:bodyPr/>
          <a:lstStyle/>
          <a:p>
            <a:endParaRPr lang="de-DE"/>
          </a:p>
        </p:txBody>
      </p:sp>
      <p:pic>
        <p:nvPicPr>
          <p:cNvPr id="40" name="Google Shape;40;p57"/>
          <p:cNvPicPr preferRelativeResize="0"/>
          <p:nvPr/>
        </p:nvPicPr>
        <p:blipFill rotWithShape="1">
          <a:blip r:embed="rId2">
            <a:alphaModFix/>
          </a:blip>
          <a:srcRect/>
          <a:stretch/>
        </p:blipFill>
        <p:spPr>
          <a:xfrm>
            <a:off x="10721" y="4741851"/>
            <a:ext cx="12192000" cy="365125"/>
          </a:xfrm>
          <a:prstGeom prst="rect">
            <a:avLst/>
          </a:prstGeom>
          <a:noFill/>
          <a:ln>
            <a:noFill/>
          </a:ln>
        </p:spPr>
      </p:pic>
    </p:spTree>
    <p:extLst>
      <p:ext uri="{BB962C8B-B14F-4D97-AF65-F5344CB8AC3E}">
        <p14:creationId xmlns:p14="http://schemas.microsoft.com/office/powerpoint/2010/main" val="2114174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686"/>
        <p:cNvGrpSpPr/>
        <p:nvPr/>
      </p:nvGrpSpPr>
      <p:grpSpPr>
        <a:xfrm>
          <a:off x="0" y="0"/>
          <a:ext cx="0" cy="0"/>
          <a:chOff x="0" y="0"/>
          <a:chExt cx="0" cy="0"/>
        </a:xfrm>
      </p:grpSpPr>
      <p:sp>
        <p:nvSpPr>
          <p:cNvPr id="687" name="Google Shape;687;p7"/>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8" name="Google Shape;688;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89" name="Google Shape;689;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0" name="Google Shape;690;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91" name="Google Shape;691;p7"/>
          <p:cNvPicPr preferRelativeResize="0"/>
          <p:nvPr/>
        </p:nvPicPr>
        <p:blipFill rotWithShape="1">
          <a:blip r:embed="rId2">
            <a:alphaModFix/>
          </a:blip>
          <a:srcRect/>
          <a:stretch/>
        </p:blipFill>
        <p:spPr>
          <a:xfrm>
            <a:off x="10721" y="4741851"/>
            <a:ext cx="12192000" cy="365125"/>
          </a:xfrm>
          <a:prstGeom prst="rect">
            <a:avLst/>
          </a:prstGeom>
          <a:noFill/>
          <a:ln>
            <a:noFill/>
          </a:ln>
        </p:spPr>
      </p:pic>
    </p:spTree>
    <p:extLst>
      <p:ext uri="{BB962C8B-B14F-4D97-AF65-F5344CB8AC3E}">
        <p14:creationId xmlns:p14="http://schemas.microsoft.com/office/powerpoint/2010/main" val="3855698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129"/>
        <p:cNvGrpSpPr/>
        <p:nvPr/>
      </p:nvGrpSpPr>
      <p:grpSpPr>
        <a:xfrm>
          <a:off x="0" y="0"/>
          <a:ext cx="0" cy="0"/>
          <a:chOff x="0" y="0"/>
          <a:chExt cx="0" cy="0"/>
        </a:xfrm>
      </p:grpSpPr>
      <p:sp>
        <p:nvSpPr>
          <p:cNvPr id="130" name="Google Shape;130;g3ccee64102a_0_1075"/>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36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g3ccee64102a_0_1075"/>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lvl1pPr>
            <a:lvl2pPr marL="914400" lvl="1" indent="-381000" algn="l">
              <a:lnSpc>
                <a:spcPct val="90000"/>
              </a:lnSpc>
              <a:spcBef>
                <a:spcPts val="500"/>
              </a:spcBef>
              <a:spcAft>
                <a:spcPts val="0"/>
              </a:spcAft>
              <a:buSzPts val="2400"/>
              <a:buChar char="•"/>
              <a:defRPr sz="2400"/>
            </a:lvl2pPr>
            <a:lvl3pPr marL="1371600" lvl="2" indent="-355600" algn="l">
              <a:lnSpc>
                <a:spcPct val="90000"/>
              </a:lnSpc>
              <a:spcBef>
                <a:spcPts val="500"/>
              </a:spcBef>
              <a:spcAft>
                <a:spcPts val="0"/>
              </a:spcAft>
              <a:buSzPts val="2000"/>
              <a:buChar char="•"/>
              <a:defRPr sz="2000"/>
            </a:lvl3pPr>
            <a:lvl4pPr marL="1828800" lvl="3" indent="-342900" algn="l">
              <a:lnSpc>
                <a:spcPct val="90000"/>
              </a:lnSpc>
              <a:spcBef>
                <a:spcPts val="500"/>
              </a:spcBef>
              <a:spcAft>
                <a:spcPts val="0"/>
              </a:spcAft>
              <a:buSzPts val="1800"/>
              <a:buChar char="•"/>
              <a:defRPr sz="1800"/>
            </a:lvl4pPr>
            <a:lvl5pPr marL="2286000" lvl="4" indent="-342900" algn="l">
              <a:lnSpc>
                <a:spcPct val="90000"/>
              </a:lnSpc>
              <a:spcBef>
                <a:spcPts val="500"/>
              </a:spcBef>
              <a:spcAft>
                <a:spcPts val="0"/>
              </a:spcAft>
              <a:buSzPts val="1800"/>
              <a:buChar char="•"/>
              <a:defRPr sz="1800"/>
            </a:lvl5pPr>
            <a:lvl6pPr marL="2743200" lvl="5" indent="-342900" algn="l">
              <a:lnSpc>
                <a:spcPct val="90000"/>
              </a:lnSpc>
              <a:spcBef>
                <a:spcPts val="500"/>
              </a:spcBef>
              <a:spcAft>
                <a:spcPts val="0"/>
              </a:spcAft>
              <a:buSzPts val="1800"/>
              <a:buChar char="•"/>
              <a:defRPr sz="2000"/>
            </a:lvl6pPr>
            <a:lvl7pPr marL="3200400" lvl="6" indent="-342900" algn="l">
              <a:lnSpc>
                <a:spcPct val="90000"/>
              </a:lnSpc>
              <a:spcBef>
                <a:spcPts val="500"/>
              </a:spcBef>
              <a:spcAft>
                <a:spcPts val="0"/>
              </a:spcAft>
              <a:buSzPts val="1800"/>
              <a:buChar char="•"/>
              <a:defRPr sz="2000"/>
            </a:lvl7pPr>
            <a:lvl8pPr marL="3657600" lvl="7" indent="-342900" algn="l">
              <a:lnSpc>
                <a:spcPct val="90000"/>
              </a:lnSpc>
              <a:spcBef>
                <a:spcPts val="500"/>
              </a:spcBef>
              <a:spcAft>
                <a:spcPts val="0"/>
              </a:spcAft>
              <a:buSzPts val="1800"/>
              <a:buChar char="•"/>
              <a:defRPr sz="2000"/>
            </a:lvl8pPr>
            <a:lvl9pPr marL="4114800" lvl="8" indent="-342900" algn="l">
              <a:lnSpc>
                <a:spcPct val="90000"/>
              </a:lnSpc>
              <a:spcBef>
                <a:spcPts val="500"/>
              </a:spcBef>
              <a:spcAft>
                <a:spcPts val="0"/>
              </a:spcAft>
              <a:buSzPts val="1800"/>
              <a:buChar char="•"/>
              <a:defRPr sz="2000"/>
            </a:lvl9pPr>
          </a:lstStyle>
          <a:p>
            <a:endParaRPr/>
          </a:p>
        </p:txBody>
      </p:sp>
      <p:sp>
        <p:nvSpPr>
          <p:cNvPr id="132" name="Google Shape;132;g3ccee64102a_0_107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800"/>
            </a:lvl1pPr>
            <a:lvl2pPr marL="914400" lvl="1" indent="-228600" algn="l">
              <a:lnSpc>
                <a:spcPct val="90000"/>
              </a:lnSpc>
              <a:spcBef>
                <a:spcPts val="500"/>
              </a:spcBef>
              <a:spcAft>
                <a:spcPts val="0"/>
              </a:spcAft>
              <a:buSzPts val="2400"/>
              <a:buNone/>
              <a:defRPr sz="1400"/>
            </a:lvl2pPr>
            <a:lvl3pPr marL="1371600" lvl="2" indent="-228600" algn="l">
              <a:lnSpc>
                <a:spcPct val="90000"/>
              </a:lnSpc>
              <a:spcBef>
                <a:spcPts val="500"/>
              </a:spcBef>
              <a:spcAft>
                <a:spcPts val="0"/>
              </a:spcAft>
              <a:buSzPts val="2000"/>
              <a:buNone/>
              <a:defRPr sz="1200"/>
            </a:lvl3pPr>
            <a:lvl4pPr marL="1828800" lvl="3" indent="-228600" algn="l">
              <a:lnSpc>
                <a:spcPct val="90000"/>
              </a:lnSpc>
              <a:spcBef>
                <a:spcPts val="500"/>
              </a:spcBef>
              <a:spcAft>
                <a:spcPts val="0"/>
              </a:spcAft>
              <a:buSzPts val="1800"/>
              <a:buNone/>
              <a:defRPr sz="1000"/>
            </a:lvl4pPr>
            <a:lvl5pPr marL="2286000" lvl="4" indent="-228600" algn="l">
              <a:lnSpc>
                <a:spcPct val="90000"/>
              </a:lnSpc>
              <a:spcBef>
                <a:spcPts val="500"/>
              </a:spcBef>
              <a:spcAft>
                <a:spcPts val="0"/>
              </a:spcAft>
              <a:buSzPts val="1800"/>
              <a:buNone/>
              <a:defRPr sz="1000"/>
            </a:lvl5pPr>
            <a:lvl6pPr marL="2743200" lvl="5" indent="-228600" algn="l">
              <a:lnSpc>
                <a:spcPct val="90000"/>
              </a:lnSpc>
              <a:spcBef>
                <a:spcPts val="500"/>
              </a:spcBef>
              <a:spcAft>
                <a:spcPts val="0"/>
              </a:spcAft>
              <a:buSzPts val="1800"/>
              <a:buNone/>
              <a:defRPr sz="1000"/>
            </a:lvl6pPr>
            <a:lvl7pPr marL="3200400" lvl="6" indent="-228600" algn="l">
              <a:lnSpc>
                <a:spcPct val="90000"/>
              </a:lnSpc>
              <a:spcBef>
                <a:spcPts val="500"/>
              </a:spcBef>
              <a:spcAft>
                <a:spcPts val="0"/>
              </a:spcAft>
              <a:buSzPts val="1800"/>
              <a:buNone/>
              <a:defRPr sz="1000"/>
            </a:lvl7pPr>
            <a:lvl8pPr marL="3657600" lvl="7" indent="-228600" algn="l">
              <a:lnSpc>
                <a:spcPct val="90000"/>
              </a:lnSpc>
              <a:spcBef>
                <a:spcPts val="500"/>
              </a:spcBef>
              <a:spcAft>
                <a:spcPts val="0"/>
              </a:spcAft>
              <a:buSzPts val="1800"/>
              <a:buNone/>
              <a:defRPr sz="1000"/>
            </a:lvl8pPr>
            <a:lvl9pPr marL="4114800" lvl="8" indent="-228600" algn="l">
              <a:lnSpc>
                <a:spcPct val="90000"/>
              </a:lnSpc>
              <a:spcBef>
                <a:spcPts val="500"/>
              </a:spcBef>
              <a:spcAft>
                <a:spcPts val="0"/>
              </a:spcAft>
              <a:buSzPts val="1800"/>
              <a:buNone/>
              <a:defRPr sz="1000"/>
            </a:lvl9pPr>
          </a:lstStyle>
          <a:p>
            <a:endParaRPr/>
          </a:p>
        </p:txBody>
      </p:sp>
      <p:sp>
        <p:nvSpPr>
          <p:cNvPr id="133" name="Google Shape;133;g3ccee64102a_0_107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g3ccee64102a_0_107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g3ccee64102a_0_107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36"/>
        <p:cNvGrpSpPr/>
        <p:nvPr/>
      </p:nvGrpSpPr>
      <p:grpSpPr>
        <a:xfrm>
          <a:off x="0" y="0"/>
          <a:ext cx="0" cy="0"/>
          <a:chOff x="0" y="0"/>
          <a:chExt cx="0" cy="0"/>
        </a:xfrm>
      </p:grpSpPr>
      <p:sp>
        <p:nvSpPr>
          <p:cNvPr id="137" name="Google Shape;137;g3ccee64102a_0_108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g3ccee64102a_0_108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vl1pPr>
            <a:lvl2pPr marL="914400" lvl="1" indent="-381000" algn="l">
              <a:lnSpc>
                <a:spcPct val="90000"/>
              </a:lnSpc>
              <a:spcBef>
                <a:spcPts val="500"/>
              </a:spcBef>
              <a:spcAft>
                <a:spcPts val="0"/>
              </a:spcAft>
              <a:buClr>
                <a:schemeClr val="dk1"/>
              </a:buClr>
              <a:buSzPts val="2400"/>
              <a:buChar char="•"/>
              <a:defRPr/>
            </a:lvl2pPr>
            <a:lvl3pPr marL="1371600" lvl="2" indent="-355600" algn="l">
              <a:lnSpc>
                <a:spcPct val="90000"/>
              </a:lnSpc>
              <a:spcBef>
                <a:spcPts val="500"/>
              </a:spcBef>
              <a:spcAft>
                <a:spcPts val="0"/>
              </a:spcAft>
              <a:buClr>
                <a:schemeClr val="dk1"/>
              </a:buClr>
              <a:buSzPts val="20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g3ccee64102a_0_108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g3ccee64102a_0_108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g3ccee64102a_0_108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42" name="Google Shape;142;g3ccee64102a_0_1083"/>
          <p:cNvPicPr preferRelativeResize="0"/>
          <p:nvPr/>
        </p:nvPicPr>
        <p:blipFill rotWithShape="1">
          <a:blip r:embed="rId2">
            <a:alphaModFix/>
          </a:blip>
          <a:srcRect l="-4"/>
          <a:stretch/>
        </p:blipFill>
        <p:spPr>
          <a:xfrm rot="-5400000">
            <a:off x="-3048001" y="3213101"/>
            <a:ext cx="6858002" cy="4318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143"/>
        <p:cNvGrpSpPr/>
        <p:nvPr/>
      </p:nvGrpSpPr>
      <p:grpSpPr>
        <a:xfrm>
          <a:off x="0" y="0"/>
          <a:ext cx="0" cy="0"/>
          <a:chOff x="0" y="0"/>
          <a:chExt cx="0" cy="0"/>
        </a:xfrm>
      </p:grpSpPr>
      <p:sp>
        <p:nvSpPr>
          <p:cNvPr id="144" name="Google Shape;144;g3ccee64102a_0_1057"/>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g3ccee64102a_0_105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3ccee64102a_0_105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g3ccee64102a_0_105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148" name="Google Shape;148;g3ccee64102a_0_1057"/>
          <p:cNvGrpSpPr/>
          <p:nvPr/>
        </p:nvGrpSpPr>
        <p:grpSpPr>
          <a:xfrm>
            <a:off x="606334" y="4032251"/>
            <a:ext cx="10950601" cy="361950"/>
            <a:chOff x="606334" y="4032251"/>
            <a:chExt cx="10950601" cy="361950"/>
          </a:xfrm>
        </p:grpSpPr>
        <p:cxnSp>
          <p:nvCxnSpPr>
            <p:cNvPr id="149" name="Google Shape;149;g3ccee64102a_0_1057"/>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150" name="Google Shape;150;g3ccee64102a_0_1057"/>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151" name="Google Shape;151;g3ccee64102a_0_1057"/>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Benutzerdefiniertes Layout">
  <p:cSld name="2_Benutzerdefiniertes Layout">
    <p:spTree>
      <p:nvGrpSpPr>
        <p:cNvPr id="1" name="Shape 152"/>
        <p:cNvGrpSpPr/>
        <p:nvPr/>
      </p:nvGrpSpPr>
      <p:grpSpPr>
        <a:xfrm>
          <a:off x="0" y="0"/>
          <a:ext cx="0" cy="0"/>
          <a:chOff x="0" y="0"/>
          <a:chExt cx="0" cy="0"/>
        </a:xfrm>
      </p:grpSpPr>
      <p:sp>
        <p:nvSpPr>
          <p:cNvPr id="153" name="Google Shape;153;g3ccee64102a_0_1066"/>
          <p:cNvSpPr txBox="1">
            <a:spLocks noGrp="1"/>
          </p:cNvSpPr>
          <p:nvPr>
            <p:ph type="title"/>
          </p:nvPr>
        </p:nvSpPr>
        <p:spPr>
          <a:xfrm>
            <a:off x="606333" y="521524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200"/>
              <a:buFont typeface="Arial"/>
              <a:buNone/>
              <a:defRPr sz="32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54" name="Google Shape;154;g3ccee64102a_0_1066"/>
          <p:cNvGrpSpPr/>
          <p:nvPr/>
        </p:nvGrpSpPr>
        <p:grpSpPr>
          <a:xfrm>
            <a:off x="606334" y="4600959"/>
            <a:ext cx="10950601" cy="361950"/>
            <a:chOff x="606334" y="4032251"/>
            <a:chExt cx="10950601" cy="361950"/>
          </a:xfrm>
        </p:grpSpPr>
        <p:cxnSp>
          <p:nvCxnSpPr>
            <p:cNvPr id="155" name="Google Shape;155;g3ccee64102a_0_1066"/>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156" name="Google Shape;156;g3ccee64102a_0_1066"/>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157" name="Google Shape;157;g3ccee64102a_0_1066"/>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158" name="Google Shape;158;g3ccee64102a_0_1066"/>
          <p:cNvSpPr>
            <a:spLocks noGrp="1"/>
          </p:cNvSpPr>
          <p:nvPr>
            <p:ph type="pic" idx="2"/>
          </p:nvPr>
        </p:nvSpPr>
        <p:spPr>
          <a:xfrm>
            <a:off x="606334" y="523085"/>
            <a:ext cx="3193500" cy="3234600"/>
          </a:xfrm>
          <a:prstGeom prst="rect">
            <a:avLst/>
          </a:prstGeom>
          <a:noFill/>
          <a:ln>
            <a:noFill/>
          </a:ln>
        </p:spPr>
      </p:sp>
      <p:sp>
        <p:nvSpPr>
          <p:cNvPr id="159" name="Google Shape;159;g3ccee64102a_0_1066"/>
          <p:cNvSpPr>
            <a:spLocks noGrp="1"/>
          </p:cNvSpPr>
          <p:nvPr>
            <p:ph type="pic" idx="3"/>
          </p:nvPr>
        </p:nvSpPr>
        <p:spPr>
          <a:xfrm>
            <a:off x="4484914" y="523084"/>
            <a:ext cx="3193500" cy="3234600"/>
          </a:xfrm>
          <a:prstGeom prst="rect">
            <a:avLst/>
          </a:prstGeom>
          <a:noFill/>
          <a:ln>
            <a:noFill/>
          </a:ln>
        </p:spPr>
      </p:sp>
      <p:sp>
        <p:nvSpPr>
          <p:cNvPr id="160" name="Google Shape;160;g3ccee64102a_0_1066"/>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Benutzerdefiniertes Layout">
  <p:cSld name="2_Benutzerdefiniertes Layout 2">
    <p:spTree>
      <p:nvGrpSpPr>
        <p:cNvPr id="1" name="Shape 161"/>
        <p:cNvGrpSpPr/>
        <p:nvPr/>
      </p:nvGrpSpPr>
      <p:grpSpPr>
        <a:xfrm>
          <a:off x="0" y="0"/>
          <a:ext cx="0" cy="0"/>
          <a:chOff x="0" y="0"/>
          <a:chExt cx="0" cy="0"/>
        </a:xfrm>
      </p:grpSpPr>
      <p:sp>
        <p:nvSpPr>
          <p:cNvPr id="162" name="Google Shape;162;g3ccee64102a_0_1090"/>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g3ccee64102a_0_109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400"/>
              <a:buFont typeface="Arial"/>
              <a:buNone/>
              <a:defRPr/>
            </a:lvl1pPr>
            <a:lvl2pPr lvl="1" algn="l">
              <a:lnSpc>
                <a:spcPct val="100000"/>
              </a:lnSpc>
              <a:spcBef>
                <a:spcPts val="0"/>
              </a:spcBef>
              <a:spcAft>
                <a:spcPts val="0"/>
              </a:spcAft>
              <a:buClr>
                <a:schemeClr val="dk1"/>
              </a:buClr>
              <a:buSzPts val="1400"/>
              <a:buFont typeface="Arial"/>
              <a:buNone/>
              <a:defRPr/>
            </a:lvl2pPr>
            <a:lvl3pPr lvl="2" algn="l">
              <a:lnSpc>
                <a:spcPct val="100000"/>
              </a:lnSpc>
              <a:spcBef>
                <a:spcPts val="0"/>
              </a:spcBef>
              <a:spcAft>
                <a:spcPts val="0"/>
              </a:spcAft>
              <a:buClr>
                <a:schemeClr val="dk1"/>
              </a:buClr>
              <a:buSzPts val="1400"/>
              <a:buFont typeface="Arial"/>
              <a:buNone/>
              <a:defRPr/>
            </a:lvl3pPr>
            <a:lvl4pPr lvl="3" algn="l">
              <a:lnSpc>
                <a:spcPct val="100000"/>
              </a:lnSpc>
              <a:spcBef>
                <a:spcPts val="0"/>
              </a:spcBef>
              <a:spcAft>
                <a:spcPts val="0"/>
              </a:spcAft>
              <a:buClr>
                <a:schemeClr val="dk1"/>
              </a:buClr>
              <a:buSzPts val="1400"/>
              <a:buFont typeface="Arial"/>
              <a:buNone/>
              <a:defRPr/>
            </a:lvl4pPr>
            <a:lvl5pPr lvl="4" algn="l">
              <a:lnSpc>
                <a:spcPct val="100000"/>
              </a:lnSpc>
              <a:spcBef>
                <a:spcPts val="0"/>
              </a:spcBef>
              <a:spcAft>
                <a:spcPts val="0"/>
              </a:spcAft>
              <a:buClr>
                <a:schemeClr val="dk1"/>
              </a:buClr>
              <a:buSzPts val="1400"/>
              <a:buFont typeface="Arial"/>
              <a:buNone/>
              <a:defRPr/>
            </a:lvl5pPr>
            <a:lvl6pPr lvl="5" algn="l">
              <a:lnSpc>
                <a:spcPct val="100000"/>
              </a:lnSpc>
              <a:spcBef>
                <a:spcPts val="0"/>
              </a:spcBef>
              <a:spcAft>
                <a:spcPts val="0"/>
              </a:spcAft>
              <a:buClr>
                <a:schemeClr val="dk1"/>
              </a:buClr>
              <a:buSzPts val="1400"/>
              <a:buFont typeface="Arial"/>
              <a:buNone/>
              <a:defRPr/>
            </a:lvl6pPr>
            <a:lvl7pPr lvl="6" algn="l">
              <a:lnSpc>
                <a:spcPct val="100000"/>
              </a:lnSpc>
              <a:spcBef>
                <a:spcPts val="0"/>
              </a:spcBef>
              <a:spcAft>
                <a:spcPts val="0"/>
              </a:spcAft>
              <a:buClr>
                <a:schemeClr val="dk1"/>
              </a:buClr>
              <a:buSzPts val="1400"/>
              <a:buFont typeface="Arial"/>
              <a:buNone/>
              <a:defRPr/>
            </a:lvl7pPr>
            <a:lvl8pPr lvl="7" algn="l">
              <a:lnSpc>
                <a:spcPct val="100000"/>
              </a:lnSpc>
              <a:spcBef>
                <a:spcPts val="0"/>
              </a:spcBef>
              <a:spcAft>
                <a:spcPts val="0"/>
              </a:spcAft>
              <a:buClr>
                <a:schemeClr val="dk1"/>
              </a:buClr>
              <a:buSzPts val="1400"/>
              <a:buFont typeface="Arial"/>
              <a:buNone/>
              <a:defRPr/>
            </a:lvl8pPr>
            <a:lvl9pPr lvl="8" algn="l">
              <a:lnSpc>
                <a:spcPct val="100000"/>
              </a:lnSpc>
              <a:spcBef>
                <a:spcPts val="0"/>
              </a:spcBef>
              <a:spcAft>
                <a:spcPts val="0"/>
              </a:spcAft>
              <a:buClr>
                <a:schemeClr val="dk1"/>
              </a:buClr>
              <a:buSzPts val="1400"/>
              <a:buFont typeface="Arial"/>
              <a:buNone/>
              <a:defRPr/>
            </a:lvl9pPr>
          </a:lstStyle>
          <a:p>
            <a:endParaRPr/>
          </a:p>
        </p:txBody>
      </p:sp>
      <p:sp>
        <p:nvSpPr>
          <p:cNvPr id="164" name="Google Shape;164;g3ccee64102a_0_109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400"/>
              <a:buFont typeface="Arial"/>
              <a:buNone/>
              <a:defRPr/>
            </a:lvl1pPr>
            <a:lvl2pPr lvl="1" algn="l">
              <a:lnSpc>
                <a:spcPct val="100000"/>
              </a:lnSpc>
              <a:spcBef>
                <a:spcPts val="0"/>
              </a:spcBef>
              <a:spcAft>
                <a:spcPts val="0"/>
              </a:spcAft>
              <a:buClr>
                <a:schemeClr val="dk1"/>
              </a:buClr>
              <a:buSzPts val="1400"/>
              <a:buFont typeface="Arial"/>
              <a:buNone/>
              <a:defRPr/>
            </a:lvl2pPr>
            <a:lvl3pPr lvl="2" algn="l">
              <a:lnSpc>
                <a:spcPct val="100000"/>
              </a:lnSpc>
              <a:spcBef>
                <a:spcPts val="0"/>
              </a:spcBef>
              <a:spcAft>
                <a:spcPts val="0"/>
              </a:spcAft>
              <a:buClr>
                <a:schemeClr val="dk1"/>
              </a:buClr>
              <a:buSzPts val="1400"/>
              <a:buFont typeface="Arial"/>
              <a:buNone/>
              <a:defRPr/>
            </a:lvl3pPr>
            <a:lvl4pPr lvl="3" algn="l">
              <a:lnSpc>
                <a:spcPct val="100000"/>
              </a:lnSpc>
              <a:spcBef>
                <a:spcPts val="0"/>
              </a:spcBef>
              <a:spcAft>
                <a:spcPts val="0"/>
              </a:spcAft>
              <a:buClr>
                <a:schemeClr val="dk1"/>
              </a:buClr>
              <a:buSzPts val="1400"/>
              <a:buFont typeface="Arial"/>
              <a:buNone/>
              <a:defRPr/>
            </a:lvl4pPr>
            <a:lvl5pPr lvl="4" algn="l">
              <a:lnSpc>
                <a:spcPct val="100000"/>
              </a:lnSpc>
              <a:spcBef>
                <a:spcPts val="0"/>
              </a:spcBef>
              <a:spcAft>
                <a:spcPts val="0"/>
              </a:spcAft>
              <a:buClr>
                <a:schemeClr val="dk1"/>
              </a:buClr>
              <a:buSzPts val="1400"/>
              <a:buFont typeface="Arial"/>
              <a:buNone/>
              <a:defRPr/>
            </a:lvl5pPr>
            <a:lvl6pPr lvl="5" algn="l">
              <a:lnSpc>
                <a:spcPct val="100000"/>
              </a:lnSpc>
              <a:spcBef>
                <a:spcPts val="0"/>
              </a:spcBef>
              <a:spcAft>
                <a:spcPts val="0"/>
              </a:spcAft>
              <a:buClr>
                <a:schemeClr val="dk1"/>
              </a:buClr>
              <a:buSzPts val="1400"/>
              <a:buFont typeface="Arial"/>
              <a:buNone/>
              <a:defRPr/>
            </a:lvl6pPr>
            <a:lvl7pPr lvl="6" algn="l">
              <a:lnSpc>
                <a:spcPct val="100000"/>
              </a:lnSpc>
              <a:spcBef>
                <a:spcPts val="0"/>
              </a:spcBef>
              <a:spcAft>
                <a:spcPts val="0"/>
              </a:spcAft>
              <a:buClr>
                <a:schemeClr val="dk1"/>
              </a:buClr>
              <a:buSzPts val="1400"/>
              <a:buFont typeface="Arial"/>
              <a:buNone/>
              <a:defRPr/>
            </a:lvl7pPr>
            <a:lvl8pPr lvl="7" algn="l">
              <a:lnSpc>
                <a:spcPct val="100000"/>
              </a:lnSpc>
              <a:spcBef>
                <a:spcPts val="0"/>
              </a:spcBef>
              <a:spcAft>
                <a:spcPts val="0"/>
              </a:spcAft>
              <a:buClr>
                <a:schemeClr val="dk1"/>
              </a:buClr>
              <a:buSzPts val="1400"/>
              <a:buFont typeface="Arial"/>
              <a:buNone/>
              <a:defRPr/>
            </a:lvl8pPr>
            <a:lvl9pPr lvl="8" algn="l">
              <a:lnSpc>
                <a:spcPct val="100000"/>
              </a:lnSpc>
              <a:spcBef>
                <a:spcPts val="0"/>
              </a:spcBef>
              <a:spcAft>
                <a:spcPts val="0"/>
              </a:spcAft>
              <a:buClr>
                <a:schemeClr val="dk1"/>
              </a:buClr>
              <a:buSzPts val="1400"/>
              <a:buFont typeface="Arial"/>
              <a:buNone/>
              <a:defRPr/>
            </a:lvl9pPr>
          </a:lstStyle>
          <a:p>
            <a:endParaRPr/>
          </a:p>
        </p:txBody>
      </p:sp>
      <p:sp>
        <p:nvSpPr>
          <p:cNvPr id="165" name="Google Shape;165;g3ccee64102a_0_109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166" name="Google Shape;166;g3ccee64102a_0_1090"/>
          <p:cNvGrpSpPr/>
          <p:nvPr/>
        </p:nvGrpSpPr>
        <p:grpSpPr>
          <a:xfrm>
            <a:off x="606334" y="4032251"/>
            <a:ext cx="10950601" cy="361950"/>
            <a:chOff x="606334" y="4032251"/>
            <a:chExt cx="10950601" cy="361950"/>
          </a:xfrm>
        </p:grpSpPr>
        <p:cxnSp>
          <p:nvCxnSpPr>
            <p:cNvPr id="167" name="Google Shape;167;g3ccee64102a_0_1090"/>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168" name="Google Shape;168;g3ccee64102a_0_1090"/>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169" name="Google Shape;169;g3ccee64102a_0_1090"/>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170" name="Google Shape;170;g3ccee64102a_0_1090"/>
          <p:cNvSpPr>
            <a:spLocks noGrp="1"/>
          </p:cNvSpPr>
          <p:nvPr>
            <p:ph type="pic" idx="2"/>
          </p:nvPr>
        </p:nvSpPr>
        <p:spPr>
          <a:xfrm>
            <a:off x="606334" y="523085"/>
            <a:ext cx="3193500" cy="3234600"/>
          </a:xfrm>
          <a:prstGeom prst="rect">
            <a:avLst/>
          </a:prstGeom>
          <a:noFill/>
          <a:ln>
            <a:noFill/>
          </a:ln>
        </p:spPr>
      </p:sp>
      <p:sp>
        <p:nvSpPr>
          <p:cNvPr id="171" name="Google Shape;171;g3ccee64102a_0_1090"/>
          <p:cNvSpPr>
            <a:spLocks noGrp="1"/>
          </p:cNvSpPr>
          <p:nvPr>
            <p:ph type="pic" idx="3"/>
          </p:nvPr>
        </p:nvSpPr>
        <p:spPr>
          <a:xfrm>
            <a:off x="4484914" y="523084"/>
            <a:ext cx="3193500" cy="3234600"/>
          </a:xfrm>
          <a:prstGeom prst="rect">
            <a:avLst/>
          </a:prstGeom>
          <a:noFill/>
          <a:ln>
            <a:noFill/>
          </a:ln>
        </p:spPr>
      </p:sp>
      <p:sp>
        <p:nvSpPr>
          <p:cNvPr id="172" name="Google Shape;172;g3ccee64102a_0_1090"/>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173"/>
        <p:cNvGrpSpPr/>
        <p:nvPr/>
      </p:nvGrpSpPr>
      <p:grpSpPr>
        <a:xfrm>
          <a:off x="0" y="0"/>
          <a:ext cx="0" cy="0"/>
          <a:chOff x="0" y="0"/>
          <a:chExt cx="0" cy="0"/>
        </a:xfrm>
      </p:grpSpPr>
      <p:sp>
        <p:nvSpPr>
          <p:cNvPr id="174" name="Google Shape;174;g3ccee64102a_0_1102"/>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g3ccee64102a_0_110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g3ccee64102a_0_110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7" name="Google Shape;177;g3ccee64102a_0_110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178" name="Google Shape;178;g3ccee64102a_0_1102"/>
          <p:cNvGrpSpPr/>
          <p:nvPr/>
        </p:nvGrpSpPr>
        <p:grpSpPr>
          <a:xfrm>
            <a:off x="606334" y="4032251"/>
            <a:ext cx="10950601" cy="361950"/>
            <a:chOff x="606334" y="4032251"/>
            <a:chExt cx="10950601" cy="361950"/>
          </a:xfrm>
        </p:grpSpPr>
        <p:cxnSp>
          <p:nvCxnSpPr>
            <p:cNvPr id="179" name="Google Shape;179;g3ccee64102a_0_1102"/>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180" name="Google Shape;180;g3ccee64102a_0_1102"/>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181" name="Google Shape;181;g3ccee64102a_0_1102"/>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182" name="Google Shape;182;g3ccee64102a_0_1102"/>
          <p:cNvSpPr>
            <a:spLocks noGrp="1"/>
          </p:cNvSpPr>
          <p:nvPr>
            <p:ph type="pic" idx="2"/>
          </p:nvPr>
        </p:nvSpPr>
        <p:spPr>
          <a:xfrm>
            <a:off x="606334" y="523085"/>
            <a:ext cx="3193500" cy="3234600"/>
          </a:xfrm>
          <a:prstGeom prst="rect">
            <a:avLst/>
          </a:prstGeom>
          <a:noFill/>
          <a:ln>
            <a:noFill/>
          </a:ln>
        </p:spPr>
      </p:sp>
      <p:sp>
        <p:nvSpPr>
          <p:cNvPr id="183" name="Google Shape;183;g3ccee64102a_0_1102"/>
          <p:cNvSpPr>
            <a:spLocks noGrp="1"/>
          </p:cNvSpPr>
          <p:nvPr>
            <p:ph type="pic" idx="3"/>
          </p:nvPr>
        </p:nvSpPr>
        <p:spPr>
          <a:xfrm>
            <a:off x="4484914" y="523084"/>
            <a:ext cx="3193500" cy="3234600"/>
          </a:xfrm>
          <a:prstGeom prst="rect">
            <a:avLst/>
          </a:prstGeom>
          <a:noFill/>
          <a:ln>
            <a:noFill/>
          </a:ln>
        </p:spPr>
      </p:sp>
      <p:sp>
        <p:nvSpPr>
          <p:cNvPr id="184" name="Google Shape;184;g3ccee64102a_0_1102"/>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185"/>
        <p:cNvGrpSpPr/>
        <p:nvPr/>
      </p:nvGrpSpPr>
      <p:grpSpPr>
        <a:xfrm>
          <a:off x="0" y="0"/>
          <a:ext cx="0" cy="0"/>
          <a:chOff x="0" y="0"/>
          <a:chExt cx="0" cy="0"/>
        </a:xfrm>
      </p:grpSpPr>
      <p:pic>
        <p:nvPicPr>
          <p:cNvPr id="186" name="Google Shape;186;g3ccee64102a_0_1114"/>
          <p:cNvPicPr preferRelativeResize="0"/>
          <p:nvPr/>
        </p:nvPicPr>
        <p:blipFill rotWithShape="1">
          <a:blip r:embed="rId2">
            <a:alphaModFix/>
          </a:blip>
          <a:srcRect/>
          <a:stretch/>
        </p:blipFill>
        <p:spPr>
          <a:xfrm>
            <a:off x="776323" y="95137"/>
            <a:ext cx="10577475" cy="1865538"/>
          </a:xfrm>
          <a:prstGeom prst="rect">
            <a:avLst/>
          </a:prstGeom>
          <a:noFill/>
          <a:ln>
            <a:noFill/>
          </a:ln>
        </p:spPr>
      </p:pic>
      <p:sp>
        <p:nvSpPr>
          <p:cNvPr id="187" name="Google Shape;187;g3ccee64102a_0_1114"/>
          <p:cNvSpPr txBox="1">
            <a:spLocks noGrp="1"/>
          </p:cNvSpPr>
          <p:nvPr>
            <p:ph type="title"/>
          </p:nvPr>
        </p:nvSpPr>
        <p:spPr>
          <a:xfrm>
            <a:off x="947382" y="1960675"/>
            <a:ext cx="10515600" cy="13257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dk1"/>
              </a:buClr>
              <a:buSzPts val="4800"/>
              <a:buFont typeface="Arial"/>
              <a:buNone/>
              <a:defRPr sz="4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88" name="Google Shape;188;g3ccee64102a_0_1114"/>
          <p:cNvGrpSpPr/>
          <p:nvPr/>
        </p:nvGrpSpPr>
        <p:grpSpPr>
          <a:xfrm>
            <a:off x="975011" y="3571603"/>
            <a:ext cx="10512102" cy="0"/>
            <a:chOff x="684711" y="3571603"/>
            <a:chExt cx="10855124" cy="0"/>
          </a:xfrm>
        </p:grpSpPr>
        <p:cxnSp>
          <p:nvCxnSpPr>
            <p:cNvPr id="189" name="Google Shape;189;g3ccee64102a_0_1114"/>
            <p:cNvCxnSpPr/>
            <p:nvPr/>
          </p:nvCxnSpPr>
          <p:spPr>
            <a:xfrm>
              <a:off x="684711" y="3571603"/>
              <a:ext cx="3618300" cy="0"/>
            </a:xfrm>
            <a:prstGeom prst="straightConnector1">
              <a:avLst/>
            </a:prstGeom>
            <a:noFill/>
            <a:ln w="57150" cap="flat" cmpd="sng">
              <a:solidFill>
                <a:srgbClr val="0077C8"/>
              </a:solidFill>
              <a:prstDash val="solid"/>
              <a:miter lim="8000"/>
              <a:headEnd type="none" w="sm" len="sm"/>
              <a:tailEnd type="none" w="sm" len="sm"/>
            </a:ln>
          </p:spPr>
        </p:cxnSp>
        <p:cxnSp>
          <p:nvCxnSpPr>
            <p:cNvPr id="190" name="Google Shape;190;g3ccee64102a_0_1114"/>
            <p:cNvCxnSpPr/>
            <p:nvPr/>
          </p:nvCxnSpPr>
          <p:spPr>
            <a:xfrm>
              <a:off x="4289268" y="3571603"/>
              <a:ext cx="3632400" cy="0"/>
            </a:xfrm>
            <a:prstGeom prst="straightConnector1">
              <a:avLst/>
            </a:prstGeom>
            <a:noFill/>
            <a:ln w="57150" cap="flat" cmpd="sng">
              <a:solidFill>
                <a:srgbClr val="C41401"/>
              </a:solidFill>
              <a:prstDash val="solid"/>
              <a:miter lim="8000"/>
              <a:headEnd type="none" w="sm" len="sm"/>
              <a:tailEnd type="none" w="sm" len="sm"/>
            </a:ln>
          </p:spPr>
        </p:cxnSp>
        <p:cxnSp>
          <p:nvCxnSpPr>
            <p:cNvPr id="191" name="Google Shape;191;g3ccee64102a_0_1114"/>
            <p:cNvCxnSpPr/>
            <p:nvPr/>
          </p:nvCxnSpPr>
          <p:spPr>
            <a:xfrm>
              <a:off x="7921535" y="3571603"/>
              <a:ext cx="3618300" cy="0"/>
            </a:xfrm>
            <a:prstGeom prst="straightConnector1">
              <a:avLst/>
            </a:prstGeom>
            <a:noFill/>
            <a:ln w="57150" cap="flat" cmpd="sng">
              <a:solidFill>
                <a:srgbClr val="003057"/>
              </a:solidFill>
              <a:prstDash val="solid"/>
              <a:miter lim="8000"/>
              <a:headEnd type="none" w="sm" len="sm"/>
              <a:tailEnd type="none" w="sm" len="sm"/>
            </a:ln>
          </p:spPr>
        </p:cxnSp>
      </p:grpSp>
      <p:grpSp>
        <p:nvGrpSpPr>
          <p:cNvPr id="192" name="Google Shape;192;g3ccee64102a_0_1114"/>
          <p:cNvGrpSpPr/>
          <p:nvPr/>
        </p:nvGrpSpPr>
        <p:grpSpPr>
          <a:xfrm>
            <a:off x="8494194" y="5345561"/>
            <a:ext cx="2900251" cy="1303243"/>
            <a:chOff x="7402401" y="5055754"/>
            <a:chExt cx="4253815" cy="1592817"/>
          </a:xfrm>
        </p:grpSpPr>
        <p:sp>
          <p:nvSpPr>
            <p:cNvPr id="193" name="Google Shape;193;g3ccee64102a_0_1114"/>
            <p:cNvSpPr txBox="1"/>
            <p:nvPr/>
          </p:nvSpPr>
          <p:spPr>
            <a:xfrm>
              <a:off x="7402401" y="5492206"/>
              <a:ext cx="3024600" cy="1015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Arial"/>
                  <a:ea typeface="Arial"/>
                  <a:cs typeface="Arial"/>
                  <a:sym typeface="Arial"/>
                </a:rPr>
                <a:t>The project is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supported by the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German Federal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Foreign Office</a:t>
              </a:r>
              <a:endParaRPr sz="1200" b="0" i="0" u="none" strike="noStrike" cap="none">
                <a:solidFill>
                  <a:schemeClr val="dk1"/>
                </a:solidFill>
                <a:latin typeface="Arial"/>
                <a:ea typeface="Arial"/>
                <a:cs typeface="Arial"/>
                <a:sym typeface="Arial"/>
              </a:endParaRPr>
            </a:p>
          </p:txBody>
        </p:sp>
        <p:pic>
          <p:nvPicPr>
            <p:cNvPr id="194" name="Google Shape;194;g3ccee64102a_0_1114"/>
            <p:cNvPicPr preferRelativeResize="0"/>
            <p:nvPr/>
          </p:nvPicPr>
          <p:blipFill rotWithShape="1">
            <a:blip r:embed="rId3">
              <a:alphaModFix/>
            </a:blip>
            <a:srcRect/>
            <a:stretch/>
          </p:blipFill>
          <p:spPr>
            <a:xfrm>
              <a:off x="9316516" y="5055754"/>
              <a:ext cx="2339700" cy="1592817"/>
            </a:xfrm>
            <a:prstGeom prst="rect">
              <a:avLst/>
            </a:prstGeom>
            <a:noFill/>
            <a:ln>
              <a:noFill/>
            </a:ln>
          </p:spPr>
        </p:pic>
      </p:grpSp>
      <p:sp>
        <p:nvSpPr>
          <p:cNvPr id="195" name="Google Shape;195;g3ccee64102a_0_1114"/>
          <p:cNvSpPr txBox="1">
            <a:spLocks noGrp="1"/>
          </p:cNvSpPr>
          <p:nvPr>
            <p:ph type="body" idx="1"/>
          </p:nvPr>
        </p:nvSpPr>
        <p:spPr>
          <a:xfrm>
            <a:off x="947738" y="3860800"/>
            <a:ext cx="10539300" cy="119550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dk1"/>
              </a:buClr>
              <a:buSzPts val="3600"/>
              <a:buNone/>
              <a:defRPr sz="3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196"/>
        <p:cNvGrpSpPr/>
        <p:nvPr/>
      </p:nvGrpSpPr>
      <p:grpSpPr>
        <a:xfrm>
          <a:off x="0" y="0"/>
          <a:ext cx="0" cy="0"/>
          <a:chOff x="0" y="0"/>
          <a:chExt cx="0" cy="0"/>
        </a:xfrm>
      </p:grpSpPr>
      <p:sp>
        <p:nvSpPr>
          <p:cNvPr id="197" name="Google Shape;197;g3ccee64102a_0_1125"/>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g3ccee64102a_0_112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99" name="Google Shape;199;g3ccee64102a_0_11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g3ccee64102a_0_11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g3ccee64102a_0_11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02" name="Google Shape;202;g3ccee64102a_0_1125"/>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70"/>
        <p:cNvGrpSpPr/>
        <p:nvPr/>
      </p:nvGrpSpPr>
      <p:grpSpPr>
        <a:xfrm>
          <a:off x="0" y="0"/>
          <a:ext cx="0" cy="0"/>
          <a:chOff x="0" y="0"/>
          <a:chExt cx="0" cy="0"/>
        </a:xfrm>
      </p:grpSpPr>
      <p:sp>
        <p:nvSpPr>
          <p:cNvPr id="71" name="Google Shape;71;p6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6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3" name="Google Shape;73;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76" name="Google Shape;76;p60"/>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203"/>
        <p:cNvGrpSpPr/>
        <p:nvPr/>
      </p:nvGrpSpPr>
      <p:grpSpPr>
        <a:xfrm>
          <a:off x="0" y="0"/>
          <a:ext cx="0" cy="0"/>
          <a:chOff x="0" y="0"/>
          <a:chExt cx="0" cy="0"/>
        </a:xfrm>
      </p:grpSpPr>
      <p:sp>
        <p:nvSpPr>
          <p:cNvPr id="204" name="Google Shape;204;g3ccee64102a_0_11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g3ccee64102a_0_1132"/>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g3ccee64102a_0_1132"/>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g3ccee64102a_0_11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g3ccee64102a_0_11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g3ccee64102a_0_11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g3ccee64102a_0_1132"/>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211"/>
        <p:cNvGrpSpPr/>
        <p:nvPr/>
      </p:nvGrpSpPr>
      <p:grpSpPr>
        <a:xfrm>
          <a:off x="0" y="0"/>
          <a:ext cx="0" cy="0"/>
          <a:chOff x="0" y="0"/>
          <a:chExt cx="0" cy="0"/>
        </a:xfrm>
      </p:grpSpPr>
      <p:sp>
        <p:nvSpPr>
          <p:cNvPr id="212" name="Google Shape;212;g3ccee64102a_0_1140"/>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g3ccee64102a_0_1140"/>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4" name="Google Shape;214;g3ccee64102a_0_1140"/>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g3ccee64102a_0_1140"/>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6" name="Google Shape;216;g3ccee64102a_0_1140"/>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g3ccee64102a_0_11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g3ccee64102a_0_11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g3ccee64102a_0_11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20" name="Google Shape;220;g3ccee64102a_0_1140"/>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ld mit Überschrift">
  <p:cSld name="Bild mit Überschrift">
    <p:spTree>
      <p:nvGrpSpPr>
        <p:cNvPr id="1" name="Shape 221"/>
        <p:cNvGrpSpPr/>
        <p:nvPr/>
      </p:nvGrpSpPr>
      <p:grpSpPr>
        <a:xfrm>
          <a:off x="0" y="0"/>
          <a:ext cx="0" cy="0"/>
          <a:chOff x="0" y="0"/>
          <a:chExt cx="0" cy="0"/>
        </a:xfrm>
      </p:grpSpPr>
      <p:sp>
        <p:nvSpPr>
          <p:cNvPr id="222" name="Google Shape;222;g3ccee64102a_0_115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g3ccee64102a_0_1150"/>
          <p:cNvSpPr>
            <a:spLocks noGrp="1"/>
          </p:cNvSpPr>
          <p:nvPr>
            <p:ph type="pic" idx="2"/>
          </p:nvPr>
        </p:nvSpPr>
        <p:spPr>
          <a:xfrm>
            <a:off x="5183188" y="987425"/>
            <a:ext cx="6172200" cy="4873500"/>
          </a:xfrm>
          <a:prstGeom prst="rect">
            <a:avLst/>
          </a:prstGeom>
          <a:noFill/>
          <a:ln>
            <a:noFill/>
          </a:ln>
        </p:spPr>
      </p:sp>
      <p:sp>
        <p:nvSpPr>
          <p:cNvPr id="224" name="Google Shape;224;g3ccee64102a_0_115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5" name="Google Shape;225;g3ccee64102a_0_11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g3ccee64102a_0_11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7" name="Google Shape;227;g3ccee64102a_0_11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28" name="Google Shape;228;g3ccee64102a_0_1150"/>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229"/>
        <p:cNvGrpSpPr/>
        <p:nvPr/>
      </p:nvGrpSpPr>
      <p:grpSpPr>
        <a:xfrm>
          <a:off x="0" y="0"/>
          <a:ext cx="0" cy="0"/>
          <a:chOff x="0" y="0"/>
          <a:chExt cx="0" cy="0"/>
        </a:xfrm>
      </p:grpSpPr>
      <p:sp>
        <p:nvSpPr>
          <p:cNvPr id="230" name="Google Shape;230;g3ccee64102a_0_115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g3ccee64102a_0_1158"/>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g3ccee64102a_0_11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g3ccee64102a_0_11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g3ccee64102a_0_11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35" name="Google Shape;235;g3ccee64102a_0_1158"/>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236"/>
        <p:cNvGrpSpPr/>
        <p:nvPr/>
      </p:nvGrpSpPr>
      <p:grpSpPr>
        <a:xfrm>
          <a:off x="0" y="0"/>
          <a:ext cx="0" cy="0"/>
          <a:chOff x="0" y="0"/>
          <a:chExt cx="0" cy="0"/>
        </a:xfrm>
      </p:grpSpPr>
      <p:sp>
        <p:nvSpPr>
          <p:cNvPr id="237" name="Google Shape;237;g3ccee64102a_0_1165"/>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g3ccee64102a_0_1165"/>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g3ccee64102a_0_116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0" name="Google Shape;240;g3ccee64102a_0_116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g3ccee64102a_0_116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242" name="Google Shape;242;g3ccee64102a_0_1165"/>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247"/>
        <p:cNvGrpSpPr/>
        <p:nvPr/>
      </p:nvGrpSpPr>
      <p:grpSpPr>
        <a:xfrm>
          <a:off x="0" y="0"/>
          <a:ext cx="0" cy="0"/>
          <a:chOff x="0" y="0"/>
          <a:chExt cx="0" cy="0"/>
        </a:xfrm>
      </p:grpSpPr>
      <p:sp>
        <p:nvSpPr>
          <p:cNvPr id="248" name="Google Shape;248;g3d4c9638a20_0_625"/>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36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g3d4c9638a20_0_625"/>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lvl1pPr>
            <a:lvl2pPr marL="914400" lvl="1" indent="-381000" algn="l">
              <a:lnSpc>
                <a:spcPct val="90000"/>
              </a:lnSpc>
              <a:spcBef>
                <a:spcPts val="500"/>
              </a:spcBef>
              <a:spcAft>
                <a:spcPts val="0"/>
              </a:spcAft>
              <a:buSzPts val="2400"/>
              <a:buChar char="○"/>
              <a:defRPr sz="2400"/>
            </a:lvl2pPr>
            <a:lvl3pPr marL="1371600" lvl="2" indent="-355600" algn="l">
              <a:lnSpc>
                <a:spcPct val="90000"/>
              </a:lnSpc>
              <a:spcBef>
                <a:spcPts val="500"/>
              </a:spcBef>
              <a:spcAft>
                <a:spcPts val="0"/>
              </a:spcAft>
              <a:buSzPts val="2000"/>
              <a:buChar char="■"/>
              <a:defRPr sz="2000"/>
            </a:lvl3pPr>
            <a:lvl4pPr marL="1828800" lvl="3" indent="-342900" algn="l">
              <a:lnSpc>
                <a:spcPct val="90000"/>
              </a:lnSpc>
              <a:spcBef>
                <a:spcPts val="500"/>
              </a:spcBef>
              <a:spcAft>
                <a:spcPts val="0"/>
              </a:spcAft>
              <a:buSzPts val="1800"/>
              <a:buChar char="●"/>
              <a:defRPr sz="1800"/>
            </a:lvl4pPr>
            <a:lvl5pPr marL="2286000" lvl="4" indent="-342900" algn="l">
              <a:lnSpc>
                <a:spcPct val="90000"/>
              </a:lnSpc>
              <a:spcBef>
                <a:spcPts val="500"/>
              </a:spcBef>
              <a:spcAft>
                <a:spcPts val="0"/>
              </a:spcAft>
              <a:buSzPts val="1800"/>
              <a:buChar char="○"/>
              <a:defRPr sz="1800"/>
            </a:lvl5pPr>
            <a:lvl6pPr marL="2743200" lvl="5" indent="-342900" algn="l">
              <a:lnSpc>
                <a:spcPct val="90000"/>
              </a:lnSpc>
              <a:spcBef>
                <a:spcPts val="500"/>
              </a:spcBef>
              <a:spcAft>
                <a:spcPts val="0"/>
              </a:spcAft>
              <a:buSzPts val="1800"/>
              <a:buChar char="■"/>
              <a:defRPr sz="2000"/>
            </a:lvl6pPr>
            <a:lvl7pPr marL="3200400" lvl="6" indent="-342900" algn="l">
              <a:lnSpc>
                <a:spcPct val="90000"/>
              </a:lnSpc>
              <a:spcBef>
                <a:spcPts val="500"/>
              </a:spcBef>
              <a:spcAft>
                <a:spcPts val="0"/>
              </a:spcAft>
              <a:buSzPts val="1800"/>
              <a:buChar char="●"/>
              <a:defRPr sz="2000"/>
            </a:lvl7pPr>
            <a:lvl8pPr marL="3657600" lvl="7" indent="-342900" algn="l">
              <a:lnSpc>
                <a:spcPct val="90000"/>
              </a:lnSpc>
              <a:spcBef>
                <a:spcPts val="500"/>
              </a:spcBef>
              <a:spcAft>
                <a:spcPts val="0"/>
              </a:spcAft>
              <a:buSzPts val="1800"/>
              <a:buChar char="○"/>
              <a:defRPr sz="2000"/>
            </a:lvl8pPr>
            <a:lvl9pPr marL="4114800" lvl="8" indent="-342900" algn="l">
              <a:lnSpc>
                <a:spcPct val="90000"/>
              </a:lnSpc>
              <a:spcBef>
                <a:spcPts val="500"/>
              </a:spcBef>
              <a:spcAft>
                <a:spcPts val="0"/>
              </a:spcAft>
              <a:buSzPts val="1800"/>
              <a:buChar char="■"/>
              <a:defRPr sz="2000"/>
            </a:lvl9pPr>
          </a:lstStyle>
          <a:p>
            <a:endParaRPr/>
          </a:p>
        </p:txBody>
      </p:sp>
      <p:sp>
        <p:nvSpPr>
          <p:cNvPr id="250" name="Google Shape;250;g3d4c9638a20_0_6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800"/>
            </a:lvl1pPr>
            <a:lvl2pPr marL="914400" lvl="1" indent="-228600" algn="l">
              <a:lnSpc>
                <a:spcPct val="90000"/>
              </a:lnSpc>
              <a:spcBef>
                <a:spcPts val="500"/>
              </a:spcBef>
              <a:spcAft>
                <a:spcPts val="0"/>
              </a:spcAft>
              <a:buSzPts val="2400"/>
              <a:buNone/>
              <a:defRPr sz="1400"/>
            </a:lvl2pPr>
            <a:lvl3pPr marL="1371600" lvl="2" indent="-228600" algn="l">
              <a:lnSpc>
                <a:spcPct val="90000"/>
              </a:lnSpc>
              <a:spcBef>
                <a:spcPts val="500"/>
              </a:spcBef>
              <a:spcAft>
                <a:spcPts val="0"/>
              </a:spcAft>
              <a:buSzPts val="2000"/>
              <a:buNone/>
              <a:defRPr sz="1200"/>
            </a:lvl3pPr>
            <a:lvl4pPr marL="1828800" lvl="3" indent="-228600" algn="l">
              <a:lnSpc>
                <a:spcPct val="90000"/>
              </a:lnSpc>
              <a:spcBef>
                <a:spcPts val="500"/>
              </a:spcBef>
              <a:spcAft>
                <a:spcPts val="0"/>
              </a:spcAft>
              <a:buSzPts val="1800"/>
              <a:buNone/>
              <a:defRPr sz="1000"/>
            </a:lvl4pPr>
            <a:lvl5pPr marL="2286000" lvl="4" indent="-228600" algn="l">
              <a:lnSpc>
                <a:spcPct val="90000"/>
              </a:lnSpc>
              <a:spcBef>
                <a:spcPts val="500"/>
              </a:spcBef>
              <a:spcAft>
                <a:spcPts val="0"/>
              </a:spcAft>
              <a:buSzPts val="1800"/>
              <a:buNone/>
              <a:defRPr sz="1000"/>
            </a:lvl5pPr>
            <a:lvl6pPr marL="2743200" lvl="5" indent="-228600" algn="l">
              <a:lnSpc>
                <a:spcPct val="90000"/>
              </a:lnSpc>
              <a:spcBef>
                <a:spcPts val="500"/>
              </a:spcBef>
              <a:spcAft>
                <a:spcPts val="0"/>
              </a:spcAft>
              <a:buSzPts val="1800"/>
              <a:buNone/>
              <a:defRPr sz="1000"/>
            </a:lvl6pPr>
            <a:lvl7pPr marL="3200400" lvl="6" indent="-228600" algn="l">
              <a:lnSpc>
                <a:spcPct val="90000"/>
              </a:lnSpc>
              <a:spcBef>
                <a:spcPts val="500"/>
              </a:spcBef>
              <a:spcAft>
                <a:spcPts val="0"/>
              </a:spcAft>
              <a:buSzPts val="1800"/>
              <a:buNone/>
              <a:defRPr sz="1000"/>
            </a:lvl7pPr>
            <a:lvl8pPr marL="3657600" lvl="7" indent="-228600" algn="l">
              <a:lnSpc>
                <a:spcPct val="90000"/>
              </a:lnSpc>
              <a:spcBef>
                <a:spcPts val="500"/>
              </a:spcBef>
              <a:spcAft>
                <a:spcPts val="0"/>
              </a:spcAft>
              <a:buSzPts val="1800"/>
              <a:buNone/>
              <a:defRPr sz="1000"/>
            </a:lvl8pPr>
            <a:lvl9pPr marL="4114800" lvl="8" indent="-228600" algn="l">
              <a:lnSpc>
                <a:spcPct val="90000"/>
              </a:lnSpc>
              <a:spcBef>
                <a:spcPts val="500"/>
              </a:spcBef>
              <a:spcAft>
                <a:spcPts val="0"/>
              </a:spcAft>
              <a:buSzPts val="1800"/>
              <a:buNone/>
              <a:defRPr sz="1000"/>
            </a:lvl9pPr>
          </a:lstStyle>
          <a:p>
            <a:endParaRPr/>
          </a:p>
        </p:txBody>
      </p:sp>
      <p:sp>
        <p:nvSpPr>
          <p:cNvPr id="251" name="Google Shape;251;g3d4c9638a20_0_6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52" name="Google Shape;252;g3d4c9638a20_0_6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53" name="Google Shape;253;g3d4c9638a20_0_6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pic>
        <p:nvPicPr>
          <p:cNvPr id="254" name="Google Shape;254;g3d4c9638a20_0_625"/>
          <p:cNvPicPr preferRelativeResize="0"/>
          <p:nvPr/>
        </p:nvPicPr>
        <p:blipFill rotWithShape="1">
          <a:blip r:embed="rId2">
            <a:alphaModFix/>
          </a:blip>
          <a:srcRect l="-4"/>
          <a:stretch/>
        </p:blipFill>
        <p:spPr>
          <a:xfrm rot="-5400000">
            <a:off x="-3048001" y="3213101"/>
            <a:ext cx="6858002" cy="4318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3"/>
        </a:solidFill>
        <a:effectLst/>
      </p:bgPr>
    </p:bg>
    <p:spTree>
      <p:nvGrpSpPr>
        <p:cNvPr id="1" name="Shape 262"/>
        <p:cNvGrpSpPr/>
        <p:nvPr/>
      </p:nvGrpSpPr>
      <p:grpSpPr>
        <a:xfrm>
          <a:off x="0" y="0"/>
          <a:ext cx="0" cy="0"/>
          <a:chOff x="0" y="0"/>
          <a:chExt cx="0" cy="0"/>
        </a:xfrm>
      </p:grpSpPr>
      <p:grpSp>
        <p:nvGrpSpPr>
          <p:cNvPr id="263" name="Google Shape;263;g3d4c9638a20_0_343"/>
          <p:cNvGrpSpPr/>
          <p:nvPr/>
        </p:nvGrpSpPr>
        <p:grpSpPr>
          <a:xfrm>
            <a:off x="9790426" y="4546120"/>
            <a:ext cx="2255173" cy="2310006"/>
            <a:chOff x="7343003" y="3409675"/>
            <a:chExt cx="1691422" cy="1732548"/>
          </a:xfrm>
        </p:grpSpPr>
        <p:grpSp>
          <p:nvGrpSpPr>
            <p:cNvPr id="264" name="Google Shape;264;g3d4c9638a20_0_343"/>
            <p:cNvGrpSpPr/>
            <p:nvPr/>
          </p:nvGrpSpPr>
          <p:grpSpPr>
            <a:xfrm>
              <a:off x="7343003" y="4453711"/>
              <a:ext cx="316800" cy="688512"/>
              <a:chOff x="7343003" y="4453711"/>
              <a:chExt cx="316800" cy="688512"/>
            </a:xfrm>
          </p:grpSpPr>
          <p:sp>
            <p:nvSpPr>
              <p:cNvPr id="265" name="Google Shape;265;g3d4c9638a20_0_343"/>
              <p:cNvSpPr/>
              <p:nvPr/>
            </p:nvSpPr>
            <p:spPr>
              <a:xfrm>
                <a:off x="7343003" y="4453711"/>
                <a:ext cx="316800" cy="688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g3d4c9638a20_0_343"/>
              <p:cNvSpPr/>
              <p:nvPr/>
            </p:nvSpPr>
            <p:spPr>
              <a:xfrm>
                <a:off x="7343003" y="4801723"/>
                <a:ext cx="316800" cy="340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7" name="Google Shape;267;g3d4c9638a20_0_343"/>
            <p:cNvGrpSpPr/>
            <p:nvPr/>
          </p:nvGrpSpPr>
          <p:grpSpPr>
            <a:xfrm>
              <a:off x="7801210" y="4105700"/>
              <a:ext cx="316800" cy="1036523"/>
              <a:chOff x="7801210" y="4105700"/>
              <a:chExt cx="316800" cy="1036523"/>
            </a:xfrm>
          </p:grpSpPr>
          <p:sp>
            <p:nvSpPr>
              <p:cNvPr id="268" name="Google Shape;268;g3d4c9638a20_0_343"/>
              <p:cNvSpPr/>
              <p:nvPr/>
            </p:nvSpPr>
            <p:spPr>
              <a:xfrm>
                <a:off x="7801210" y="4453711"/>
                <a:ext cx="316800" cy="688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g3d4c9638a20_0_343"/>
              <p:cNvSpPr/>
              <p:nvPr/>
            </p:nvSpPr>
            <p:spPr>
              <a:xfrm>
                <a:off x="7801210" y="4105700"/>
                <a:ext cx="316800" cy="1036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g3d4c9638a20_0_343"/>
              <p:cNvSpPr/>
              <p:nvPr/>
            </p:nvSpPr>
            <p:spPr>
              <a:xfrm>
                <a:off x="7801210" y="4801723"/>
                <a:ext cx="316800" cy="340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71" name="Google Shape;271;g3d4c9638a20_0_343"/>
            <p:cNvGrpSpPr/>
            <p:nvPr/>
          </p:nvGrpSpPr>
          <p:grpSpPr>
            <a:xfrm>
              <a:off x="8259418" y="3757688"/>
              <a:ext cx="316800" cy="1384535"/>
              <a:chOff x="8259418" y="3757688"/>
              <a:chExt cx="316800" cy="1384535"/>
            </a:xfrm>
          </p:grpSpPr>
          <p:sp>
            <p:nvSpPr>
              <p:cNvPr id="272" name="Google Shape;272;g3d4c9638a20_0_343"/>
              <p:cNvSpPr/>
              <p:nvPr/>
            </p:nvSpPr>
            <p:spPr>
              <a:xfrm>
                <a:off x="8259418" y="4453711"/>
                <a:ext cx="316800" cy="688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g3d4c9638a20_0_343"/>
              <p:cNvSpPr/>
              <p:nvPr/>
            </p:nvSpPr>
            <p:spPr>
              <a:xfrm>
                <a:off x="8259418" y="3757688"/>
                <a:ext cx="316800" cy="1384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g3d4c9638a20_0_343"/>
              <p:cNvSpPr/>
              <p:nvPr/>
            </p:nvSpPr>
            <p:spPr>
              <a:xfrm>
                <a:off x="8259418" y="4105700"/>
                <a:ext cx="316800" cy="1036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g3d4c9638a20_0_343"/>
              <p:cNvSpPr/>
              <p:nvPr/>
            </p:nvSpPr>
            <p:spPr>
              <a:xfrm>
                <a:off x="8259418" y="4801723"/>
                <a:ext cx="316800" cy="340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76" name="Google Shape;276;g3d4c9638a20_0_343"/>
            <p:cNvGrpSpPr/>
            <p:nvPr/>
          </p:nvGrpSpPr>
          <p:grpSpPr>
            <a:xfrm>
              <a:off x="8717625" y="3409675"/>
              <a:ext cx="316800" cy="1732548"/>
              <a:chOff x="8717625" y="3409675"/>
              <a:chExt cx="316800" cy="1732548"/>
            </a:xfrm>
          </p:grpSpPr>
          <p:sp>
            <p:nvSpPr>
              <p:cNvPr id="277" name="Google Shape;277;g3d4c9638a20_0_343"/>
              <p:cNvSpPr/>
              <p:nvPr/>
            </p:nvSpPr>
            <p:spPr>
              <a:xfrm>
                <a:off x="8717625" y="4453711"/>
                <a:ext cx="316800" cy="688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g3d4c9638a20_0_343"/>
              <p:cNvSpPr/>
              <p:nvPr/>
            </p:nvSpPr>
            <p:spPr>
              <a:xfrm>
                <a:off x="8717625" y="3757688"/>
                <a:ext cx="316800" cy="1384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g3d4c9638a20_0_343"/>
              <p:cNvSpPr/>
              <p:nvPr/>
            </p:nvSpPr>
            <p:spPr>
              <a:xfrm>
                <a:off x="8717625" y="4105700"/>
                <a:ext cx="316800" cy="1036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g3d4c9638a20_0_343"/>
              <p:cNvSpPr/>
              <p:nvPr/>
            </p:nvSpPr>
            <p:spPr>
              <a:xfrm>
                <a:off x="8717625" y="3409675"/>
                <a:ext cx="316800" cy="1732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g3d4c9638a20_0_343"/>
              <p:cNvSpPr/>
              <p:nvPr/>
            </p:nvSpPr>
            <p:spPr>
              <a:xfrm>
                <a:off x="8717625" y="4801723"/>
                <a:ext cx="316800" cy="340500"/>
              </a:xfrm>
              <a:prstGeom prst="round2SameRect">
                <a:avLst>
                  <a:gd name="adj1" fmla="val 50000"/>
                  <a:gd name="adj2" fmla="val 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282" name="Google Shape;282;g3d4c9638a20_0_343"/>
          <p:cNvGrpSpPr/>
          <p:nvPr/>
        </p:nvGrpSpPr>
        <p:grpSpPr>
          <a:xfrm>
            <a:off x="6724502" y="0"/>
            <a:ext cx="5085303" cy="5118674"/>
            <a:chOff x="5043503" y="0"/>
            <a:chExt cx="3814072" cy="3839102"/>
          </a:xfrm>
        </p:grpSpPr>
        <p:sp>
          <p:nvSpPr>
            <p:cNvPr id="283" name="Google Shape;283;g3d4c9638a20_0_343"/>
            <p:cNvSpPr/>
            <p:nvPr/>
          </p:nvSpPr>
          <p:spPr>
            <a:xfrm>
              <a:off x="8460975" y="1817775"/>
              <a:ext cx="396600" cy="396600"/>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g3d4c9638a20_0_343"/>
            <p:cNvSpPr/>
            <p:nvPr/>
          </p:nvSpPr>
          <p:spPr>
            <a:xfrm rot="-9830444">
              <a:off x="6469759" y="3480728"/>
              <a:ext cx="320148" cy="320148"/>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5" name="Google Shape;285;g3d4c9638a20_0_343"/>
            <p:cNvGrpSpPr/>
            <p:nvPr/>
          </p:nvGrpSpPr>
          <p:grpSpPr>
            <a:xfrm>
              <a:off x="7647812" y="2704283"/>
              <a:ext cx="635219" cy="635219"/>
              <a:chOff x="6725724" y="2701260"/>
              <a:chExt cx="1208101" cy="1208100"/>
            </a:xfrm>
          </p:grpSpPr>
          <p:sp>
            <p:nvSpPr>
              <p:cNvPr id="286" name="Google Shape;286;g3d4c9638a20_0_343"/>
              <p:cNvSpPr/>
              <p:nvPr/>
            </p:nvSpPr>
            <p:spPr>
              <a:xfrm rot="5400000">
                <a:off x="6725725" y="2701260"/>
                <a:ext cx="1208100" cy="1208100"/>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g3d4c9638a20_0_343"/>
              <p:cNvSpPr/>
              <p:nvPr/>
            </p:nvSpPr>
            <p:spPr>
              <a:xfrm rot="5400000">
                <a:off x="6725724" y="2701260"/>
                <a:ext cx="1208100" cy="1208100"/>
              </a:xfrm>
              <a:prstGeom prst="pie">
                <a:avLst>
                  <a:gd name="adj1" fmla="val 8244818"/>
                  <a:gd name="adj2" fmla="val 16246175"/>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g3d4c9638a20_0_343"/>
              <p:cNvSpPr/>
              <p:nvPr/>
            </p:nvSpPr>
            <p:spPr>
              <a:xfrm rot="5400000">
                <a:off x="6954988" y="2930398"/>
                <a:ext cx="749700" cy="749700"/>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9" name="Google Shape;289;g3d4c9638a20_0_343"/>
            <p:cNvSpPr/>
            <p:nvPr/>
          </p:nvSpPr>
          <p:spPr>
            <a:xfrm>
              <a:off x="8460975" y="1817775"/>
              <a:ext cx="396600" cy="396600"/>
            </a:xfrm>
            <a:prstGeom prst="pie">
              <a:avLst>
                <a:gd name="adj1" fmla="val 19376841"/>
                <a:gd name="adj2" fmla="val 1620000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0" name="Google Shape;290;g3d4c9638a20_0_343"/>
            <p:cNvGrpSpPr/>
            <p:nvPr/>
          </p:nvGrpSpPr>
          <p:grpSpPr>
            <a:xfrm>
              <a:off x="7952720" y="179238"/>
              <a:ext cx="873165" cy="873003"/>
              <a:chOff x="7754428" y="208725"/>
              <a:chExt cx="541800" cy="541800"/>
            </a:xfrm>
          </p:grpSpPr>
          <p:sp>
            <p:nvSpPr>
              <p:cNvPr id="291" name="Google Shape;291;g3d4c9638a20_0_343"/>
              <p:cNvSpPr/>
              <p:nvPr/>
            </p:nvSpPr>
            <p:spPr>
              <a:xfrm rot="-8647347">
                <a:off x="7831319" y="285616"/>
                <a:ext cx="388018" cy="388018"/>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g3d4c9638a20_0_343"/>
              <p:cNvSpPr/>
              <p:nvPr/>
            </p:nvSpPr>
            <p:spPr>
              <a:xfrm rot="-8647347">
                <a:off x="7831319" y="285616"/>
                <a:ext cx="388018" cy="388018"/>
              </a:xfrm>
              <a:prstGeom prst="pie">
                <a:avLst>
                  <a:gd name="adj1" fmla="val 19376841"/>
                  <a:gd name="adj2" fmla="val 12313574"/>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3" name="Google Shape;293;g3d4c9638a20_0_343"/>
            <p:cNvSpPr/>
            <p:nvPr/>
          </p:nvSpPr>
          <p:spPr>
            <a:xfrm>
              <a:off x="5399840" y="356365"/>
              <a:ext cx="2577000" cy="2577000"/>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g3d4c9638a20_0_343"/>
            <p:cNvSpPr/>
            <p:nvPr/>
          </p:nvSpPr>
          <p:spPr>
            <a:xfrm rot="2043858">
              <a:off x="5503813" y="460310"/>
              <a:ext cx="2369480" cy="2369480"/>
            </a:xfrm>
            <a:prstGeom prst="ellipse">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g3d4c9638a20_0_343"/>
            <p:cNvSpPr/>
            <p:nvPr/>
          </p:nvSpPr>
          <p:spPr>
            <a:xfrm>
              <a:off x="5399795" y="360281"/>
              <a:ext cx="2577000" cy="2577000"/>
            </a:xfrm>
            <a:prstGeom prst="pie">
              <a:avLst>
                <a:gd name="adj1" fmla="val 8801158"/>
                <a:gd name="adj2" fmla="val 1620000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g3d4c9638a20_0_343"/>
            <p:cNvSpPr/>
            <p:nvPr/>
          </p:nvSpPr>
          <p:spPr>
            <a:xfrm rot="2044777">
              <a:off x="5911449" y="867729"/>
              <a:ext cx="1554223" cy="1554223"/>
            </a:xfrm>
            <a:prstGeom prst="ellipse">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g3d4c9638a20_0_343"/>
            <p:cNvSpPr/>
            <p:nvPr/>
          </p:nvSpPr>
          <p:spPr>
            <a:xfrm>
              <a:off x="5399795" y="356358"/>
              <a:ext cx="2577000" cy="2577000"/>
            </a:xfrm>
            <a:prstGeom prst="pie">
              <a:avLst>
                <a:gd name="adj1" fmla="val 12554101"/>
                <a:gd name="adj2" fmla="val 1620000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g3d4c9638a20_0_343"/>
            <p:cNvSpPr/>
            <p:nvPr/>
          </p:nvSpPr>
          <p:spPr>
            <a:xfrm rot="-9830444">
              <a:off x="6469759" y="3480727"/>
              <a:ext cx="320148" cy="320148"/>
            </a:xfrm>
            <a:prstGeom prst="pie">
              <a:avLst>
                <a:gd name="adj1" fmla="val 19376841"/>
                <a:gd name="adj2" fmla="val 16200000"/>
              </a:avLst>
            </a:prstGeom>
            <a:solidFill>
              <a:schemeClr val="lt1">
                <a:alpha val="9411"/>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9" name="Google Shape;299;g3d4c9638a20_0_343"/>
          <p:cNvSpPr txBox="1">
            <a:spLocks noGrp="1"/>
          </p:cNvSpPr>
          <p:nvPr>
            <p:ph type="ctrTitle"/>
          </p:nvPr>
        </p:nvSpPr>
        <p:spPr>
          <a:xfrm>
            <a:off x="1098667" y="2151750"/>
            <a:ext cx="5673900" cy="24972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300" name="Google Shape;300;g3d4c9638a20_0_343"/>
          <p:cNvSpPr txBox="1">
            <a:spLocks noGrp="1"/>
          </p:cNvSpPr>
          <p:nvPr>
            <p:ph type="subTitle" idx="1"/>
          </p:nvPr>
        </p:nvSpPr>
        <p:spPr>
          <a:xfrm>
            <a:off x="1098667" y="4795067"/>
            <a:ext cx="5673900" cy="9273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Clr>
                <a:schemeClr val="lt1"/>
              </a:buClr>
              <a:buSzPts val="2100"/>
              <a:buNone/>
              <a:defRPr sz="2100">
                <a:solidFill>
                  <a:schemeClr val="lt1"/>
                </a:solidFill>
              </a:defRPr>
            </a:lvl1pPr>
            <a:lvl2pPr lvl="1" algn="l">
              <a:lnSpc>
                <a:spcPct val="100000"/>
              </a:lnSpc>
              <a:spcBef>
                <a:spcPts val="0"/>
              </a:spcBef>
              <a:spcAft>
                <a:spcPts val="0"/>
              </a:spcAft>
              <a:buClr>
                <a:schemeClr val="lt1"/>
              </a:buClr>
              <a:buSzPts val="2100"/>
              <a:buNone/>
              <a:defRPr sz="2100">
                <a:solidFill>
                  <a:schemeClr val="lt1"/>
                </a:solidFill>
              </a:defRPr>
            </a:lvl2pPr>
            <a:lvl3pPr lvl="2" algn="l">
              <a:lnSpc>
                <a:spcPct val="100000"/>
              </a:lnSpc>
              <a:spcBef>
                <a:spcPts val="0"/>
              </a:spcBef>
              <a:spcAft>
                <a:spcPts val="0"/>
              </a:spcAft>
              <a:buClr>
                <a:schemeClr val="lt1"/>
              </a:buClr>
              <a:buSzPts val="2100"/>
              <a:buNone/>
              <a:defRPr sz="2100">
                <a:solidFill>
                  <a:schemeClr val="lt1"/>
                </a:solidFill>
              </a:defRPr>
            </a:lvl3pPr>
            <a:lvl4pPr lvl="3" algn="l">
              <a:lnSpc>
                <a:spcPct val="100000"/>
              </a:lnSpc>
              <a:spcBef>
                <a:spcPts val="0"/>
              </a:spcBef>
              <a:spcAft>
                <a:spcPts val="0"/>
              </a:spcAft>
              <a:buClr>
                <a:schemeClr val="lt1"/>
              </a:buClr>
              <a:buSzPts val="2100"/>
              <a:buNone/>
              <a:defRPr sz="2100">
                <a:solidFill>
                  <a:schemeClr val="lt1"/>
                </a:solidFill>
              </a:defRPr>
            </a:lvl4pPr>
            <a:lvl5pPr lvl="4" algn="l">
              <a:lnSpc>
                <a:spcPct val="100000"/>
              </a:lnSpc>
              <a:spcBef>
                <a:spcPts val="0"/>
              </a:spcBef>
              <a:spcAft>
                <a:spcPts val="0"/>
              </a:spcAft>
              <a:buClr>
                <a:schemeClr val="lt1"/>
              </a:buClr>
              <a:buSzPts val="2100"/>
              <a:buNone/>
              <a:defRPr sz="2100">
                <a:solidFill>
                  <a:schemeClr val="lt1"/>
                </a:solidFill>
              </a:defRPr>
            </a:lvl5pPr>
            <a:lvl6pPr lvl="5" algn="l">
              <a:lnSpc>
                <a:spcPct val="100000"/>
              </a:lnSpc>
              <a:spcBef>
                <a:spcPts val="0"/>
              </a:spcBef>
              <a:spcAft>
                <a:spcPts val="0"/>
              </a:spcAft>
              <a:buClr>
                <a:schemeClr val="lt1"/>
              </a:buClr>
              <a:buSzPts val="2100"/>
              <a:buNone/>
              <a:defRPr sz="2100">
                <a:solidFill>
                  <a:schemeClr val="lt1"/>
                </a:solidFill>
              </a:defRPr>
            </a:lvl6pPr>
            <a:lvl7pPr lvl="6" algn="l">
              <a:lnSpc>
                <a:spcPct val="100000"/>
              </a:lnSpc>
              <a:spcBef>
                <a:spcPts val="0"/>
              </a:spcBef>
              <a:spcAft>
                <a:spcPts val="0"/>
              </a:spcAft>
              <a:buClr>
                <a:schemeClr val="lt1"/>
              </a:buClr>
              <a:buSzPts val="2100"/>
              <a:buNone/>
              <a:defRPr sz="2100">
                <a:solidFill>
                  <a:schemeClr val="lt1"/>
                </a:solidFill>
              </a:defRPr>
            </a:lvl7pPr>
            <a:lvl8pPr lvl="7" algn="l">
              <a:lnSpc>
                <a:spcPct val="100000"/>
              </a:lnSpc>
              <a:spcBef>
                <a:spcPts val="0"/>
              </a:spcBef>
              <a:spcAft>
                <a:spcPts val="0"/>
              </a:spcAft>
              <a:buClr>
                <a:schemeClr val="lt1"/>
              </a:buClr>
              <a:buSzPts val="2100"/>
              <a:buNone/>
              <a:defRPr sz="2100">
                <a:solidFill>
                  <a:schemeClr val="lt1"/>
                </a:solidFill>
              </a:defRPr>
            </a:lvl8pPr>
            <a:lvl9pPr lvl="8" algn="l">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01" name="Google Shape;301;g3d4c9638a20_0_343"/>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302"/>
        <p:cNvGrpSpPr/>
        <p:nvPr/>
      </p:nvGrpSpPr>
      <p:grpSpPr>
        <a:xfrm>
          <a:off x="0" y="0"/>
          <a:ext cx="0" cy="0"/>
          <a:chOff x="0" y="0"/>
          <a:chExt cx="0" cy="0"/>
        </a:xfrm>
      </p:grpSpPr>
      <p:grpSp>
        <p:nvGrpSpPr>
          <p:cNvPr id="303" name="Google Shape;303;g3d4c9638a20_0_383"/>
          <p:cNvGrpSpPr/>
          <p:nvPr/>
        </p:nvGrpSpPr>
        <p:grpSpPr>
          <a:xfrm>
            <a:off x="195687" y="4541"/>
            <a:ext cx="1644244" cy="1846001"/>
            <a:chOff x="146769" y="3406"/>
            <a:chExt cx="1233214" cy="1384535"/>
          </a:xfrm>
        </p:grpSpPr>
        <p:grpSp>
          <p:nvGrpSpPr>
            <p:cNvPr id="304" name="Google Shape;304;g3d4c9638a20_0_383"/>
            <p:cNvGrpSpPr/>
            <p:nvPr/>
          </p:nvGrpSpPr>
          <p:grpSpPr>
            <a:xfrm>
              <a:off x="1063183" y="3406"/>
              <a:ext cx="316800" cy="688513"/>
              <a:chOff x="1063183" y="3406"/>
              <a:chExt cx="316800" cy="688513"/>
            </a:xfrm>
          </p:grpSpPr>
          <p:sp>
            <p:nvSpPr>
              <p:cNvPr id="305" name="Google Shape;305;g3d4c9638a20_0_383"/>
              <p:cNvSpPr/>
              <p:nvPr/>
            </p:nvSpPr>
            <p:spPr>
              <a:xfrm rot="10800000">
                <a:off x="1063183" y="3419"/>
                <a:ext cx="316800" cy="688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g3d4c9638a20_0_383"/>
              <p:cNvSpPr/>
              <p:nvPr/>
            </p:nvSpPr>
            <p:spPr>
              <a:xfrm rot="10800000">
                <a:off x="1063183" y="3406"/>
                <a:ext cx="316800" cy="340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07" name="Google Shape;307;g3d4c9638a20_0_383"/>
            <p:cNvGrpSpPr/>
            <p:nvPr/>
          </p:nvGrpSpPr>
          <p:grpSpPr>
            <a:xfrm>
              <a:off x="604976" y="3406"/>
              <a:ext cx="316800" cy="1036524"/>
              <a:chOff x="604976" y="3406"/>
              <a:chExt cx="316800" cy="1036524"/>
            </a:xfrm>
          </p:grpSpPr>
          <p:sp>
            <p:nvSpPr>
              <p:cNvPr id="308" name="Google Shape;308;g3d4c9638a20_0_383"/>
              <p:cNvSpPr/>
              <p:nvPr/>
            </p:nvSpPr>
            <p:spPr>
              <a:xfrm rot="10800000">
                <a:off x="604976" y="3419"/>
                <a:ext cx="316800" cy="688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g3d4c9638a20_0_383"/>
              <p:cNvSpPr/>
              <p:nvPr/>
            </p:nvSpPr>
            <p:spPr>
              <a:xfrm rot="10800000">
                <a:off x="604976" y="3430"/>
                <a:ext cx="316800" cy="1036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g3d4c9638a20_0_383"/>
              <p:cNvSpPr/>
              <p:nvPr/>
            </p:nvSpPr>
            <p:spPr>
              <a:xfrm rot="10800000">
                <a:off x="604976" y="3406"/>
                <a:ext cx="316800" cy="340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11" name="Google Shape;311;g3d4c9638a20_0_383"/>
            <p:cNvGrpSpPr/>
            <p:nvPr/>
          </p:nvGrpSpPr>
          <p:grpSpPr>
            <a:xfrm>
              <a:off x="146769" y="3406"/>
              <a:ext cx="316800" cy="1384535"/>
              <a:chOff x="146769" y="3406"/>
              <a:chExt cx="316800" cy="1384535"/>
            </a:xfrm>
          </p:grpSpPr>
          <p:sp>
            <p:nvSpPr>
              <p:cNvPr id="312" name="Google Shape;312;g3d4c9638a20_0_383"/>
              <p:cNvSpPr/>
              <p:nvPr/>
            </p:nvSpPr>
            <p:spPr>
              <a:xfrm rot="10800000">
                <a:off x="146769" y="3419"/>
                <a:ext cx="316800" cy="688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g3d4c9638a20_0_383"/>
              <p:cNvSpPr/>
              <p:nvPr/>
            </p:nvSpPr>
            <p:spPr>
              <a:xfrm rot="10800000">
                <a:off x="146769" y="3441"/>
                <a:ext cx="316800" cy="1384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g3d4c9638a20_0_383"/>
              <p:cNvSpPr/>
              <p:nvPr/>
            </p:nvSpPr>
            <p:spPr>
              <a:xfrm rot="10800000">
                <a:off x="146769" y="3430"/>
                <a:ext cx="316800" cy="1036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g3d4c9638a20_0_383"/>
              <p:cNvSpPr/>
              <p:nvPr/>
            </p:nvSpPr>
            <p:spPr>
              <a:xfrm rot="10800000">
                <a:off x="146769" y="3406"/>
                <a:ext cx="316800" cy="340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316" name="Google Shape;316;g3d4c9638a20_0_383"/>
          <p:cNvGrpSpPr/>
          <p:nvPr/>
        </p:nvGrpSpPr>
        <p:grpSpPr>
          <a:xfrm>
            <a:off x="9033219" y="3871914"/>
            <a:ext cx="2914790" cy="2985925"/>
            <a:chOff x="6775084" y="2904008"/>
            <a:chExt cx="2186147" cy="2239500"/>
          </a:xfrm>
        </p:grpSpPr>
        <p:grpSp>
          <p:nvGrpSpPr>
            <p:cNvPr id="317" name="Google Shape;317;g3d4c9638a20_0_383"/>
            <p:cNvGrpSpPr/>
            <p:nvPr/>
          </p:nvGrpSpPr>
          <p:grpSpPr>
            <a:xfrm>
              <a:off x="6775084" y="4253708"/>
              <a:ext cx="409500" cy="889800"/>
              <a:chOff x="6775084" y="4253708"/>
              <a:chExt cx="409500" cy="889800"/>
            </a:xfrm>
          </p:grpSpPr>
          <p:sp>
            <p:nvSpPr>
              <p:cNvPr id="318" name="Google Shape;318;g3d4c9638a20_0_383"/>
              <p:cNvSpPr/>
              <p:nvPr/>
            </p:nvSpPr>
            <p:spPr>
              <a:xfrm>
                <a:off x="6775084" y="4253708"/>
                <a:ext cx="409500" cy="8898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g3d4c9638a20_0_383"/>
              <p:cNvSpPr/>
              <p:nvPr/>
            </p:nvSpPr>
            <p:spPr>
              <a:xfrm>
                <a:off x="6775084" y="4703408"/>
                <a:ext cx="409500" cy="4401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20" name="Google Shape;320;g3d4c9638a20_0_383"/>
            <p:cNvGrpSpPr/>
            <p:nvPr/>
          </p:nvGrpSpPr>
          <p:grpSpPr>
            <a:xfrm>
              <a:off x="7367299" y="3804008"/>
              <a:ext cx="409500" cy="1339500"/>
              <a:chOff x="7367299" y="3804008"/>
              <a:chExt cx="409500" cy="1339500"/>
            </a:xfrm>
          </p:grpSpPr>
          <p:sp>
            <p:nvSpPr>
              <p:cNvPr id="321" name="Google Shape;321;g3d4c9638a20_0_383"/>
              <p:cNvSpPr/>
              <p:nvPr/>
            </p:nvSpPr>
            <p:spPr>
              <a:xfrm>
                <a:off x="7367299" y="4253708"/>
                <a:ext cx="409500" cy="8898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g3d4c9638a20_0_383"/>
              <p:cNvSpPr/>
              <p:nvPr/>
            </p:nvSpPr>
            <p:spPr>
              <a:xfrm>
                <a:off x="7367299" y="3804008"/>
                <a:ext cx="409500" cy="133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g3d4c9638a20_0_383"/>
              <p:cNvSpPr/>
              <p:nvPr/>
            </p:nvSpPr>
            <p:spPr>
              <a:xfrm>
                <a:off x="7367299" y="4703408"/>
                <a:ext cx="409500" cy="4401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24" name="Google Shape;324;g3d4c9638a20_0_383"/>
            <p:cNvGrpSpPr/>
            <p:nvPr/>
          </p:nvGrpSpPr>
          <p:grpSpPr>
            <a:xfrm>
              <a:off x="7959516" y="3354008"/>
              <a:ext cx="409500" cy="1789500"/>
              <a:chOff x="7959516" y="3354008"/>
              <a:chExt cx="409500" cy="1789500"/>
            </a:xfrm>
          </p:grpSpPr>
          <p:sp>
            <p:nvSpPr>
              <p:cNvPr id="325" name="Google Shape;325;g3d4c9638a20_0_383"/>
              <p:cNvSpPr/>
              <p:nvPr/>
            </p:nvSpPr>
            <p:spPr>
              <a:xfrm>
                <a:off x="7959516" y="4253708"/>
                <a:ext cx="409500" cy="8898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g3d4c9638a20_0_383"/>
              <p:cNvSpPr/>
              <p:nvPr/>
            </p:nvSpPr>
            <p:spPr>
              <a:xfrm>
                <a:off x="7959516" y="3354008"/>
                <a:ext cx="409500" cy="178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g3d4c9638a20_0_383"/>
              <p:cNvSpPr/>
              <p:nvPr/>
            </p:nvSpPr>
            <p:spPr>
              <a:xfrm>
                <a:off x="7959516" y="3804008"/>
                <a:ext cx="409500" cy="133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g3d4c9638a20_0_383"/>
              <p:cNvSpPr/>
              <p:nvPr/>
            </p:nvSpPr>
            <p:spPr>
              <a:xfrm>
                <a:off x="7959516" y="4703408"/>
                <a:ext cx="409500" cy="4401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29" name="Google Shape;329;g3d4c9638a20_0_383"/>
            <p:cNvGrpSpPr/>
            <p:nvPr/>
          </p:nvGrpSpPr>
          <p:grpSpPr>
            <a:xfrm>
              <a:off x="8551731" y="2904008"/>
              <a:ext cx="409500" cy="2239500"/>
              <a:chOff x="8551731" y="2904008"/>
              <a:chExt cx="409500" cy="2239500"/>
            </a:xfrm>
          </p:grpSpPr>
          <p:sp>
            <p:nvSpPr>
              <p:cNvPr id="330" name="Google Shape;330;g3d4c9638a20_0_383"/>
              <p:cNvSpPr/>
              <p:nvPr/>
            </p:nvSpPr>
            <p:spPr>
              <a:xfrm>
                <a:off x="8551731" y="4253708"/>
                <a:ext cx="409500" cy="8898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g3d4c9638a20_0_383"/>
              <p:cNvSpPr/>
              <p:nvPr/>
            </p:nvSpPr>
            <p:spPr>
              <a:xfrm>
                <a:off x="8551731" y="3354008"/>
                <a:ext cx="409500" cy="178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g3d4c9638a20_0_383"/>
              <p:cNvSpPr/>
              <p:nvPr/>
            </p:nvSpPr>
            <p:spPr>
              <a:xfrm>
                <a:off x="8551731" y="3804008"/>
                <a:ext cx="409500" cy="133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g3d4c9638a20_0_383"/>
              <p:cNvSpPr/>
              <p:nvPr/>
            </p:nvSpPr>
            <p:spPr>
              <a:xfrm>
                <a:off x="8551731" y="2904008"/>
                <a:ext cx="409500" cy="22395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g3d4c9638a20_0_383"/>
              <p:cNvSpPr/>
              <p:nvPr/>
            </p:nvSpPr>
            <p:spPr>
              <a:xfrm>
                <a:off x="8551731" y="4703408"/>
                <a:ext cx="409500" cy="4401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35" name="Google Shape;335;g3d4c9638a20_0_383"/>
          <p:cNvSpPr txBox="1">
            <a:spLocks noGrp="1"/>
          </p:cNvSpPr>
          <p:nvPr>
            <p:ph type="title"/>
          </p:nvPr>
        </p:nvSpPr>
        <p:spPr>
          <a:xfrm>
            <a:off x="1098667" y="2151767"/>
            <a:ext cx="7810500" cy="24972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336" name="Google Shape;336;g3d4c9638a20_0_383"/>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7"/>
        <p:cNvGrpSpPr/>
        <p:nvPr/>
      </p:nvGrpSpPr>
      <p:grpSpPr>
        <a:xfrm>
          <a:off x="0" y="0"/>
          <a:ext cx="0" cy="0"/>
          <a:chOff x="0" y="0"/>
          <a:chExt cx="0" cy="0"/>
        </a:xfrm>
      </p:grpSpPr>
      <p:grpSp>
        <p:nvGrpSpPr>
          <p:cNvPr id="338" name="Google Shape;338;g3d4c9638a20_0_418"/>
          <p:cNvGrpSpPr/>
          <p:nvPr/>
        </p:nvGrpSpPr>
        <p:grpSpPr>
          <a:xfrm>
            <a:off x="834621" y="399168"/>
            <a:ext cx="1332416" cy="1332416"/>
            <a:chOff x="348199" y="179450"/>
            <a:chExt cx="1116300" cy="1116300"/>
          </a:xfrm>
        </p:grpSpPr>
        <p:sp>
          <p:nvSpPr>
            <p:cNvPr id="339" name="Google Shape;339;g3d4c9638a20_0_418"/>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g3d4c9638a20_0_418"/>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41" name="Google Shape;341;g3d4c9638a20_0_418"/>
          <p:cNvSpPr txBox="1">
            <a:spLocks noGrp="1"/>
          </p:cNvSpPr>
          <p:nvPr>
            <p:ph type="title"/>
          </p:nvPr>
        </p:nvSpPr>
        <p:spPr>
          <a:xfrm>
            <a:off x="1738400" y="798100"/>
            <a:ext cx="9374100" cy="13323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42" name="Google Shape;342;g3d4c9638a20_0_418"/>
          <p:cNvSpPr txBox="1">
            <a:spLocks noGrp="1"/>
          </p:cNvSpPr>
          <p:nvPr>
            <p:ph type="body" idx="1"/>
          </p:nvPr>
        </p:nvSpPr>
        <p:spPr>
          <a:xfrm>
            <a:off x="1738400" y="2653400"/>
            <a:ext cx="9374100" cy="3388800"/>
          </a:xfrm>
          <a:prstGeom prst="rect">
            <a:avLst/>
          </a:prstGeom>
          <a:noFill/>
          <a:ln>
            <a:noFill/>
          </a:ln>
        </p:spPr>
        <p:txBody>
          <a:bodyPr spcFirstLastPara="1" wrap="square" lIns="121900" tIns="121900" rIns="121900" bIns="121900" anchor="t" anchorCtr="0">
            <a:normAutofit/>
          </a:bodyPr>
          <a:lstStyle>
            <a:lvl1pPr marL="457200" lvl="0" indent="-336550" algn="l">
              <a:lnSpc>
                <a:spcPct val="115000"/>
              </a:lnSpc>
              <a:spcBef>
                <a:spcPts val="0"/>
              </a:spcBef>
              <a:spcAft>
                <a:spcPts val="0"/>
              </a:spcAft>
              <a:buSzPts val="1700"/>
              <a:buChar char="●"/>
              <a:defRPr/>
            </a:lvl1pPr>
            <a:lvl2pPr marL="914400" lvl="1" indent="-323850" algn="l">
              <a:lnSpc>
                <a:spcPct val="115000"/>
              </a:lnSpc>
              <a:spcBef>
                <a:spcPts val="0"/>
              </a:spcBef>
              <a:spcAft>
                <a:spcPts val="0"/>
              </a:spcAft>
              <a:buSzPts val="1500"/>
              <a:buChar char="○"/>
              <a:defRPr/>
            </a:lvl2pPr>
            <a:lvl3pPr marL="1371600" lvl="2" indent="-323850" algn="l">
              <a:lnSpc>
                <a:spcPct val="115000"/>
              </a:lnSpc>
              <a:spcBef>
                <a:spcPts val="0"/>
              </a:spcBef>
              <a:spcAft>
                <a:spcPts val="0"/>
              </a:spcAft>
              <a:buSzPts val="1500"/>
              <a:buChar char="■"/>
              <a:defRPr/>
            </a:lvl3pPr>
            <a:lvl4pPr marL="1828800" lvl="3" indent="-323850" algn="l">
              <a:lnSpc>
                <a:spcPct val="115000"/>
              </a:lnSpc>
              <a:spcBef>
                <a:spcPts val="0"/>
              </a:spcBef>
              <a:spcAft>
                <a:spcPts val="0"/>
              </a:spcAft>
              <a:buSzPts val="1500"/>
              <a:buChar char="●"/>
              <a:defRPr/>
            </a:lvl4pPr>
            <a:lvl5pPr marL="2286000" lvl="4" indent="-323850" algn="l">
              <a:lnSpc>
                <a:spcPct val="115000"/>
              </a:lnSpc>
              <a:spcBef>
                <a:spcPts val="0"/>
              </a:spcBef>
              <a:spcAft>
                <a:spcPts val="0"/>
              </a:spcAft>
              <a:buSzPts val="1500"/>
              <a:buChar char="○"/>
              <a:defRPr/>
            </a:lvl5pPr>
            <a:lvl6pPr marL="2743200" lvl="5" indent="-323850" algn="l">
              <a:lnSpc>
                <a:spcPct val="115000"/>
              </a:lnSpc>
              <a:spcBef>
                <a:spcPts val="0"/>
              </a:spcBef>
              <a:spcAft>
                <a:spcPts val="0"/>
              </a:spcAft>
              <a:buSzPts val="1500"/>
              <a:buChar char="■"/>
              <a:defRPr/>
            </a:lvl6pPr>
            <a:lvl7pPr marL="3200400" lvl="6" indent="-323850" algn="l">
              <a:lnSpc>
                <a:spcPct val="115000"/>
              </a:lnSpc>
              <a:spcBef>
                <a:spcPts val="0"/>
              </a:spcBef>
              <a:spcAft>
                <a:spcPts val="0"/>
              </a:spcAft>
              <a:buSzPts val="1500"/>
              <a:buChar char="●"/>
              <a:defRPr/>
            </a:lvl7pPr>
            <a:lvl8pPr marL="3657600" lvl="7" indent="-323850" algn="l">
              <a:lnSpc>
                <a:spcPct val="115000"/>
              </a:lnSpc>
              <a:spcBef>
                <a:spcPts val="0"/>
              </a:spcBef>
              <a:spcAft>
                <a:spcPts val="0"/>
              </a:spcAft>
              <a:buSzPts val="1500"/>
              <a:buChar char="○"/>
              <a:defRPr/>
            </a:lvl8pPr>
            <a:lvl9pPr marL="4114800" lvl="8" indent="-323850" algn="l">
              <a:lnSpc>
                <a:spcPct val="115000"/>
              </a:lnSpc>
              <a:spcBef>
                <a:spcPts val="0"/>
              </a:spcBef>
              <a:spcAft>
                <a:spcPts val="0"/>
              </a:spcAft>
              <a:buSzPts val="1500"/>
              <a:buChar char="■"/>
              <a:defRPr/>
            </a:lvl9pPr>
          </a:lstStyle>
          <a:p>
            <a:endParaRPr/>
          </a:p>
        </p:txBody>
      </p:sp>
      <p:sp>
        <p:nvSpPr>
          <p:cNvPr id="343" name="Google Shape;343;g3d4c9638a20_0_418"/>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44"/>
        <p:cNvGrpSpPr/>
        <p:nvPr/>
      </p:nvGrpSpPr>
      <p:grpSpPr>
        <a:xfrm>
          <a:off x="0" y="0"/>
          <a:ext cx="0" cy="0"/>
          <a:chOff x="0" y="0"/>
          <a:chExt cx="0" cy="0"/>
        </a:xfrm>
      </p:grpSpPr>
      <p:grpSp>
        <p:nvGrpSpPr>
          <p:cNvPr id="345" name="Google Shape;345;g3d4c9638a20_0_425"/>
          <p:cNvGrpSpPr/>
          <p:nvPr/>
        </p:nvGrpSpPr>
        <p:grpSpPr>
          <a:xfrm>
            <a:off x="834621" y="399168"/>
            <a:ext cx="1332416" cy="1332416"/>
            <a:chOff x="348199" y="179450"/>
            <a:chExt cx="1116300" cy="1116300"/>
          </a:xfrm>
        </p:grpSpPr>
        <p:sp>
          <p:nvSpPr>
            <p:cNvPr id="346" name="Google Shape;346;g3d4c9638a20_0_425"/>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g3d4c9638a20_0_425"/>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48" name="Google Shape;348;g3d4c9638a20_0_425"/>
          <p:cNvSpPr txBox="1">
            <a:spLocks noGrp="1"/>
          </p:cNvSpPr>
          <p:nvPr>
            <p:ph type="title"/>
          </p:nvPr>
        </p:nvSpPr>
        <p:spPr>
          <a:xfrm>
            <a:off x="1738400" y="798100"/>
            <a:ext cx="9374100" cy="13323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49" name="Google Shape;349;g3d4c9638a20_0_425"/>
          <p:cNvSpPr txBox="1">
            <a:spLocks noGrp="1"/>
          </p:cNvSpPr>
          <p:nvPr>
            <p:ph type="body" idx="1"/>
          </p:nvPr>
        </p:nvSpPr>
        <p:spPr>
          <a:xfrm>
            <a:off x="1738400" y="2653400"/>
            <a:ext cx="4574100" cy="3388800"/>
          </a:xfrm>
          <a:prstGeom prst="rect">
            <a:avLst/>
          </a:prstGeom>
          <a:noFill/>
          <a:ln>
            <a:noFill/>
          </a:ln>
        </p:spPr>
        <p:txBody>
          <a:bodyPr spcFirstLastPara="1" wrap="square" lIns="121900" tIns="121900" rIns="121900" bIns="121900" anchor="t" anchorCtr="0">
            <a:normAutofit/>
          </a:bodyPr>
          <a:lstStyle>
            <a:lvl1pPr marL="457200" lvl="0" indent="-336550" algn="l">
              <a:lnSpc>
                <a:spcPct val="115000"/>
              </a:lnSpc>
              <a:spcBef>
                <a:spcPts val="0"/>
              </a:spcBef>
              <a:spcAft>
                <a:spcPts val="0"/>
              </a:spcAft>
              <a:buSzPts val="1700"/>
              <a:buChar char="●"/>
              <a:defRPr/>
            </a:lvl1pPr>
            <a:lvl2pPr marL="914400" lvl="1" indent="-323850" algn="l">
              <a:lnSpc>
                <a:spcPct val="115000"/>
              </a:lnSpc>
              <a:spcBef>
                <a:spcPts val="0"/>
              </a:spcBef>
              <a:spcAft>
                <a:spcPts val="0"/>
              </a:spcAft>
              <a:buSzPts val="1500"/>
              <a:buChar char="○"/>
              <a:defRPr/>
            </a:lvl2pPr>
            <a:lvl3pPr marL="1371600" lvl="2" indent="-323850" algn="l">
              <a:lnSpc>
                <a:spcPct val="115000"/>
              </a:lnSpc>
              <a:spcBef>
                <a:spcPts val="0"/>
              </a:spcBef>
              <a:spcAft>
                <a:spcPts val="0"/>
              </a:spcAft>
              <a:buSzPts val="1500"/>
              <a:buChar char="■"/>
              <a:defRPr/>
            </a:lvl3pPr>
            <a:lvl4pPr marL="1828800" lvl="3" indent="-323850" algn="l">
              <a:lnSpc>
                <a:spcPct val="115000"/>
              </a:lnSpc>
              <a:spcBef>
                <a:spcPts val="0"/>
              </a:spcBef>
              <a:spcAft>
                <a:spcPts val="0"/>
              </a:spcAft>
              <a:buSzPts val="1500"/>
              <a:buChar char="●"/>
              <a:defRPr/>
            </a:lvl4pPr>
            <a:lvl5pPr marL="2286000" lvl="4" indent="-323850" algn="l">
              <a:lnSpc>
                <a:spcPct val="115000"/>
              </a:lnSpc>
              <a:spcBef>
                <a:spcPts val="0"/>
              </a:spcBef>
              <a:spcAft>
                <a:spcPts val="0"/>
              </a:spcAft>
              <a:buSzPts val="1500"/>
              <a:buChar char="○"/>
              <a:defRPr/>
            </a:lvl5pPr>
            <a:lvl6pPr marL="2743200" lvl="5" indent="-323850" algn="l">
              <a:lnSpc>
                <a:spcPct val="115000"/>
              </a:lnSpc>
              <a:spcBef>
                <a:spcPts val="0"/>
              </a:spcBef>
              <a:spcAft>
                <a:spcPts val="0"/>
              </a:spcAft>
              <a:buSzPts val="1500"/>
              <a:buChar char="■"/>
              <a:defRPr/>
            </a:lvl6pPr>
            <a:lvl7pPr marL="3200400" lvl="6" indent="-323850" algn="l">
              <a:lnSpc>
                <a:spcPct val="115000"/>
              </a:lnSpc>
              <a:spcBef>
                <a:spcPts val="0"/>
              </a:spcBef>
              <a:spcAft>
                <a:spcPts val="0"/>
              </a:spcAft>
              <a:buSzPts val="1500"/>
              <a:buChar char="●"/>
              <a:defRPr/>
            </a:lvl7pPr>
            <a:lvl8pPr marL="3657600" lvl="7" indent="-323850" algn="l">
              <a:lnSpc>
                <a:spcPct val="115000"/>
              </a:lnSpc>
              <a:spcBef>
                <a:spcPts val="0"/>
              </a:spcBef>
              <a:spcAft>
                <a:spcPts val="0"/>
              </a:spcAft>
              <a:buSzPts val="1500"/>
              <a:buChar char="○"/>
              <a:defRPr/>
            </a:lvl8pPr>
            <a:lvl9pPr marL="4114800" lvl="8" indent="-323850" algn="l">
              <a:lnSpc>
                <a:spcPct val="115000"/>
              </a:lnSpc>
              <a:spcBef>
                <a:spcPts val="0"/>
              </a:spcBef>
              <a:spcAft>
                <a:spcPts val="0"/>
              </a:spcAft>
              <a:buSzPts val="1500"/>
              <a:buChar char="■"/>
              <a:defRPr/>
            </a:lvl9pPr>
          </a:lstStyle>
          <a:p>
            <a:endParaRPr/>
          </a:p>
        </p:txBody>
      </p:sp>
      <p:sp>
        <p:nvSpPr>
          <p:cNvPr id="350" name="Google Shape;350;g3d4c9638a20_0_425"/>
          <p:cNvSpPr txBox="1">
            <a:spLocks noGrp="1"/>
          </p:cNvSpPr>
          <p:nvPr>
            <p:ph type="body" idx="2"/>
          </p:nvPr>
        </p:nvSpPr>
        <p:spPr>
          <a:xfrm>
            <a:off x="6538200" y="2653400"/>
            <a:ext cx="4574100" cy="3388800"/>
          </a:xfrm>
          <a:prstGeom prst="rect">
            <a:avLst/>
          </a:prstGeom>
          <a:noFill/>
          <a:ln>
            <a:noFill/>
          </a:ln>
        </p:spPr>
        <p:txBody>
          <a:bodyPr spcFirstLastPara="1" wrap="square" lIns="121900" tIns="121900" rIns="121900" bIns="121900" anchor="t" anchorCtr="0">
            <a:normAutofit/>
          </a:bodyPr>
          <a:lstStyle>
            <a:lvl1pPr marL="457200" lvl="0" indent="-336550" algn="l">
              <a:lnSpc>
                <a:spcPct val="115000"/>
              </a:lnSpc>
              <a:spcBef>
                <a:spcPts val="0"/>
              </a:spcBef>
              <a:spcAft>
                <a:spcPts val="0"/>
              </a:spcAft>
              <a:buSzPts val="1700"/>
              <a:buChar char="●"/>
              <a:defRPr/>
            </a:lvl1pPr>
            <a:lvl2pPr marL="914400" lvl="1" indent="-323850" algn="l">
              <a:lnSpc>
                <a:spcPct val="115000"/>
              </a:lnSpc>
              <a:spcBef>
                <a:spcPts val="0"/>
              </a:spcBef>
              <a:spcAft>
                <a:spcPts val="0"/>
              </a:spcAft>
              <a:buSzPts val="1500"/>
              <a:buChar char="○"/>
              <a:defRPr/>
            </a:lvl2pPr>
            <a:lvl3pPr marL="1371600" lvl="2" indent="-323850" algn="l">
              <a:lnSpc>
                <a:spcPct val="115000"/>
              </a:lnSpc>
              <a:spcBef>
                <a:spcPts val="0"/>
              </a:spcBef>
              <a:spcAft>
                <a:spcPts val="0"/>
              </a:spcAft>
              <a:buSzPts val="1500"/>
              <a:buChar char="■"/>
              <a:defRPr/>
            </a:lvl3pPr>
            <a:lvl4pPr marL="1828800" lvl="3" indent="-323850" algn="l">
              <a:lnSpc>
                <a:spcPct val="115000"/>
              </a:lnSpc>
              <a:spcBef>
                <a:spcPts val="0"/>
              </a:spcBef>
              <a:spcAft>
                <a:spcPts val="0"/>
              </a:spcAft>
              <a:buSzPts val="1500"/>
              <a:buChar char="●"/>
              <a:defRPr/>
            </a:lvl4pPr>
            <a:lvl5pPr marL="2286000" lvl="4" indent="-323850" algn="l">
              <a:lnSpc>
                <a:spcPct val="115000"/>
              </a:lnSpc>
              <a:spcBef>
                <a:spcPts val="0"/>
              </a:spcBef>
              <a:spcAft>
                <a:spcPts val="0"/>
              </a:spcAft>
              <a:buSzPts val="1500"/>
              <a:buChar char="○"/>
              <a:defRPr/>
            </a:lvl5pPr>
            <a:lvl6pPr marL="2743200" lvl="5" indent="-323850" algn="l">
              <a:lnSpc>
                <a:spcPct val="115000"/>
              </a:lnSpc>
              <a:spcBef>
                <a:spcPts val="0"/>
              </a:spcBef>
              <a:spcAft>
                <a:spcPts val="0"/>
              </a:spcAft>
              <a:buSzPts val="1500"/>
              <a:buChar char="■"/>
              <a:defRPr/>
            </a:lvl6pPr>
            <a:lvl7pPr marL="3200400" lvl="6" indent="-323850" algn="l">
              <a:lnSpc>
                <a:spcPct val="115000"/>
              </a:lnSpc>
              <a:spcBef>
                <a:spcPts val="0"/>
              </a:spcBef>
              <a:spcAft>
                <a:spcPts val="0"/>
              </a:spcAft>
              <a:buSzPts val="1500"/>
              <a:buChar char="●"/>
              <a:defRPr/>
            </a:lvl7pPr>
            <a:lvl8pPr marL="3657600" lvl="7" indent="-323850" algn="l">
              <a:lnSpc>
                <a:spcPct val="115000"/>
              </a:lnSpc>
              <a:spcBef>
                <a:spcPts val="0"/>
              </a:spcBef>
              <a:spcAft>
                <a:spcPts val="0"/>
              </a:spcAft>
              <a:buSzPts val="1500"/>
              <a:buChar char="○"/>
              <a:defRPr/>
            </a:lvl8pPr>
            <a:lvl9pPr marL="4114800" lvl="8" indent="-323850" algn="l">
              <a:lnSpc>
                <a:spcPct val="115000"/>
              </a:lnSpc>
              <a:spcBef>
                <a:spcPts val="0"/>
              </a:spcBef>
              <a:spcAft>
                <a:spcPts val="0"/>
              </a:spcAft>
              <a:buSzPts val="1500"/>
              <a:buChar char="■"/>
              <a:defRPr/>
            </a:lvl9pPr>
          </a:lstStyle>
          <a:p>
            <a:endParaRPr/>
          </a:p>
        </p:txBody>
      </p:sp>
      <p:sp>
        <p:nvSpPr>
          <p:cNvPr id="351" name="Google Shape;351;g3d4c9638a20_0_425"/>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77"/>
        <p:cNvGrpSpPr/>
        <p:nvPr/>
      </p:nvGrpSpPr>
      <p:grpSpPr>
        <a:xfrm>
          <a:off x="0" y="0"/>
          <a:ext cx="0" cy="0"/>
          <a:chOff x="0" y="0"/>
          <a:chExt cx="0" cy="0"/>
        </a:xfrm>
      </p:grpSpPr>
      <p:sp>
        <p:nvSpPr>
          <p:cNvPr id="78" name="Google Shape;78;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6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6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84" name="Google Shape;84;p61"/>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2"/>
        <p:cNvGrpSpPr/>
        <p:nvPr/>
      </p:nvGrpSpPr>
      <p:grpSpPr>
        <a:xfrm>
          <a:off x="0" y="0"/>
          <a:ext cx="0" cy="0"/>
          <a:chOff x="0" y="0"/>
          <a:chExt cx="0" cy="0"/>
        </a:xfrm>
      </p:grpSpPr>
      <p:grpSp>
        <p:nvGrpSpPr>
          <p:cNvPr id="353" name="Google Shape;353;g3d4c9638a20_0_433"/>
          <p:cNvGrpSpPr/>
          <p:nvPr/>
        </p:nvGrpSpPr>
        <p:grpSpPr>
          <a:xfrm>
            <a:off x="834621" y="399168"/>
            <a:ext cx="1332416" cy="1332416"/>
            <a:chOff x="348199" y="179450"/>
            <a:chExt cx="1116300" cy="1116300"/>
          </a:xfrm>
        </p:grpSpPr>
        <p:sp>
          <p:nvSpPr>
            <p:cNvPr id="354" name="Google Shape;354;g3d4c9638a20_0_433"/>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g3d4c9638a20_0_433"/>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56" name="Google Shape;356;g3d4c9638a20_0_433"/>
          <p:cNvSpPr txBox="1">
            <a:spLocks noGrp="1"/>
          </p:cNvSpPr>
          <p:nvPr>
            <p:ph type="title"/>
          </p:nvPr>
        </p:nvSpPr>
        <p:spPr>
          <a:xfrm>
            <a:off x="1738400" y="798100"/>
            <a:ext cx="9374100" cy="13323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57" name="Google Shape;357;g3d4c9638a20_0_433"/>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58"/>
        <p:cNvGrpSpPr/>
        <p:nvPr/>
      </p:nvGrpSpPr>
      <p:grpSpPr>
        <a:xfrm>
          <a:off x="0" y="0"/>
          <a:ext cx="0" cy="0"/>
          <a:chOff x="0" y="0"/>
          <a:chExt cx="0" cy="0"/>
        </a:xfrm>
      </p:grpSpPr>
      <p:grpSp>
        <p:nvGrpSpPr>
          <p:cNvPr id="359" name="Google Shape;359;g3d4c9638a20_0_439"/>
          <p:cNvGrpSpPr/>
          <p:nvPr/>
        </p:nvGrpSpPr>
        <p:grpSpPr>
          <a:xfrm>
            <a:off x="834621" y="399168"/>
            <a:ext cx="1332416" cy="1332416"/>
            <a:chOff x="348199" y="179450"/>
            <a:chExt cx="1116300" cy="1116300"/>
          </a:xfrm>
        </p:grpSpPr>
        <p:sp>
          <p:nvSpPr>
            <p:cNvPr id="360" name="Google Shape;360;g3d4c9638a20_0_439"/>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g3d4c9638a20_0_439"/>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62" name="Google Shape;362;g3d4c9638a20_0_439"/>
          <p:cNvSpPr txBox="1">
            <a:spLocks noGrp="1"/>
          </p:cNvSpPr>
          <p:nvPr>
            <p:ph type="title"/>
          </p:nvPr>
        </p:nvSpPr>
        <p:spPr>
          <a:xfrm>
            <a:off x="1738400" y="798100"/>
            <a:ext cx="4416000" cy="21201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63" name="Google Shape;363;g3d4c9638a20_0_439"/>
          <p:cNvSpPr txBox="1">
            <a:spLocks noGrp="1"/>
          </p:cNvSpPr>
          <p:nvPr>
            <p:ph type="body" idx="1"/>
          </p:nvPr>
        </p:nvSpPr>
        <p:spPr>
          <a:xfrm>
            <a:off x="1738400" y="3079567"/>
            <a:ext cx="4416000" cy="2962500"/>
          </a:xfrm>
          <a:prstGeom prst="rect">
            <a:avLst/>
          </a:prstGeom>
          <a:noFill/>
          <a:ln>
            <a:noFill/>
          </a:ln>
        </p:spPr>
        <p:txBody>
          <a:bodyPr spcFirstLastPara="1" wrap="square" lIns="121900" tIns="121900" rIns="121900" bIns="121900" anchor="t" anchorCtr="0">
            <a:normAutofit/>
          </a:bodyPr>
          <a:lstStyle>
            <a:lvl1pPr marL="457200" lvl="0" indent="-336550" algn="l">
              <a:lnSpc>
                <a:spcPct val="115000"/>
              </a:lnSpc>
              <a:spcBef>
                <a:spcPts val="0"/>
              </a:spcBef>
              <a:spcAft>
                <a:spcPts val="0"/>
              </a:spcAft>
              <a:buSzPts val="1700"/>
              <a:buChar char="●"/>
              <a:defRPr/>
            </a:lvl1pPr>
            <a:lvl2pPr marL="914400" lvl="1" indent="-323850" algn="l">
              <a:lnSpc>
                <a:spcPct val="115000"/>
              </a:lnSpc>
              <a:spcBef>
                <a:spcPts val="0"/>
              </a:spcBef>
              <a:spcAft>
                <a:spcPts val="0"/>
              </a:spcAft>
              <a:buSzPts val="1500"/>
              <a:buChar char="○"/>
              <a:defRPr/>
            </a:lvl2pPr>
            <a:lvl3pPr marL="1371600" lvl="2" indent="-323850" algn="l">
              <a:lnSpc>
                <a:spcPct val="115000"/>
              </a:lnSpc>
              <a:spcBef>
                <a:spcPts val="0"/>
              </a:spcBef>
              <a:spcAft>
                <a:spcPts val="0"/>
              </a:spcAft>
              <a:buSzPts val="1500"/>
              <a:buChar char="■"/>
              <a:defRPr/>
            </a:lvl3pPr>
            <a:lvl4pPr marL="1828800" lvl="3" indent="-323850" algn="l">
              <a:lnSpc>
                <a:spcPct val="115000"/>
              </a:lnSpc>
              <a:spcBef>
                <a:spcPts val="0"/>
              </a:spcBef>
              <a:spcAft>
                <a:spcPts val="0"/>
              </a:spcAft>
              <a:buSzPts val="1500"/>
              <a:buChar char="●"/>
              <a:defRPr/>
            </a:lvl4pPr>
            <a:lvl5pPr marL="2286000" lvl="4" indent="-323850" algn="l">
              <a:lnSpc>
                <a:spcPct val="115000"/>
              </a:lnSpc>
              <a:spcBef>
                <a:spcPts val="0"/>
              </a:spcBef>
              <a:spcAft>
                <a:spcPts val="0"/>
              </a:spcAft>
              <a:buSzPts val="1500"/>
              <a:buChar char="○"/>
              <a:defRPr/>
            </a:lvl5pPr>
            <a:lvl6pPr marL="2743200" lvl="5" indent="-323850" algn="l">
              <a:lnSpc>
                <a:spcPct val="115000"/>
              </a:lnSpc>
              <a:spcBef>
                <a:spcPts val="0"/>
              </a:spcBef>
              <a:spcAft>
                <a:spcPts val="0"/>
              </a:spcAft>
              <a:buSzPts val="1500"/>
              <a:buChar char="■"/>
              <a:defRPr/>
            </a:lvl6pPr>
            <a:lvl7pPr marL="3200400" lvl="6" indent="-323850" algn="l">
              <a:lnSpc>
                <a:spcPct val="115000"/>
              </a:lnSpc>
              <a:spcBef>
                <a:spcPts val="0"/>
              </a:spcBef>
              <a:spcAft>
                <a:spcPts val="0"/>
              </a:spcAft>
              <a:buSzPts val="1500"/>
              <a:buChar char="●"/>
              <a:defRPr/>
            </a:lvl7pPr>
            <a:lvl8pPr marL="3657600" lvl="7" indent="-323850" algn="l">
              <a:lnSpc>
                <a:spcPct val="115000"/>
              </a:lnSpc>
              <a:spcBef>
                <a:spcPts val="0"/>
              </a:spcBef>
              <a:spcAft>
                <a:spcPts val="0"/>
              </a:spcAft>
              <a:buSzPts val="1500"/>
              <a:buChar char="○"/>
              <a:defRPr/>
            </a:lvl8pPr>
            <a:lvl9pPr marL="4114800" lvl="8" indent="-323850" algn="l">
              <a:lnSpc>
                <a:spcPct val="115000"/>
              </a:lnSpc>
              <a:spcBef>
                <a:spcPts val="0"/>
              </a:spcBef>
              <a:spcAft>
                <a:spcPts val="0"/>
              </a:spcAft>
              <a:buSzPts val="1500"/>
              <a:buChar char="■"/>
              <a:defRPr/>
            </a:lvl9pPr>
          </a:lstStyle>
          <a:p>
            <a:endParaRPr/>
          </a:p>
        </p:txBody>
      </p:sp>
      <p:sp>
        <p:nvSpPr>
          <p:cNvPr id="364" name="Google Shape;364;g3d4c9638a20_0_439"/>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dk1"/>
        </a:solidFill>
        <a:effectLst/>
      </p:bgPr>
    </p:bg>
    <p:spTree>
      <p:nvGrpSpPr>
        <p:cNvPr id="1" name="Shape 365"/>
        <p:cNvGrpSpPr/>
        <p:nvPr/>
      </p:nvGrpSpPr>
      <p:grpSpPr>
        <a:xfrm>
          <a:off x="0" y="0"/>
          <a:ext cx="0" cy="0"/>
          <a:chOff x="0" y="0"/>
          <a:chExt cx="0" cy="0"/>
        </a:xfrm>
      </p:grpSpPr>
      <p:grpSp>
        <p:nvGrpSpPr>
          <p:cNvPr id="366" name="Google Shape;366;g3d4c9638a20_0_446"/>
          <p:cNvGrpSpPr/>
          <p:nvPr/>
        </p:nvGrpSpPr>
        <p:grpSpPr>
          <a:xfrm>
            <a:off x="9155392" y="1675"/>
            <a:ext cx="3023097" cy="3468901"/>
            <a:chOff x="6790514" y="1255"/>
            <a:chExt cx="2267380" cy="2601741"/>
          </a:xfrm>
        </p:grpSpPr>
        <p:grpSp>
          <p:nvGrpSpPr>
            <p:cNvPr id="367" name="Google Shape;367;g3d4c9638a20_0_446"/>
            <p:cNvGrpSpPr/>
            <p:nvPr/>
          </p:nvGrpSpPr>
          <p:grpSpPr>
            <a:xfrm>
              <a:off x="7067536" y="1255"/>
              <a:ext cx="1990358" cy="1990303"/>
              <a:chOff x="7067536" y="1255"/>
              <a:chExt cx="1990358" cy="1990303"/>
            </a:xfrm>
          </p:grpSpPr>
          <p:sp>
            <p:nvSpPr>
              <p:cNvPr id="368" name="Google Shape;368;g3d4c9638a20_0_446"/>
              <p:cNvSpPr/>
              <p:nvPr/>
            </p:nvSpPr>
            <p:spPr>
              <a:xfrm rot="-8648551">
                <a:off x="7594313" y="527721"/>
                <a:ext cx="937226" cy="937226"/>
              </a:xfrm>
              <a:prstGeom prst="ellipse">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g3d4c9638a20_0_446"/>
              <p:cNvSpPr/>
              <p:nvPr/>
            </p:nvSpPr>
            <p:spPr>
              <a:xfrm rot="-8648551">
                <a:off x="7594313" y="527721"/>
                <a:ext cx="937226" cy="937226"/>
              </a:xfrm>
              <a:prstGeom prst="pie">
                <a:avLst>
                  <a:gd name="adj1" fmla="val 19376841"/>
                  <a:gd name="adj2" fmla="val 12313574"/>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g3d4c9638a20_0_446"/>
              <p:cNvSpPr/>
              <p:nvPr/>
            </p:nvSpPr>
            <p:spPr>
              <a:xfrm rot="-8649154">
                <a:off x="7349891" y="283705"/>
                <a:ext cx="1425647" cy="1425404"/>
              </a:xfrm>
              <a:prstGeom prst="ellipse">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71" name="Google Shape;371;g3d4c9638a20_0_446"/>
            <p:cNvGrpSpPr/>
            <p:nvPr/>
          </p:nvGrpSpPr>
          <p:grpSpPr>
            <a:xfrm>
              <a:off x="8207126" y="1807997"/>
              <a:ext cx="795000" cy="795000"/>
              <a:chOff x="8207126" y="1807997"/>
              <a:chExt cx="795000" cy="795000"/>
            </a:xfrm>
          </p:grpSpPr>
          <p:sp>
            <p:nvSpPr>
              <p:cNvPr id="372" name="Google Shape;372;g3d4c9638a20_0_446"/>
              <p:cNvSpPr/>
              <p:nvPr/>
            </p:nvSpPr>
            <p:spPr>
              <a:xfrm rot="2152054">
                <a:off x="8319942" y="1920813"/>
                <a:ext cx="569367" cy="569367"/>
              </a:xfrm>
              <a:prstGeom prst="ellipse">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g3d4c9638a20_0_446"/>
              <p:cNvSpPr/>
              <p:nvPr/>
            </p:nvSpPr>
            <p:spPr>
              <a:xfrm rot="2150259">
                <a:off x="8408218" y="2008610"/>
                <a:ext cx="393004" cy="393004"/>
              </a:xfrm>
              <a:prstGeom prst="ellipse">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g3d4c9638a20_0_446"/>
              <p:cNvSpPr/>
              <p:nvPr/>
            </p:nvSpPr>
            <p:spPr>
              <a:xfrm rot="2150259">
                <a:off x="8408218" y="2008610"/>
                <a:ext cx="393004" cy="393004"/>
              </a:xfrm>
              <a:prstGeom prst="pie">
                <a:avLst>
                  <a:gd name="adj1" fmla="val 5699893"/>
                  <a:gd name="adj2" fmla="val 12313574"/>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75" name="Google Shape;375;g3d4c9638a20_0_446"/>
            <p:cNvGrpSpPr/>
            <p:nvPr/>
          </p:nvGrpSpPr>
          <p:grpSpPr>
            <a:xfrm>
              <a:off x="6790514" y="118857"/>
              <a:ext cx="548700" cy="548700"/>
              <a:chOff x="6790514" y="118857"/>
              <a:chExt cx="548700" cy="548700"/>
            </a:xfrm>
          </p:grpSpPr>
          <p:sp>
            <p:nvSpPr>
              <p:cNvPr id="376" name="Google Shape;376;g3d4c9638a20_0_446"/>
              <p:cNvSpPr/>
              <p:nvPr/>
            </p:nvSpPr>
            <p:spPr>
              <a:xfrm rot="2150259">
                <a:off x="6868362" y="196705"/>
                <a:ext cx="393004" cy="393004"/>
              </a:xfrm>
              <a:prstGeom prst="ellipse">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g3d4c9638a20_0_446"/>
              <p:cNvSpPr/>
              <p:nvPr/>
            </p:nvSpPr>
            <p:spPr>
              <a:xfrm rot="2150259">
                <a:off x="6868362" y="196705"/>
                <a:ext cx="393004" cy="393004"/>
              </a:xfrm>
              <a:prstGeom prst="pie">
                <a:avLst>
                  <a:gd name="adj1" fmla="val 5699893"/>
                  <a:gd name="adj2" fmla="val 12313574"/>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78" name="Google Shape;378;g3d4c9638a20_0_446"/>
          <p:cNvSpPr txBox="1">
            <a:spLocks noGrp="1"/>
          </p:cNvSpPr>
          <p:nvPr>
            <p:ph type="title"/>
          </p:nvPr>
        </p:nvSpPr>
        <p:spPr>
          <a:xfrm>
            <a:off x="1098667" y="1018133"/>
            <a:ext cx="7810500" cy="47643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379" name="Google Shape;379;g3d4c9638a20_0_446"/>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80"/>
        <p:cNvGrpSpPr/>
        <p:nvPr/>
      </p:nvGrpSpPr>
      <p:grpSpPr>
        <a:xfrm>
          <a:off x="0" y="0"/>
          <a:ext cx="0" cy="0"/>
          <a:chOff x="0" y="0"/>
          <a:chExt cx="0" cy="0"/>
        </a:xfrm>
      </p:grpSpPr>
      <p:grpSp>
        <p:nvGrpSpPr>
          <p:cNvPr id="381" name="Google Shape;381;g3d4c9638a20_0_461"/>
          <p:cNvGrpSpPr/>
          <p:nvPr/>
        </p:nvGrpSpPr>
        <p:grpSpPr>
          <a:xfrm>
            <a:off x="834621" y="399168"/>
            <a:ext cx="1332416" cy="1332416"/>
            <a:chOff x="348199" y="179450"/>
            <a:chExt cx="1116300" cy="1116300"/>
          </a:xfrm>
        </p:grpSpPr>
        <p:sp>
          <p:nvSpPr>
            <p:cNvPr id="382" name="Google Shape;382;g3d4c9638a20_0_461"/>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g3d4c9638a20_0_461"/>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84" name="Google Shape;384;g3d4c9638a20_0_461"/>
          <p:cNvSpPr txBox="1">
            <a:spLocks noGrp="1"/>
          </p:cNvSpPr>
          <p:nvPr>
            <p:ph type="title"/>
          </p:nvPr>
        </p:nvSpPr>
        <p:spPr>
          <a:xfrm>
            <a:off x="1738400" y="798100"/>
            <a:ext cx="4574100" cy="2653500"/>
          </a:xfrm>
          <a:prstGeom prst="rect">
            <a:avLst/>
          </a:prstGeom>
          <a:noFill/>
          <a:ln w="9525" cap="flat" cmpd="sng">
            <a:solidFill>
              <a:schemeClr val="lt1"/>
            </a:solidFill>
            <a:prstDash val="solid"/>
            <a:round/>
            <a:headEnd type="none" w="sm" len="sm"/>
            <a:tailEnd type="none" w="sm" len="sm"/>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85" name="Google Shape;385;g3d4c9638a20_0_461"/>
          <p:cNvSpPr txBox="1">
            <a:spLocks noGrp="1"/>
          </p:cNvSpPr>
          <p:nvPr>
            <p:ph type="subTitle" idx="1"/>
          </p:nvPr>
        </p:nvSpPr>
        <p:spPr>
          <a:xfrm>
            <a:off x="1738400" y="3657604"/>
            <a:ext cx="4574100" cy="968100"/>
          </a:xfrm>
          <a:prstGeom prst="rect">
            <a:avLst/>
          </a:prstGeom>
          <a:noFill/>
          <a:ln w="9525" cap="flat" cmpd="sng">
            <a:solidFill>
              <a:schemeClr val="lt1"/>
            </a:solidFill>
            <a:prstDash val="solid"/>
            <a:round/>
            <a:headEnd type="none" w="sm" len="sm"/>
            <a:tailEnd type="none" w="sm" len="sm"/>
          </a:ln>
        </p:spPr>
        <p:txBody>
          <a:bodyPr spcFirstLastPara="1" wrap="square" lIns="121900" tIns="121900" rIns="121900" bIns="121900" anchor="t" anchorCtr="0">
            <a:normAutofit/>
          </a:bodyPr>
          <a:lstStyle>
            <a:lvl1pPr lvl="0" algn="l">
              <a:lnSpc>
                <a:spcPct val="100000"/>
              </a:lnSpc>
              <a:spcBef>
                <a:spcPts val="0"/>
              </a:spcBef>
              <a:spcAft>
                <a:spcPts val="0"/>
              </a:spcAft>
              <a:buSzPts val="2100"/>
              <a:buNone/>
              <a:defRPr sz="21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386" name="Google Shape;386;g3d4c9638a20_0_461"/>
          <p:cNvSpPr txBox="1">
            <a:spLocks noGrp="1"/>
          </p:cNvSpPr>
          <p:nvPr>
            <p:ph type="body" idx="2"/>
          </p:nvPr>
        </p:nvSpPr>
        <p:spPr>
          <a:xfrm>
            <a:off x="6538267" y="881333"/>
            <a:ext cx="4574100" cy="5160900"/>
          </a:xfrm>
          <a:prstGeom prst="rect">
            <a:avLst/>
          </a:prstGeom>
          <a:noFill/>
          <a:ln w="9525" cap="flat" cmpd="sng">
            <a:solidFill>
              <a:schemeClr val="lt1"/>
            </a:solidFill>
            <a:prstDash val="solid"/>
            <a:round/>
            <a:headEnd type="none" w="sm" len="sm"/>
            <a:tailEnd type="none" w="sm" len="sm"/>
          </a:ln>
        </p:spPr>
        <p:txBody>
          <a:bodyPr spcFirstLastPara="1" wrap="square" lIns="121900" tIns="121900" rIns="121900" bIns="121900" anchor="t" anchorCtr="0">
            <a:normAutofit/>
          </a:bodyPr>
          <a:lstStyle>
            <a:lvl1pPr marL="457200" lvl="0" indent="-336550" algn="l">
              <a:lnSpc>
                <a:spcPct val="115000"/>
              </a:lnSpc>
              <a:spcBef>
                <a:spcPts val="0"/>
              </a:spcBef>
              <a:spcAft>
                <a:spcPts val="0"/>
              </a:spcAft>
              <a:buSzPts val="1700"/>
              <a:buChar char="●"/>
              <a:defRPr/>
            </a:lvl1pPr>
            <a:lvl2pPr marL="914400" lvl="1" indent="-323850" algn="l">
              <a:lnSpc>
                <a:spcPct val="115000"/>
              </a:lnSpc>
              <a:spcBef>
                <a:spcPts val="0"/>
              </a:spcBef>
              <a:spcAft>
                <a:spcPts val="0"/>
              </a:spcAft>
              <a:buSzPts val="1500"/>
              <a:buChar char="○"/>
              <a:defRPr/>
            </a:lvl2pPr>
            <a:lvl3pPr marL="1371600" lvl="2" indent="-323850" algn="l">
              <a:lnSpc>
                <a:spcPct val="115000"/>
              </a:lnSpc>
              <a:spcBef>
                <a:spcPts val="0"/>
              </a:spcBef>
              <a:spcAft>
                <a:spcPts val="0"/>
              </a:spcAft>
              <a:buSzPts val="1500"/>
              <a:buChar char="■"/>
              <a:defRPr/>
            </a:lvl3pPr>
            <a:lvl4pPr marL="1828800" lvl="3" indent="-323850" algn="l">
              <a:lnSpc>
                <a:spcPct val="115000"/>
              </a:lnSpc>
              <a:spcBef>
                <a:spcPts val="0"/>
              </a:spcBef>
              <a:spcAft>
                <a:spcPts val="0"/>
              </a:spcAft>
              <a:buSzPts val="1500"/>
              <a:buChar char="●"/>
              <a:defRPr/>
            </a:lvl4pPr>
            <a:lvl5pPr marL="2286000" lvl="4" indent="-323850" algn="l">
              <a:lnSpc>
                <a:spcPct val="115000"/>
              </a:lnSpc>
              <a:spcBef>
                <a:spcPts val="0"/>
              </a:spcBef>
              <a:spcAft>
                <a:spcPts val="0"/>
              </a:spcAft>
              <a:buSzPts val="1500"/>
              <a:buChar char="○"/>
              <a:defRPr/>
            </a:lvl5pPr>
            <a:lvl6pPr marL="2743200" lvl="5" indent="-323850" algn="l">
              <a:lnSpc>
                <a:spcPct val="115000"/>
              </a:lnSpc>
              <a:spcBef>
                <a:spcPts val="0"/>
              </a:spcBef>
              <a:spcAft>
                <a:spcPts val="0"/>
              </a:spcAft>
              <a:buSzPts val="1500"/>
              <a:buChar char="■"/>
              <a:defRPr/>
            </a:lvl6pPr>
            <a:lvl7pPr marL="3200400" lvl="6" indent="-323850" algn="l">
              <a:lnSpc>
                <a:spcPct val="115000"/>
              </a:lnSpc>
              <a:spcBef>
                <a:spcPts val="0"/>
              </a:spcBef>
              <a:spcAft>
                <a:spcPts val="0"/>
              </a:spcAft>
              <a:buSzPts val="1500"/>
              <a:buChar char="●"/>
              <a:defRPr/>
            </a:lvl7pPr>
            <a:lvl8pPr marL="3657600" lvl="7" indent="-323850" algn="l">
              <a:lnSpc>
                <a:spcPct val="115000"/>
              </a:lnSpc>
              <a:spcBef>
                <a:spcPts val="0"/>
              </a:spcBef>
              <a:spcAft>
                <a:spcPts val="0"/>
              </a:spcAft>
              <a:buSzPts val="1500"/>
              <a:buChar char="○"/>
              <a:defRPr/>
            </a:lvl8pPr>
            <a:lvl9pPr marL="4114800" lvl="8" indent="-323850" algn="l">
              <a:lnSpc>
                <a:spcPct val="115000"/>
              </a:lnSpc>
              <a:spcBef>
                <a:spcPts val="0"/>
              </a:spcBef>
              <a:spcAft>
                <a:spcPts val="0"/>
              </a:spcAft>
              <a:buSzPts val="1500"/>
              <a:buChar char="■"/>
              <a:defRPr/>
            </a:lvl9pPr>
          </a:lstStyle>
          <a:p>
            <a:endParaRPr/>
          </a:p>
        </p:txBody>
      </p:sp>
      <p:sp>
        <p:nvSpPr>
          <p:cNvPr id="387" name="Google Shape;387;g3d4c9638a20_0_461"/>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8"/>
        <p:cNvGrpSpPr/>
        <p:nvPr/>
      </p:nvGrpSpPr>
      <p:grpSpPr>
        <a:xfrm>
          <a:off x="0" y="0"/>
          <a:ext cx="0" cy="0"/>
          <a:chOff x="0" y="0"/>
          <a:chExt cx="0" cy="0"/>
        </a:xfrm>
      </p:grpSpPr>
      <p:grpSp>
        <p:nvGrpSpPr>
          <p:cNvPr id="389" name="Google Shape;389;g3d4c9638a20_0_469"/>
          <p:cNvGrpSpPr/>
          <p:nvPr/>
        </p:nvGrpSpPr>
        <p:grpSpPr>
          <a:xfrm>
            <a:off x="951176" y="5129497"/>
            <a:ext cx="1100560" cy="1100560"/>
            <a:chOff x="348199" y="179450"/>
            <a:chExt cx="1116300" cy="1116300"/>
          </a:xfrm>
        </p:grpSpPr>
        <p:sp>
          <p:nvSpPr>
            <p:cNvPr id="390" name="Google Shape;390;g3d4c9638a20_0_469"/>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g3d4c9638a20_0_469"/>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92" name="Google Shape;392;g3d4c9638a20_0_469"/>
          <p:cNvSpPr txBox="1">
            <a:spLocks noGrp="1"/>
          </p:cNvSpPr>
          <p:nvPr>
            <p:ph type="body" idx="1"/>
          </p:nvPr>
        </p:nvSpPr>
        <p:spPr>
          <a:xfrm>
            <a:off x="1738400" y="5518633"/>
            <a:ext cx="7790700" cy="713100"/>
          </a:xfrm>
          <a:prstGeom prst="rect">
            <a:avLst/>
          </a:prstGeom>
          <a:noFill/>
          <a:ln>
            <a:noFill/>
          </a:ln>
        </p:spPr>
        <p:txBody>
          <a:bodyPr spcFirstLastPara="1" wrap="square" lIns="121900" tIns="121900" rIns="121900" bIns="121900" anchor="t" anchorCtr="0">
            <a:normAutofit/>
          </a:bodyPr>
          <a:lstStyle>
            <a:lvl1pPr marL="457200" lvl="0" indent="-228600" algn="l">
              <a:lnSpc>
                <a:spcPct val="100000"/>
              </a:lnSpc>
              <a:spcBef>
                <a:spcPts val="0"/>
              </a:spcBef>
              <a:spcAft>
                <a:spcPts val="0"/>
              </a:spcAft>
              <a:buSzPts val="1700"/>
              <a:buNone/>
              <a:defRPr/>
            </a:lvl1pPr>
          </a:lstStyle>
          <a:p>
            <a:endParaRPr/>
          </a:p>
        </p:txBody>
      </p:sp>
      <p:sp>
        <p:nvSpPr>
          <p:cNvPr id="393" name="Google Shape;393;g3d4c9638a20_0_469"/>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3"/>
        </a:solidFill>
        <a:effectLst/>
      </p:bgPr>
    </p:bg>
    <p:spTree>
      <p:nvGrpSpPr>
        <p:cNvPr id="1" name="Shape 394"/>
        <p:cNvGrpSpPr/>
        <p:nvPr/>
      </p:nvGrpSpPr>
      <p:grpSpPr>
        <a:xfrm>
          <a:off x="0" y="0"/>
          <a:ext cx="0" cy="0"/>
          <a:chOff x="0" y="0"/>
          <a:chExt cx="0" cy="0"/>
        </a:xfrm>
      </p:grpSpPr>
      <p:grpSp>
        <p:nvGrpSpPr>
          <p:cNvPr id="395" name="Google Shape;395;g3d4c9638a20_0_475"/>
          <p:cNvGrpSpPr/>
          <p:nvPr/>
        </p:nvGrpSpPr>
        <p:grpSpPr>
          <a:xfrm>
            <a:off x="69" y="5465463"/>
            <a:ext cx="12191743" cy="1392365"/>
            <a:chOff x="52" y="4099200"/>
            <a:chExt cx="9144036" cy="1044300"/>
          </a:xfrm>
        </p:grpSpPr>
        <p:grpSp>
          <p:nvGrpSpPr>
            <p:cNvPr id="396" name="Google Shape;396;g3d4c9638a20_0_475"/>
            <p:cNvGrpSpPr/>
            <p:nvPr/>
          </p:nvGrpSpPr>
          <p:grpSpPr>
            <a:xfrm>
              <a:off x="52" y="4309200"/>
              <a:ext cx="231622" cy="834300"/>
              <a:chOff x="2688737" y="4301380"/>
              <a:chExt cx="231900" cy="834300"/>
            </a:xfrm>
          </p:grpSpPr>
          <p:sp>
            <p:nvSpPr>
              <p:cNvPr id="397" name="Google Shape;397;g3d4c9638a20_0_475"/>
              <p:cNvSpPr/>
              <p:nvPr/>
            </p:nvSpPr>
            <p:spPr>
              <a:xfrm flipH="1">
                <a:off x="2688737" y="4720780"/>
                <a:ext cx="2319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g3d4c9638a20_0_475"/>
              <p:cNvSpPr/>
              <p:nvPr/>
            </p:nvSpPr>
            <p:spPr>
              <a:xfrm flipH="1">
                <a:off x="2688737" y="4301380"/>
                <a:ext cx="2319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g3d4c9638a20_0_475"/>
              <p:cNvSpPr/>
              <p:nvPr/>
            </p:nvSpPr>
            <p:spPr>
              <a:xfrm flipH="1">
                <a:off x="2688737" y="4511080"/>
                <a:ext cx="2319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g3d4c9638a20_0_475"/>
              <p:cNvSpPr/>
              <p:nvPr/>
            </p:nvSpPr>
            <p:spPr>
              <a:xfrm flipH="1">
                <a:off x="2688737" y="4930480"/>
                <a:ext cx="2319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1" name="Google Shape;401;g3d4c9638a20_0_475"/>
            <p:cNvGrpSpPr/>
            <p:nvPr/>
          </p:nvGrpSpPr>
          <p:grpSpPr>
            <a:xfrm>
              <a:off x="371406" y="4099200"/>
              <a:ext cx="231622" cy="1044300"/>
              <a:chOff x="2688737" y="4091380"/>
              <a:chExt cx="231900" cy="1044300"/>
            </a:xfrm>
          </p:grpSpPr>
          <p:sp>
            <p:nvSpPr>
              <p:cNvPr id="402" name="Google Shape;402;g3d4c9638a20_0_475"/>
              <p:cNvSpPr/>
              <p:nvPr/>
            </p:nvSpPr>
            <p:spPr>
              <a:xfrm flipH="1">
                <a:off x="2688737" y="4720780"/>
                <a:ext cx="2319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g3d4c9638a20_0_475"/>
              <p:cNvSpPr/>
              <p:nvPr/>
            </p:nvSpPr>
            <p:spPr>
              <a:xfrm flipH="1">
                <a:off x="2688737" y="4301380"/>
                <a:ext cx="2319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g3d4c9638a20_0_475"/>
              <p:cNvSpPr/>
              <p:nvPr/>
            </p:nvSpPr>
            <p:spPr>
              <a:xfrm flipH="1">
                <a:off x="2688737" y="4511080"/>
                <a:ext cx="2319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5" name="Google Shape;405;g3d4c9638a20_0_475"/>
              <p:cNvSpPr/>
              <p:nvPr/>
            </p:nvSpPr>
            <p:spPr>
              <a:xfrm flipH="1">
                <a:off x="2688737" y="4091380"/>
                <a:ext cx="2319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g3d4c9638a20_0_475"/>
              <p:cNvSpPr/>
              <p:nvPr/>
            </p:nvSpPr>
            <p:spPr>
              <a:xfrm flipH="1">
                <a:off x="2688737" y="4930480"/>
                <a:ext cx="2319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7" name="Google Shape;407;g3d4c9638a20_0_475"/>
            <p:cNvGrpSpPr/>
            <p:nvPr/>
          </p:nvGrpSpPr>
          <p:grpSpPr>
            <a:xfrm>
              <a:off x="742761" y="4309200"/>
              <a:ext cx="231622" cy="834300"/>
              <a:chOff x="2688737" y="4301380"/>
              <a:chExt cx="231900" cy="834300"/>
            </a:xfrm>
          </p:grpSpPr>
          <p:sp>
            <p:nvSpPr>
              <p:cNvPr id="408" name="Google Shape;408;g3d4c9638a20_0_475"/>
              <p:cNvSpPr/>
              <p:nvPr/>
            </p:nvSpPr>
            <p:spPr>
              <a:xfrm flipH="1">
                <a:off x="2688737" y="4720780"/>
                <a:ext cx="2319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g3d4c9638a20_0_475"/>
              <p:cNvSpPr/>
              <p:nvPr/>
            </p:nvSpPr>
            <p:spPr>
              <a:xfrm flipH="1">
                <a:off x="2688737" y="4301380"/>
                <a:ext cx="2319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g3d4c9638a20_0_475"/>
              <p:cNvSpPr/>
              <p:nvPr/>
            </p:nvSpPr>
            <p:spPr>
              <a:xfrm flipH="1">
                <a:off x="2688737" y="4511080"/>
                <a:ext cx="2319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g3d4c9638a20_0_475"/>
              <p:cNvSpPr/>
              <p:nvPr/>
            </p:nvSpPr>
            <p:spPr>
              <a:xfrm flipH="1">
                <a:off x="2688737" y="4930480"/>
                <a:ext cx="2319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12" name="Google Shape;412;g3d4c9638a20_0_475"/>
            <p:cNvGrpSpPr/>
            <p:nvPr/>
          </p:nvGrpSpPr>
          <p:grpSpPr>
            <a:xfrm>
              <a:off x="1114115" y="4518900"/>
              <a:ext cx="231622" cy="624600"/>
              <a:chOff x="2688737" y="4511080"/>
              <a:chExt cx="231900" cy="624600"/>
            </a:xfrm>
          </p:grpSpPr>
          <p:sp>
            <p:nvSpPr>
              <p:cNvPr id="413" name="Google Shape;413;g3d4c9638a20_0_475"/>
              <p:cNvSpPr/>
              <p:nvPr/>
            </p:nvSpPr>
            <p:spPr>
              <a:xfrm flipH="1">
                <a:off x="2688737" y="4720780"/>
                <a:ext cx="2319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g3d4c9638a20_0_475"/>
              <p:cNvSpPr/>
              <p:nvPr/>
            </p:nvSpPr>
            <p:spPr>
              <a:xfrm flipH="1">
                <a:off x="2688737" y="4511080"/>
                <a:ext cx="2319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g3d4c9638a20_0_475"/>
              <p:cNvSpPr/>
              <p:nvPr/>
            </p:nvSpPr>
            <p:spPr>
              <a:xfrm flipH="1">
                <a:off x="2688737" y="4930480"/>
                <a:ext cx="2319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16" name="Google Shape;416;g3d4c9638a20_0_475"/>
            <p:cNvGrpSpPr/>
            <p:nvPr/>
          </p:nvGrpSpPr>
          <p:grpSpPr>
            <a:xfrm>
              <a:off x="1856753" y="4099200"/>
              <a:ext cx="231600" cy="1044300"/>
              <a:chOff x="1856753" y="4099200"/>
              <a:chExt cx="231600" cy="1044300"/>
            </a:xfrm>
          </p:grpSpPr>
          <p:sp>
            <p:nvSpPr>
              <p:cNvPr id="417" name="Google Shape;417;g3d4c9638a20_0_475"/>
              <p:cNvSpPr/>
              <p:nvPr/>
            </p:nvSpPr>
            <p:spPr>
              <a:xfrm flipH="1">
                <a:off x="1856753"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g3d4c9638a20_0_475"/>
              <p:cNvSpPr/>
              <p:nvPr/>
            </p:nvSpPr>
            <p:spPr>
              <a:xfrm flipH="1">
                <a:off x="1856753"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3d4c9638a20_0_475"/>
              <p:cNvSpPr/>
              <p:nvPr/>
            </p:nvSpPr>
            <p:spPr>
              <a:xfrm flipH="1">
                <a:off x="1856753"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g3d4c9638a20_0_475"/>
              <p:cNvSpPr/>
              <p:nvPr/>
            </p:nvSpPr>
            <p:spPr>
              <a:xfrm flipH="1">
                <a:off x="1856753" y="4099200"/>
                <a:ext cx="2316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g3d4c9638a20_0_475"/>
              <p:cNvSpPr/>
              <p:nvPr/>
            </p:nvSpPr>
            <p:spPr>
              <a:xfrm flipH="1">
                <a:off x="1856753"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22" name="Google Shape;422;g3d4c9638a20_0_475"/>
            <p:cNvGrpSpPr/>
            <p:nvPr/>
          </p:nvGrpSpPr>
          <p:grpSpPr>
            <a:xfrm>
              <a:off x="2228107" y="4309200"/>
              <a:ext cx="231600" cy="834300"/>
              <a:chOff x="2228107" y="4309200"/>
              <a:chExt cx="231600" cy="834300"/>
            </a:xfrm>
          </p:grpSpPr>
          <p:sp>
            <p:nvSpPr>
              <p:cNvPr id="423" name="Google Shape;423;g3d4c9638a20_0_475"/>
              <p:cNvSpPr/>
              <p:nvPr/>
            </p:nvSpPr>
            <p:spPr>
              <a:xfrm flipH="1">
                <a:off x="2228107"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g3d4c9638a20_0_475"/>
              <p:cNvSpPr/>
              <p:nvPr/>
            </p:nvSpPr>
            <p:spPr>
              <a:xfrm flipH="1">
                <a:off x="2228107"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g3d4c9638a20_0_475"/>
              <p:cNvSpPr/>
              <p:nvPr/>
            </p:nvSpPr>
            <p:spPr>
              <a:xfrm flipH="1">
                <a:off x="2228107"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g3d4c9638a20_0_475"/>
              <p:cNvSpPr/>
              <p:nvPr/>
            </p:nvSpPr>
            <p:spPr>
              <a:xfrm flipH="1">
                <a:off x="2228107"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27" name="Google Shape;427;g3d4c9638a20_0_475"/>
            <p:cNvGrpSpPr/>
            <p:nvPr/>
          </p:nvGrpSpPr>
          <p:grpSpPr>
            <a:xfrm>
              <a:off x="2599462" y="4518900"/>
              <a:ext cx="231600" cy="624600"/>
              <a:chOff x="2599462" y="4518900"/>
              <a:chExt cx="231600" cy="624600"/>
            </a:xfrm>
          </p:grpSpPr>
          <p:sp>
            <p:nvSpPr>
              <p:cNvPr id="428" name="Google Shape;428;g3d4c9638a20_0_475"/>
              <p:cNvSpPr/>
              <p:nvPr/>
            </p:nvSpPr>
            <p:spPr>
              <a:xfrm flipH="1">
                <a:off x="2599462"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g3d4c9638a20_0_475"/>
              <p:cNvSpPr/>
              <p:nvPr/>
            </p:nvSpPr>
            <p:spPr>
              <a:xfrm flipH="1">
                <a:off x="2599462"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g3d4c9638a20_0_475"/>
              <p:cNvSpPr/>
              <p:nvPr/>
            </p:nvSpPr>
            <p:spPr>
              <a:xfrm flipH="1">
                <a:off x="2599462"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31" name="Google Shape;431;g3d4c9638a20_0_475"/>
            <p:cNvGrpSpPr/>
            <p:nvPr/>
          </p:nvGrpSpPr>
          <p:grpSpPr>
            <a:xfrm>
              <a:off x="3342171" y="4099200"/>
              <a:ext cx="231600" cy="1044300"/>
              <a:chOff x="3342171" y="4099200"/>
              <a:chExt cx="231600" cy="1044300"/>
            </a:xfrm>
          </p:grpSpPr>
          <p:sp>
            <p:nvSpPr>
              <p:cNvPr id="432" name="Google Shape;432;g3d4c9638a20_0_475"/>
              <p:cNvSpPr/>
              <p:nvPr/>
            </p:nvSpPr>
            <p:spPr>
              <a:xfrm flipH="1">
                <a:off x="3342171"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g3d4c9638a20_0_475"/>
              <p:cNvSpPr/>
              <p:nvPr/>
            </p:nvSpPr>
            <p:spPr>
              <a:xfrm flipH="1">
                <a:off x="3342171"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g3d4c9638a20_0_475"/>
              <p:cNvSpPr/>
              <p:nvPr/>
            </p:nvSpPr>
            <p:spPr>
              <a:xfrm flipH="1">
                <a:off x="3342171"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g3d4c9638a20_0_475"/>
              <p:cNvSpPr/>
              <p:nvPr/>
            </p:nvSpPr>
            <p:spPr>
              <a:xfrm flipH="1">
                <a:off x="3342171" y="4099200"/>
                <a:ext cx="2316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g3d4c9638a20_0_475"/>
              <p:cNvSpPr/>
              <p:nvPr/>
            </p:nvSpPr>
            <p:spPr>
              <a:xfrm flipH="1">
                <a:off x="3342171"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37" name="Google Shape;437;g3d4c9638a20_0_475"/>
            <p:cNvGrpSpPr/>
            <p:nvPr/>
          </p:nvGrpSpPr>
          <p:grpSpPr>
            <a:xfrm>
              <a:off x="3713525" y="4309200"/>
              <a:ext cx="231600" cy="834300"/>
              <a:chOff x="3713525" y="4309200"/>
              <a:chExt cx="231600" cy="834300"/>
            </a:xfrm>
          </p:grpSpPr>
          <p:sp>
            <p:nvSpPr>
              <p:cNvPr id="438" name="Google Shape;438;g3d4c9638a20_0_475"/>
              <p:cNvSpPr/>
              <p:nvPr/>
            </p:nvSpPr>
            <p:spPr>
              <a:xfrm flipH="1">
                <a:off x="3713525"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g3d4c9638a20_0_475"/>
              <p:cNvSpPr/>
              <p:nvPr/>
            </p:nvSpPr>
            <p:spPr>
              <a:xfrm flipH="1">
                <a:off x="3713525"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g3d4c9638a20_0_475"/>
              <p:cNvSpPr/>
              <p:nvPr/>
            </p:nvSpPr>
            <p:spPr>
              <a:xfrm flipH="1">
                <a:off x="3713525"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g3d4c9638a20_0_475"/>
              <p:cNvSpPr/>
              <p:nvPr/>
            </p:nvSpPr>
            <p:spPr>
              <a:xfrm flipH="1">
                <a:off x="3713525"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42" name="Google Shape;442;g3d4c9638a20_0_475"/>
            <p:cNvGrpSpPr/>
            <p:nvPr/>
          </p:nvGrpSpPr>
          <p:grpSpPr>
            <a:xfrm>
              <a:off x="1485398" y="4309200"/>
              <a:ext cx="231600" cy="834300"/>
              <a:chOff x="1485398" y="4309200"/>
              <a:chExt cx="231600" cy="834300"/>
            </a:xfrm>
          </p:grpSpPr>
          <p:sp>
            <p:nvSpPr>
              <p:cNvPr id="443" name="Google Shape;443;g3d4c9638a20_0_475"/>
              <p:cNvSpPr/>
              <p:nvPr/>
            </p:nvSpPr>
            <p:spPr>
              <a:xfrm flipH="1">
                <a:off x="1485398"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g3d4c9638a20_0_475"/>
              <p:cNvSpPr/>
              <p:nvPr/>
            </p:nvSpPr>
            <p:spPr>
              <a:xfrm flipH="1">
                <a:off x="1485398"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g3d4c9638a20_0_475"/>
              <p:cNvSpPr/>
              <p:nvPr/>
            </p:nvSpPr>
            <p:spPr>
              <a:xfrm flipH="1">
                <a:off x="1485398"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g3d4c9638a20_0_475"/>
              <p:cNvSpPr/>
              <p:nvPr/>
            </p:nvSpPr>
            <p:spPr>
              <a:xfrm flipH="1">
                <a:off x="1485398"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47" name="Google Shape;447;g3d4c9638a20_0_475"/>
            <p:cNvGrpSpPr/>
            <p:nvPr/>
          </p:nvGrpSpPr>
          <p:grpSpPr>
            <a:xfrm>
              <a:off x="4084879" y="4518900"/>
              <a:ext cx="231600" cy="624600"/>
              <a:chOff x="4084879" y="4518900"/>
              <a:chExt cx="231600" cy="624600"/>
            </a:xfrm>
          </p:grpSpPr>
          <p:sp>
            <p:nvSpPr>
              <p:cNvPr id="448" name="Google Shape;448;g3d4c9638a20_0_475"/>
              <p:cNvSpPr/>
              <p:nvPr/>
            </p:nvSpPr>
            <p:spPr>
              <a:xfrm flipH="1">
                <a:off x="4084879"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g3d4c9638a20_0_475"/>
              <p:cNvSpPr/>
              <p:nvPr/>
            </p:nvSpPr>
            <p:spPr>
              <a:xfrm flipH="1">
                <a:off x="4084879"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g3d4c9638a20_0_475"/>
              <p:cNvSpPr/>
              <p:nvPr/>
            </p:nvSpPr>
            <p:spPr>
              <a:xfrm flipH="1">
                <a:off x="4084879"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1" name="Google Shape;451;g3d4c9638a20_0_475"/>
            <p:cNvGrpSpPr/>
            <p:nvPr/>
          </p:nvGrpSpPr>
          <p:grpSpPr>
            <a:xfrm>
              <a:off x="2970816" y="4309200"/>
              <a:ext cx="231600" cy="834300"/>
              <a:chOff x="2970816" y="4309200"/>
              <a:chExt cx="231600" cy="834300"/>
            </a:xfrm>
          </p:grpSpPr>
          <p:sp>
            <p:nvSpPr>
              <p:cNvPr id="452" name="Google Shape;452;g3d4c9638a20_0_475"/>
              <p:cNvSpPr/>
              <p:nvPr/>
            </p:nvSpPr>
            <p:spPr>
              <a:xfrm flipH="1">
                <a:off x="2970816"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g3d4c9638a20_0_475"/>
              <p:cNvSpPr/>
              <p:nvPr/>
            </p:nvSpPr>
            <p:spPr>
              <a:xfrm flipH="1">
                <a:off x="2970816"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g3d4c9638a20_0_475"/>
              <p:cNvSpPr/>
              <p:nvPr/>
            </p:nvSpPr>
            <p:spPr>
              <a:xfrm flipH="1">
                <a:off x="2970816"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g3d4c9638a20_0_475"/>
              <p:cNvSpPr/>
              <p:nvPr/>
            </p:nvSpPr>
            <p:spPr>
              <a:xfrm flipH="1">
                <a:off x="2970816"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6" name="Google Shape;456;g3d4c9638a20_0_475"/>
            <p:cNvGrpSpPr/>
            <p:nvPr/>
          </p:nvGrpSpPr>
          <p:grpSpPr>
            <a:xfrm>
              <a:off x="4456234" y="4309200"/>
              <a:ext cx="231600" cy="834300"/>
              <a:chOff x="4456234" y="4309200"/>
              <a:chExt cx="231600" cy="834300"/>
            </a:xfrm>
          </p:grpSpPr>
          <p:sp>
            <p:nvSpPr>
              <p:cNvPr id="457" name="Google Shape;457;g3d4c9638a20_0_475"/>
              <p:cNvSpPr/>
              <p:nvPr/>
            </p:nvSpPr>
            <p:spPr>
              <a:xfrm flipH="1">
                <a:off x="4456234"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g3d4c9638a20_0_475"/>
              <p:cNvSpPr/>
              <p:nvPr/>
            </p:nvSpPr>
            <p:spPr>
              <a:xfrm flipH="1">
                <a:off x="4456234"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g3d4c9638a20_0_475"/>
              <p:cNvSpPr/>
              <p:nvPr/>
            </p:nvSpPr>
            <p:spPr>
              <a:xfrm flipH="1">
                <a:off x="4456234"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g3d4c9638a20_0_475"/>
              <p:cNvSpPr/>
              <p:nvPr/>
            </p:nvSpPr>
            <p:spPr>
              <a:xfrm flipH="1">
                <a:off x="4456234"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61" name="Google Shape;461;g3d4c9638a20_0_475"/>
            <p:cNvGrpSpPr/>
            <p:nvPr/>
          </p:nvGrpSpPr>
          <p:grpSpPr>
            <a:xfrm>
              <a:off x="4827588" y="4099200"/>
              <a:ext cx="231600" cy="1044300"/>
              <a:chOff x="4827588" y="4099200"/>
              <a:chExt cx="231600" cy="1044300"/>
            </a:xfrm>
          </p:grpSpPr>
          <p:sp>
            <p:nvSpPr>
              <p:cNvPr id="462" name="Google Shape;462;g3d4c9638a20_0_475"/>
              <p:cNvSpPr/>
              <p:nvPr/>
            </p:nvSpPr>
            <p:spPr>
              <a:xfrm flipH="1">
                <a:off x="4827588"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g3d4c9638a20_0_475"/>
              <p:cNvSpPr/>
              <p:nvPr/>
            </p:nvSpPr>
            <p:spPr>
              <a:xfrm flipH="1">
                <a:off x="4827588"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g3d4c9638a20_0_475"/>
              <p:cNvSpPr/>
              <p:nvPr/>
            </p:nvSpPr>
            <p:spPr>
              <a:xfrm flipH="1">
                <a:off x="4827588"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g3d4c9638a20_0_475"/>
              <p:cNvSpPr/>
              <p:nvPr/>
            </p:nvSpPr>
            <p:spPr>
              <a:xfrm flipH="1">
                <a:off x="4827588" y="4099200"/>
                <a:ext cx="2316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g3d4c9638a20_0_475"/>
              <p:cNvSpPr/>
              <p:nvPr/>
            </p:nvSpPr>
            <p:spPr>
              <a:xfrm flipH="1">
                <a:off x="4827588"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67" name="Google Shape;467;g3d4c9638a20_0_475"/>
            <p:cNvGrpSpPr/>
            <p:nvPr/>
          </p:nvGrpSpPr>
          <p:grpSpPr>
            <a:xfrm>
              <a:off x="5198943" y="4309200"/>
              <a:ext cx="231600" cy="834300"/>
              <a:chOff x="5198943" y="4309200"/>
              <a:chExt cx="231600" cy="834300"/>
            </a:xfrm>
          </p:grpSpPr>
          <p:sp>
            <p:nvSpPr>
              <p:cNvPr id="468" name="Google Shape;468;g3d4c9638a20_0_475"/>
              <p:cNvSpPr/>
              <p:nvPr/>
            </p:nvSpPr>
            <p:spPr>
              <a:xfrm flipH="1">
                <a:off x="5198943"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9" name="Google Shape;469;g3d4c9638a20_0_475"/>
              <p:cNvSpPr/>
              <p:nvPr/>
            </p:nvSpPr>
            <p:spPr>
              <a:xfrm flipH="1">
                <a:off x="5198943"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g3d4c9638a20_0_475"/>
              <p:cNvSpPr/>
              <p:nvPr/>
            </p:nvSpPr>
            <p:spPr>
              <a:xfrm flipH="1">
                <a:off x="5198943"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g3d4c9638a20_0_475"/>
              <p:cNvSpPr/>
              <p:nvPr/>
            </p:nvSpPr>
            <p:spPr>
              <a:xfrm flipH="1">
                <a:off x="5198943"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72" name="Google Shape;472;g3d4c9638a20_0_475"/>
            <p:cNvGrpSpPr/>
            <p:nvPr/>
          </p:nvGrpSpPr>
          <p:grpSpPr>
            <a:xfrm>
              <a:off x="5570297" y="4518900"/>
              <a:ext cx="231600" cy="624600"/>
              <a:chOff x="5570297" y="4518900"/>
              <a:chExt cx="231600" cy="624600"/>
            </a:xfrm>
          </p:grpSpPr>
          <p:sp>
            <p:nvSpPr>
              <p:cNvPr id="473" name="Google Shape;473;g3d4c9638a20_0_475"/>
              <p:cNvSpPr/>
              <p:nvPr/>
            </p:nvSpPr>
            <p:spPr>
              <a:xfrm flipH="1">
                <a:off x="5570297"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g3d4c9638a20_0_475"/>
              <p:cNvSpPr/>
              <p:nvPr/>
            </p:nvSpPr>
            <p:spPr>
              <a:xfrm flipH="1">
                <a:off x="5570297"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5" name="Google Shape;475;g3d4c9638a20_0_475"/>
              <p:cNvSpPr/>
              <p:nvPr/>
            </p:nvSpPr>
            <p:spPr>
              <a:xfrm flipH="1">
                <a:off x="5570297"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76" name="Google Shape;476;g3d4c9638a20_0_475"/>
            <p:cNvGrpSpPr/>
            <p:nvPr/>
          </p:nvGrpSpPr>
          <p:grpSpPr>
            <a:xfrm>
              <a:off x="5941652" y="4309200"/>
              <a:ext cx="231600" cy="834300"/>
              <a:chOff x="5941652" y="4309200"/>
              <a:chExt cx="231600" cy="834300"/>
            </a:xfrm>
          </p:grpSpPr>
          <p:sp>
            <p:nvSpPr>
              <p:cNvPr id="477" name="Google Shape;477;g3d4c9638a20_0_475"/>
              <p:cNvSpPr/>
              <p:nvPr/>
            </p:nvSpPr>
            <p:spPr>
              <a:xfrm flipH="1">
                <a:off x="5941652"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8" name="Google Shape;478;g3d4c9638a20_0_475"/>
              <p:cNvSpPr/>
              <p:nvPr/>
            </p:nvSpPr>
            <p:spPr>
              <a:xfrm flipH="1">
                <a:off x="5941652"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g3d4c9638a20_0_475"/>
              <p:cNvSpPr/>
              <p:nvPr/>
            </p:nvSpPr>
            <p:spPr>
              <a:xfrm flipH="1">
                <a:off x="5941652"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g3d4c9638a20_0_475"/>
              <p:cNvSpPr/>
              <p:nvPr/>
            </p:nvSpPr>
            <p:spPr>
              <a:xfrm flipH="1">
                <a:off x="5941652"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81" name="Google Shape;481;g3d4c9638a20_0_475"/>
            <p:cNvGrpSpPr/>
            <p:nvPr/>
          </p:nvGrpSpPr>
          <p:grpSpPr>
            <a:xfrm>
              <a:off x="6313006" y="4099200"/>
              <a:ext cx="231600" cy="1044300"/>
              <a:chOff x="6313006" y="4099200"/>
              <a:chExt cx="231600" cy="1044300"/>
            </a:xfrm>
          </p:grpSpPr>
          <p:sp>
            <p:nvSpPr>
              <p:cNvPr id="482" name="Google Shape;482;g3d4c9638a20_0_475"/>
              <p:cNvSpPr/>
              <p:nvPr/>
            </p:nvSpPr>
            <p:spPr>
              <a:xfrm flipH="1">
                <a:off x="6313006"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g3d4c9638a20_0_475"/>
              <p:cNvSpPr/>
              <p:nvPr/>
            </p:nvSpPr>
            <p:spPr>
              <a:xfrm flipH="1">
                <a:off x="6313006"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g3d4c9638a20_0_475"/>
              <p:cNvSpPr/>
              <p:nvPr/>
            </p:nvSpPr>
            <p:spPr>
              <a:xfrm flipH="1">
                <a:off x="6313006"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g3d4c9638a20_0_475"/>
              <p:cNvSpPr/>
              <p:nvPr/>
            </p:nvSpPr>
            <p:spPr>
              <a:xfrm flipH="1">
                <a:off x="6313006" y="4099200"/>
                <a:ext cx="2316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g3d4c9638a20_0_475"/>
              <p:cNvSpPr/>
              <p:nvPr/>
            </p:nvSpPr>
            <p:spPr>
              <a:xfrm flipH="1">
                <a:off x="6313006"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87" name="Google Shape;487;g3d4c9638a20_0_475"/>
            <p:cNvGrpSpPr/>
            <p:nvPr/>
          </p:nvGrpSpPr>
          <p:grpSpPr>
            <a:xfrm>
              <a:off x="6684361" y="4309200"/>
              <a:ext cx="231600" cy="834300"/>
              <a:chOff x="6684361" y="4309200"/>
              <a:chExt cx="231600" cy="834300"/>
            </a:xfrm>
          </p:grpSpPr>
          <p:sp>
            <p:nvSpPr>
              <p:cNvPr id="488" name="Google Shape;488;g3d4c9638a20_0_475"/>
              <p:cNvSpPr/>
              <p:nvPr/>
            </p:nvSpPr>
            <p:spPr>
              <a:xfrm flipH="1">
                <a:off x="6684361"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g3d4c9638a20_0_475"/>
              <p:cNvSpPr/>
              <p:nvPr/>
            </p:nvSpPr>
            <p:spPr>
              <a:xfrm flipH="1">
                <a:off x="6684361"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g3d4c9638a20_0_475"/>
              <p:cNvSpPr/>
              <p:nvPr/>
            </p:nvSpPr>
            <p:spPr>
              <a:xfrm flipH="1">
                <a:off x="6684361"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g3d4c9638a20_0_475"/>
              <p:cNvSpPr/>
              <p:nvPr/>
            </p:nvSpPr>
            <p:spPr>
              <a:xfrm flipH="1">
                <a:off x="6684361"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92" name="Google Shape;492;g3d4c9638a20_0_475"/>
            <p:cNvGrpSpPr/>
            <p:nvPr/>
          </p:nvGrpSpPr>
          <p:grpSpPr>
            <a:xfrm>
              <a:off x="7055715" y="4518900"/>
              <a:ext cx="231600" cy="624600"/>
              <a:chOff x="7055715" y="4518900"/>
              <a:chExt cx="231600" cy="624600"/>
            </a:xfrm>
          </p:grpSpPr>
          <p:sp>
            <p:nvSpPr>
              <p:cNvPr id="493" name="Google Shape;493;g3d4c9638a20_0_475"/>
              <p:cNvSpPr/>
              <p:nvPr/>
            </p:nvSpPr>
            <p:spPr>
              <a:xfrm flipH="1">
                <a:off x="7055715"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g3d4c9638a20_0_475"/>
              <p:cNvSpPr/>
              <p:nvPr/>
            </p:nvSpPr>
            <p:spPr>
              <a:xfrm flipH="1">
                <a:off x="7055715"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g3d4c9638a20_0_475"/>
              <p:cNvSpPr/>
              <p:nvPr/>
            </p:nvSpPr>
            <p:spPr>
              <a:xfrm flipH="1">
                <a:off x="7055715"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96" name="Google Shape;496;g3d4c9638a20_0_475"/>
            <p:cNvGrpSpPr/>
            <p:nvPr/>
          </p:nvGrpSpPr>
          <p:grpSpPr>
            <a:xfrm>
              <a:off x="7798424" y="4099200"/>
              <a:ext cx="231600" cy="1044300"/>
              <a:chOff x="7798424" y="4099200"/>
              <a:chExt cx="231600" cy="1044300"/>
            </a:xfrm>
          </p:grpSpPr>
          <p:sp>
            <p:nvSpPr>
              <p:cNvPr id="497" name="Google Shape;497;g3d4c9638a20_0_475"/>
              <p:cNvSpPr/>
              <p:nvPr/>
            </p:nvSpPr>
            <p:spPr>
              <a:xfrm flipH="1">
                <a:off x="7798424"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g3d4c9638a20_0_475"/>
              <p:cNvSpPr/>
              <p:nvPr/>
            </p:nvSpPr>
            <p:spPr>
              <a:xfrm flipH="1">
                <a:off x="7798424"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g3d4c9638a20_0_475"/>
              <p:cNvSpPr/>
              <p:nvPr/>
            </p:nvSpPr>
            <p:spPr>
              <a:xfrm flipH="1">
                <a:off x="7798424"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0" name="Google Shape;500;g3d4c9638a20_0_475"/>
              <p:cNvSpPr/>
              <p:nvPr/>
            </p:nvSpPr>
            <p:spPr>
              <a:xfrm flipH="1">
                <a:off x="7798424" y="4099200"/>
                <a:ext cx="231600" cy="104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g3d4c9638a20_0_475"/>
              <p:cNvSpPr/>
              <p:nvPr/>
            </p:nvSpPr>
            <p:spPr>
              <a:xfrm flipH="1">
                <a:off x="7798424"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02" name="Google Shape;502;g3d4c9638a20_0_475"/>
            <p:cNvGrpSpPr/>
            <p:nvPr/>
          </p:nvGrpSpPr>
          <p:grpSpPr>
            <a:xfrm>
              <a:off x="8169779" y="4309200"/>
              <a:ext cx="231600" cy="834300"/>
              <a:chOff x="8169779" y="4309200"/>
              <a:chExt cx="231600" cy="834300"/>
            </a:xfrm>
          </p:grpSpPr>
          <p:sp>
            <p:nvSpPr>
              <p:cNvPr id="503" name="Google Shape;503;g3d4c9638a20_0_475"/>
              <p:cNvSpPr/>
              <p:nvPr/>
            </p:nvSpPr>
            <p:spPr>
              <a:xfrm flipH="1">
                <a:off x="8169779"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g3d4c9638a20_0_475"/>
              <p:cNvSpPr/>
              <p:nvPr/>
            </p:nvSpPr>
            <p:spPr>
              <a:xfrm flipH="1">
                <a:off x="8169779"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g3d4c9638a20_0_475"/>
              <p:cNvSpPr/>
              <p:nvPr/>
            </p:nvSpPr>
            <p:spPr>
              <a:xfrm flipH="1">
                <a:off x="8169779"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g3d4c9638a20_0_475"/>
              <p:cNvSpPr/>
              <p:nvPr/>
            </p:nvSpPr>
            <p:spPr>
              <a:xfrm flipH="1">
                <a:off x="8169779"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07" name="Google Shape;507;g3d4c9638a20_0_475"/>
            <p:cNvGrpSpPr/>
            <p:nvPr/>
          </p:nvGrpSpPr>
          <p:grpSpPr>
            <a:xfrm>
              <a:off x="7427070" y="4309200"/>
              <a:ext cx="231600" cy="834300"/>
              <a:chOff x="7427070" y="4309200"/>
              <a:chExt cx="231600" cy="834300"/>
            </a:xfrm>
          </p:grpSpPr>
          <p:sp>
            <p:nvSpPr>
              <p:cNvPr id="508" name="Google Shape;508;g3d4c9638a20_0_475"/>
              <p:cNvSpPr/>
              <p:nvPr/>
            </p:nvSpPr>
            <p:spPr>
              <a:xfrm flipH="1">
                <a:off x="7427070"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g3d4c9638a20_0_475"/>
              <p:cNvSpPr/>
              <p:nvPr/>
            </p:nvSpPr>
            <p:spPr>
              <a:xfrm flipH="1">
                <a:off x="7427070"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0" name="Google Shape;510;g3d4c9638a20_0_475"/>
              <p:cNvSpPr/>
              <p:nvPr/>
            </p:nvSpPr>
            <p:spPr>
              <a:xfrm flipH="1">
                <a:off x="7427070"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g3d4c9638a20_0_475"/>
              <p:cNvSpPr/>
              <p:nvPr/>
            </p:nvSpPr>
            <p:spPr>
              <a:xfrm flipH="1">
                <a:off x="7427070"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12" name="Google Shape;512;g3d4c9638a20_0_475"/>
            <p:cNvGrpSpPr/>
            <p:nvPr/>
          </p:nvGrpSpPr>
          <p:grpSpPr>
            <a:xfrm>
              <a:off x="8541133" y="4518900"/>
              <a:ext cx="231600" cy="624600"/>
              <a:chOff x="8541133" y="4518900"/>
              <a:chExt cx="231600" cy="624600"/>
            </a:xfrm>
          </p:grpSpPr>
          <p:sp>
            <p:nvSpPr>
              <p:cNvPr id="513" name="Google Shape;513;g3d4c9638a20_0_475"/>
              <p:cNvSpPr/>
              <p:nvPr/>
            </p:nvSpPr>
            <p:spPr>
              <a:xfrm flipH="1">
                <a:off x="8541133"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g3d4c9638a20_0_475"/>
              <p:cNvSpPr/>
              <p:nvPr/>
            </p:nvSpPr>
            <p:spPr>
              <a:xfrm flipH="1">
                <a:off x="8541133"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g3d4c9638a20_0_475"/>
              <p:cNvSpPr/>
              <p:nvPr/>
            </p:nvSpPr>
            <p:spPr>
              <a:xfrm flipH="1">
                <a:off x="8541133"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16" name="Google Shape;516;g3d4c9638a20_0_475"/>
            <p:cNvGrpSpPr/>
            <p:nvPr/>
          </p:nvGrpSpPr>
          <p:grpSpPr>
            <a:xfrm>
              <a:off x="8912488" y="4309200"/>
              <a:ext cx="231600" cy="834300"/>
              <a:chOff x="8912488" y="4309200"/>
              <a:chExt cx="231600" cy="834300"/>
            </a:xfrm>
          </p:grpSpPr>
          <p:sp>
            <p:nvSpPr>
              <p:cNvPr id="517" name="Google Shape;517;g3d4c9638a20_0_475"/>
              <p:cNvSpPr/>
              <p:nvPr/>
            </p:nvSpPr>
            <p:spPr>
              <a:xfrm flipH="1">
                <a:off x="8912488" y="4728600"/>
                <a:ext cx="231600" cy="4149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g3d4c9638a20_0_475"/>
              <p:cNvSpPr/>
              <p:nvPr/>
            </p:nvSpPr>
            <p:spPr>
              <a:xfrm flipH="1">
                <a:off x="8912488" y="4309200"/>
                <a:ext cx="231600" cy="8343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g3d4c9638a20_0_475"/>
              <p:cNvSpPr/>
              <p:nvPr/>
            </p:nvSpPr>
            <p:spPr>
              <a:xfrm flipH="1">
                <a:off x="8912488" y="4518900"/>
                <a:ext cx="231600" cy="6246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g3d4c9638a20_0_475"/>
              <p:cNvSpPr/>
              <p:nvPr/>
            </p:nvSpPr>
            <p:spPr>
              <a:xfrm flipH="1">
                <a:off x="8912488" y="4938300"/>
                <a:ext cx="231600" cy="205200"/>
              </a:xfrm>
              <a:prstGeom prst="round2SameRect">
                <a:avLst>
                  <a:gd name="adj1" fmla="val 50000"/>
                  <a:gd name="adj2" fmla="val 0"/>
                </a:avLst>
              </a:prstGeom>
              <a:solidFill>
                <a:schemeClr val="lt1">
                  <a:alpha val="9019"/>
                </a:schemeClr>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521" name="Google Shape;521;g3d4c9638a20_0_475"/>
          <p:cNvSpPr txBox="1">
            <a:spLocks noGrp="1"/>
          </p:cNvSpPr>
          <p:nvPr>
            <p:ph type="title" hasCustomPrompt="1"/>
          </p:nvPr>
        </p:nvSpPr>
        <p:spPr>
          <a:xfrm>
            <a:off x="1851500" y="1030300"/>
            <a:ext cx="8489100" cy="2484300"/>
          </a:xfrm>
          <a:prstGeom prst="rect">
            <a:avLst/>
          </a:prstGeom>
          <a:noFill/>
          <a:ln>
            <a:noFill/>
          </a:ln>
        </p:spPr>
        <p:txBody>
          <a:bodyPr spcFirstLastPara="1" wrap="square" lIns="121900" tIns="121900" rIns="121900" bIns="121900" anchor="ctr" anchorCtr="0">
            <a:normAutofit/>
          </a:bodyPr>
          <a:lstStyle>
            <a:lvl1pPr lvl="0" algn="ctr">
              <a:lnSpc>
                <a:spcPct val="100000"/>
              </a:lnSpc>
              <a:spcBef>
                <a:spcPts val="0"/>
              </a:spcBef>
              <a:spcAft>
                <a:spcPts val="0"/>
              </a:spcAft>
              <a:buClr>
                <a:schemeClr val="lt1"/>
              </a:buClr>
              <a:buSzPts val="10700"/>
              <a:buNone/>
              <a:defRPr sz="10700">
                <a:solidFill>
                  <a:schemeClr val="lt1"/>
                </a:solidFill>
              </a:defRPr>
            </a:lvl1pPr>
            <a:lvl2pPr lvl="1" algn="ctr">
              <a:lnSpc>
                <a:spcPct val="100000"/>
              </a:lnSpc>
              <a:spcBef>
                <a:spcPts val="0"/>
              </a:spcBef>
              <a:spcAft>
                <a:spcPts val="0"/>
              </a:spcAft>
              <a:buClr>
                <a:schemeClr val="lt1"/>
              </a:buClr>
              <a:buSzPts val="10700"/>
              <a:buNone/>
              <a:defRPr sz="10700">
                <a:solidFill>
                  <a:schemeClr val="lt1"/>
                </a:solidFill>
              </a:defRPr>
            </a:lvl2pPr>
            <a:lvl3pPr lvl="2" algn="ctr">
              <a:lnSpc>
                <a:spcPct val="100000"/>
              </a:lnSpc>
              <a:spcBef>
                <a:spcPts val="0"/>
              </a:spcBef>
              <a:spcAft>
                <a:spcPts val="0"/>
              </a:spcAft>
              <a:buClr>
                <a:schemeClr val="lt1"/>
              </a:buClr>
              <a:buSzPts val="10700"/>
              <a:buNone/>
              <a:defRPr sz="10700">
                <a:solidFill>
                  <a:schemeClr val="lt1"/>
                </a:solidFill>
              </a:defRPr>
            </a:lvl3pPr>
            <a:lvl4pPr lvl="3" algn="ctr">
              <a:lnSpc>
                <a:spcPct val="100000"/>
              </a:lnSpc>
              <a:spcBef>
                <a:spcPts val="0"/>
              </a:spcBef>
              <a:spcAft>
                <a:spcPts val="0"/>
              </a:spcAft>
              <a:buClr>
                <a:schemeClr val="lt1"/>
              </a:buClr>
              <a:buSzPts val="10700"/>
              <a:buNone/>
              <a:defRPr sz="10700">
                <a:solidFill>
                  <a:schemeClr val="lt1"/>
                </a:solidFill>
              </a:defRPr>
            </a:lvl4pPr>
            <a:lvl5pPr lvl="4" algn="ctr">
              <a:lnSpc>
                <a:spcPct val="100000"/>
              </a:lnSpc>
              <a:spcBef>
                <a:spcPts val="0"/>
              </a:spcBef>
              <a:spcAft>
                <a:spcPts val="0"/>
              </a:spcAft>
              <a:buClr>
                <a:schemeClr val="lt1"/>
              </a:buClr>
              <a:buSzPts val="10700"/>
              <a:buNone/>
              <a:defRPr sz="10700">
                <a:solidFill>
                  <a:schemeClr val="lt1"/>
                </a:solidFill>
              </a:defRPr>
            </a:lvl5pPr>
            <a:lvl6pPr lvl="5" algn="ctr">
              <a:lnSpc>
                <a:spcPct val="100000"/>
              </a:lnSpc>
              <a:spcBef>
                <a:spcPts val="0"/>
              </a:spcBef>
              <a:spcAft>
                <a:spcPts val="0"/>
              </a:spcAft>
              <a:buClr>
                <a:schemeClr val="lt1"/>
              </a:buClr>
              <a:buSzPts val="10700"/>
              <a:buNone/>
              <a:defRPr sz="10700">
                <a:solidFill>
                  <a:schemeClr val="lt1"/>
                </a:solidFill>
              </a:defRPr>
            </a:lvl6pPr>
            <a:lvl7pPr lvl="6" algn="ctr">
              <a:lnSpc>
                <a:spcPct val="100000"/>
              </a:lnSpc>
              <a:spcBef>
                <a:spcPts val="0"/>
              </a:spcBef>
              <a:spcAft>
                <a:spcPts val="0"/>
              </a:spcAft>
              <a:buClr>
                <a:schemeClr val="lt1"/>
              </a:buClr>
              <a:buSzPts val="10700"/>
              <a:buNone/>
              <a:defRPr sz="10700">
                <a:solidFill>
                  <a:schemeClr val="lt1"/>
                </a:solidFill>
              </a:defRPr>
            </a:lvl7pPr>
            <a:lvl8pPr lvl="7" algn="ctr">
              <a:lnSpc>
                <a:spcPct val="100000"/>
              </a:lnSpc>
              <a:spcBef>
                <a:spcPts val="0"/>
              </a:spcBef>
              <a:spcAft>
                <a:spcPts val="0"/>
              </a:spcAft>
              <a:buClr>
                <a:schemeClr val="lt1"/>
              </a:buClr>
              <a:buSzPts val="10700"/>
              <a:buNone/>
              <a:defRPr sz="10700">
                <a:solidFill>
                  <a:schemeClr val="lt1"/>
                </a:solidFill>
              </a:defRPr>
            </a:lvl8pPr>
            <a:lvl9pPr lvl="8" algn="ctr">
              <a:lnSpc>
                <a:spcPct val="100000"/>
              </a:lnSpc>
              <a:spcBef>
                <a:spcPts val="0"/>
              </a:spcBef>
              <a:spcAft>
                <a:spcPts val="0"/>
              </a:spcAft>
              <a:buClr>
                <a:schemeClr val="lt1"/>
              </a:buClr>
              <a:buSzPts val="10700"/>
              <a:buNone/>
              <a:defRPr sz="10700">
                <a:solidFill>
                  <a:schemeClr val="lt1"/>
                </a:solidFill>
              </a:defRPr>
            </a:lvl9pPr>
          </a:lstStyle>
          <a:p>
            <a:r>
              <a:t>xx%</a:t>
            </a:r>
          </a:p>
        </p:txBody>
      </p:sp>
      <p:sp>
        <p:nvSpPr>
          <p:cNvPr id="522" name="Google Shape;522;g3d4c9638a20_0_475"/>
          <p:cNvSpPr txBox="1">
            <a:spLocks noGrp="1"/>
          </p:cNvSpPr>
          <p:nvPr>
            <p:ph type="body" idx="1"/>
          </p:nvPr>
        </p:nvSpPr>
        <p:spPr>
          <a:xfrm>
            <a:off x="1851500" y="3616400"/>
            <a:ext cx="8489100" cy="1481700"/>
          </a:xfrm>
          <a:prstGeom prst="rect">
            <a:avLst/>
          </a:prstGeom>
          <a:noFill/>
          <a:ln>
            <a:noFill/>
          </a:ln>
        </p:spPr>
        <p:txBody>
          <a:bodyPr spcFirstLastPara="1" wrap="square" lIns="121900" tIns="121900" rIns="121900" bIns="121900" anchor="t" anchorCtr="0">
            <a:normAutofit/>
          </a:bodyPr>
          <a:lstStyle>
            <a:lvl1pPr marL="457200" lvl="0" indent="-336550" algn="ctr">
              <a:lnSpc>
                <a:spcPct val="115000"/>
              </a:lnSpc>
              <a:spcBef>
                <a:spcPts val="0"/>
              </a:spcBef>
              <a:spcAft>
                <a:spcPts val="0"/>
              </a:spcAft>
              <a:buClr>
                <a:schemeClr val="lt1"/>
              </a:buClr>
              <a:buSzPts val="1700"/>
              <a:buChar char="●"/>
              <a:defRPr>
                <a:solidFill>
                  <a:schemeClr val="lt1"/>
                </a:solidFill>
              </a:defRPr>
            </a:lvl1pPr>
            <a:lvl2pPr marL="914400" lvl="1" indent="-323850" algn="ctr">
              <a:lnSpc>
                <a:spcPct val="115000"/>
              </a:lnSpc>
              <a:spcBef>
                <a:spcPts val="0"/>
              </a:spcBef>
              <a:spcAft>
                <a:spcPts val="0"/>
              </a:spcAft>
              <a:buClr>
                <a:schemeClr val="lt1"/>
              </a:buClr>
              <a:buSzPts val="1500"/>
              <a:buChar char="○"/>
              <a:defRPr>
                <a:solidFill>
                  <a:schemeClr val="lt1"/>
                </a:solidFill>
              </a:defRPr>
            </a:lvl2pPr>
            <a:lvl3pPr marL="1371600" lvl="2" indent="-323850" algn="ctr">
              <a:lnSpc>
                <a:spcPct val="115000"/>
              </a:lnSpc>
              <a:spcBef>
                <a:spcPts val="0"/>
              </a:spcBef>
              <a:spcAft>
                <a:spcPts val="0"/>
              </a:spcAft>
              <a:buClr>
                <a:schemeClr val="lt1"/>
              </a:buClr>
              <a:buSzPts val="1500"/>
              <a:buChar char="■"/>
              <a:defRPr>
                <a:solidFill>
                  <a:schemeClr val="lt1"/>
                </a:solidFill>
              </a:defRPr>
            </a:lvl3pPr>
            <a:lvl4pPr marL="1828800" lvl="3" indent="-323850" algn="ctr">
              <a:lnSpc>
                <a:spcPct val="115000"/>
              </a:lnSpc>
              <a:spcBef>
                <a:spcPts val="0"/>
              </a:spcBef>
              <a:spcAft>
                <a:spcPts val="0"/>
              </a:spcAft>
              <a:buClr>
                <a:schemeClr val="lt1"/>
              </a:buClr>
              <a:buSzPts val="1500"/>
              <a:buChar char="●"/>
              <a:defRPr>
                <a:solidFill>
                  <a:schemeClr val="lt1"/>
                </a:solidFill>
              </a:defRPr>
            </a:lvl4pPr>
            <a:lvl5pPr marL="2286000" lvl="4" indent="-323850" algn="ctr">
              <a:lnSpc>
                <a:spcPct val="115000"/>
              </a:lnSpc>
              <a:spcBef>
                <a:spcPts val="0"/>
              </a:spcBef>
              <a:spcAft>
                <a:spcPts val="0"/>
              </a:spcAft>
              <a:buClr>
                <a:schemeClr val="lt1"/>
              </a:buClr>
              <a:buSzPts val="1500"/>
              <a:buChar char="○"/>
              <a:defRPr>
                <a:solidFill>
                  <a:schemeClr val="lt1"/>
                </a:solidFill>
              </a:defRPr>
            </a:lvl5pPr>
            <a:lvl6pPr marL="2743200" lvl="5" indent="-323850" algn="ctr">
              <a:lnSpc>
                <a:spcPct val="115000"/>
              </a:lnSpc>
              <a:spcBef>
                <a:spcPts val="0"/>
              </a:spcBef>
              <a:spcAft>
                <a:spcPts val="0"/>
              </a:spcAft>
              <a:buClr>
                <a:schemeClr val="lt1"/>
              </a:buClr>
              <a:buSzPts val="1500"/>
              <a:buChar char="■"/>
              <a:defRPr>
                <a:solidFill>
                  <a:schemeClr val="lt1"/>
                </a:solidFill>
              </a:defRPr>
            </a:lvl6pPr>
            <a:lvl7pPr marL="3200400" lvl="6" indent="-323850" algn="ctr">
              <a:lnSpc>
                <a:spcPct val="115000"/>
              </a:lnSpc>
              <a:spcBef>
                <a:spcPts val="0"/>
              </a:spcBef>
              <a:spcAft>
                <a:spcPts val="0"/>
              </a:spcAft>
              <a:buClr>
                <a:schemeClr val="lt1"/>
              </a:buClr>
              <a:buSzPts val="1500"/>
              <a:buChar char="●"/>
              <a:defRPr>
                <a:solidFill>
                  <a:schemeClr val="lt1"/>
                </a:solidFill>
              </a:defRPr>
            </a:lvl7pPr>
            <a:lvl8pPr marL="3657600" lvl="7" indent="-323850" algn="ctr">
              <a:lnSpc>
                <a:spcPct val="115000"/>
              </a:lnSpc>
              <a:spcBef>
                <a:spcPts val="0"/>
              </a:spcBef>
              <a:spcAft>
                <a:spcPts val="0"/>
              </a:spcAft>
              <a:buClr>
                <a:schemeClr val="lt1"/>
              </a:buClr>
              <a:buSzPts val="1500"/>
              <a:buChar char="○"/>
              <a:defRPr>
                <a:solidFill>
                  <a:schemeClr val="lt1"/>
                </a:solidFill>
              </a:defRPr>
            </a:lvl8pPr>
            <a:lvl9pPr marL="4114800" lvl="8" indent="-323850" algn="ctr">
              <a:lnSpc>
                <a:spcPct val="115000"/>
              </a:lnSpc>
              <a:spcBef>
                <a:spcPts val="0"/>
              </a:spcBef>
              <a:spcAft>
                <a:spcPts val="0"/>
              </a:spcAft>
              <a:buClr>
                <a:schemeClr val="lt1"/>
              </a:buClr>
              <a:buSzPts val="1500"/>
              <a:buChar char="■"/>
              <a:defRPr>
                <a:solidFill>
                  <a:schemeClr val="lt1"/>
                </a:solidFill>
              </a:defRPr>
            </a:lvl9pPr>
          </a:lstStyle>
          <a:p>
            <a:endParaRPr/>
          </a:p>
        </p:txBody>
      </p:sp>
      <p:sp>
        <p:nvSpPr>
          <p:cNvPr id="523" name="Google Shape;523;g3d4c9638a20_0_475"/>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4"/>
        <p:cNvGrpSpPr/>
        <p:nvPr/>
      </p:nvGrpSpPr>
      <p:grpSpPr>
        <a:xfrm>
          <a:off x="0" y="0"/>
          <a:ext cx="0" cy="0"/>
          <a:chOff x="0" y="0"/>
          <a:chExt cx="0" cy="0"/>
        </a:xfrm>
      </p:grpSpPr>
      <p:sp>
        <p:nvSpPr>
          <p:cNvPr id="525" name="Google Shape;525;g3d4c9638a20_0_605"/>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526"/>
        <p:cNvGrpSpPr/>
        <p:nvPr/>
      </p:nvGrpSpPr>
      <p:grpSpPr>
        <a:xfrm>
          <a:off x="0" y="0"/>
          <a:ext cx="0" cy="0"/>
          <a:chOff x="0" y="0"/>
          <a:chExt cx="0" cy="0"/>
        </a:xfrm>
      </p:grpSpPr>
      <p:sp>
        <p:nvSpPr>
          <p:cNvPr id="527" name="Google Shape;527;g3d4c9638a20_0_607"/>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8" name="Google Shape;528;g3d4c9638a20_0_60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9" name="Google Shape;529;g3d4c9638a20_0_60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0" name="Google Shape;530;g3d4c9638a20_0_60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531" name="Google Shape;531;g3d4c9638a20_0_607"/>
          <p:cNvGrpSpPr/>
          <p:nvPr/>
        </p:nvGrpSpPr>
        <p:grpSpPr>
          <a:xfrm>
            <a:off x="606334" y="4032251"/>
            <a:ext cx="10950601" cy="361950"/>
            <a:chOff x="606334" y="4032251"/>
            <a:chExt cx="10950601" cy="361950"/>
          </a:xfrm>
        </p:grpSpPr>
        <p:cxnSp>
          <p:nvCxnSpPr>
            <p:cNvPr id="532" name="Google Shape;532;g3d4c9638a20_0_607"/>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533" name="Google Shape;533;g3d4c9638a20_0_607"/>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534" name="Google Shape;534;g3d4c9638a20_0_607"/>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_Benutzerdefiniertes Layout">
  <p:cSld name="2_Benutzerdefiniertes Layout">
    <p:spTree>
      <p:nvGrpSpPr>
        <p:cNvPr id="1" name="Shape 535"/>
        <p:cNvGrpSpPr/>
        <p:nvPr/>
      </p:nvGrpSpPr>
      <p:grpSpPr>
        <a:xfrm>
          <a:off x="0" y="0"/>
          <a:ext cx="0" cy="0"/>
          <a:chOff x="0" y="0"/>
          <a:chExt cx="0" cy="0"/>
        </a:xfrm>
      </p:grpSpPr>
      <p:sp>
        <p:nvSpPr>
          <p:cNvPr id="536" name="Google Shape;536;g3d4c9638a20_0_616"/>
          <p:cNvSpPr txBox="1">
            <a:spLocks noGrp="1"/>
          </p:cNvSpPr>
          <p:nvPr>
            <p:ph type="title"/>
          </p:nvPr>
        </p:nvSpPr>
        <p:spPr>
          <a:xfrm>
            <a:off x="606333" y="521524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200"/>
              <a:buFont typeface="Arial"/>
              <a:buNone/>
              <a:defRPr sz="32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537" name="Google Shape;537;g3d4c9638a20_0_616"/>
          <p:cNvGrpSpPr/>
          <p:nvPr/>
        </p:nvGrpSpPr>
        <p:grpSpPr>
          <a:xfrm>
            <a:off x="606334" y="4600959"/>
            <a:ext cx="10950601" cy="361950"/>
            <a:chOff x="606334" y="4032251"/>
            <a:chExt cx="10950601" cy="361950"/>
          </a:xfrm>
        </p:grpSpPr>
        <p:cxnSp>
          <p:nvCxnSpPr>
            <p:cNvPr id="538" name="Google Shape;538;g3d4c9638a20_0_616"/>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539" name="Google Shape;539;g3d4c9638a20_0_616"/>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540" name="Google Shape;540;g3d4c9638a20_0_616"/>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541" name="Google Shape;541;g3d4c9638a20_0_616"/>
          <p:cNvSpPr>
            <a:spLocks noGrp="1"/>
          </p:cNvSpPr>
          <p:nvPr>
            <p:ph type="pic" idx="2"/>
          </p:nvPr>
        </p:nvSpPr>
        <p:spPr>
          <a:xfrm>
            <a:off x="606334" y="523085"/>
            <a:ext cx="3193500" cy="3234600"/>
          </a:xfrm>
          <a:prstGeom prst="rect">
            <a:avLst/>
          </a:prstGeom>
          <a:noFill/>
          <a:ln>
            <a:noFill/>
          </a:ln>
        </p:spPr>
      </p:sp>
      <p:sp>
        <p:nvSpPr>
          <p:cNvPr id="542" name="Google Shape;542;g3d4c9638a20_0_616"/>
          <p:cNvSpPr>
            <a:spLocks noGrp="1"/>
          </p:cNvSpPr>
          <p:nvPr>
            <p:ph type="pic" idx="3"/>
          </p:nvPr>
        </p:nvSpPr>
        <p:spPr>
          <a:xfrm>
            <a:off x="4484914" y="523084"/>
            <a:ext cx="3193500" cy="3234600"/>
          </a:xfrm>
          <a:prstGeom prst="rect">
            <a:avLst/>
          </a:prstGeom>
          <a:noFill/>
          <a:ln>
            <a:noFill/>
          </a:ln>
        </p:spPr>
      </p:sp>
      <p:sp>
        <p:nvSpPr>
          <p:cNvPr id="543" name="Google Shape;543;g3d4c9638a20_0_616"/>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544"/>
        <p:cNvGrpSpPr/>
        <p:nvPr/>
      </p:nvGrpSpPr>
      <p:grpSpPr>
        <a:xfrm>
          <a:off x="0" y="0"/>
          <a:ext cx="0" cy="0"/>
          <a:chOff x="0" y="0"/>
          <a:chExt cx="0" cy="0"/>
        </a:xfrm>
      </p:grpSpPr>
      <p:sp>
        <p:nvSpPr>
          <p:cNvPr id="545" name="Google Shape;545;g3d4c9638a20_0_640"/>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6" name="Google Shape;546;g3d4c9638a20_0_6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7" name="Google Shape;547;g3d4c9638a20_0_6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8" name="Google Shape;548;g3d4c9638a20_0_6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549" name="Google Shape;549;g3d4c9638a20_0_640"/>
          <p:cNvGrpSpPr/>
          <p:nvPr/>
        </p:nvGrpSpPr>
        <p:grpSpPr>
          <a:xfrm>
            <a:off x="606334" y="4032251"/>
            <a:ext cx="10950601" cy="361950"/>
            <a:chOff x="606334" y="4032251"/>
            <a:chExt cx="10950601" cy="361950"/>
          </a:xfrm>
        </p:grpSpPr>
        <p:cxnSp>
          <p:nvCxnSpPr>
            <p:cNvPr id="550" name="Google Shape;550;g3d4c9638a20_0_640"/>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551" name="Google Shape;551;g3d4c9638a20_0_640"/>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552" name="Google Shape;552;g3d4c9638a20_0_640"/>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553" name="Google Shape;553;g3d4c9638a20_0_640"/>
          <p:cNvSpPr>
            <a:spLocks noGrp="1"/>
          </p:cNvSpPr>
          <p:nvPr>
            <p:ph type="pic" idx="2"/>
          </p:nvPr>
        </p:nvSpPr>
        <p:spPr>
          <a:xfrm>
            <a:off x="606334" y="523085"/>
            <a:ext cx="3193500" cy="3234600"/>
          </a:xfrm>
          <a:prstGeom prst="rect">
            <a:avLst/>
          </a:prstGeom>
          <a:noFill/>
          <a:ln>
            <a:noFill/>
          </a:ln>
        </p:spPr>
      </p:sp>
      <p:sp>
        <p:nvSpPr>
          <p:cNvPr id="554" name="Google Shape;554;g3d4c9638a20_0_640"/>
          <p:cNvSpPr>
            <a:spLocks noGrp="1"/>
          </p:cNvSpPr>
          <p:nvPr>
            <p:ph type="pic" idx="3"/>
          </p:nvPr>
        </p:nvSpPr>
        <p:spPr>
          <a:xfrm>
            <a:off x="4484914" y="523084"/>
            <a:ext cx="3193500" cy="3234600"/>
          </a:xfrm>
          <a:prstGeom prst="rect">
            <a:avLst/>
          </a:prstGeom>
          <a:noFill/>
          <a:ln>
            <a:noFill/>
          </a:ln>
        </p:spPr>
      </p:sp>
      <p:sp>
        <p:nvSpPr>
          <p:cNvPr id="555" name="Google Shape;555;g3d4c9638a20_0_640"/>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85"/>
        <p:cNvGrpSpPr/>
        <p:nvPr/>
      </p:nvGrpSpPr>
      <p:grpSpPr>
        <a:xfrm>
          <a:off x="0" y="0"/>
          <a:ext cx="0" cy="0"/>
          <a:chOff x="0" y="0"/>
          <a:chExt cx="0" cy="0"/>
        </a:xfrm>
      </p:grpSpPr>
      <p:sp>
        <p:nvSpPr>
          <p:cNvPr id="86" name="Google Shape;86;p6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6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8" name="Google Shape;88;p6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6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0" name="Google Shape;90;p6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94" name="Google Shape;94;p62"/>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569"/>
        <p:cNvGrpSpPr/>
        <p:nvPr/>
      </p:nvGrpSpPr>
      <p:grpSpPr>
        <a:xfrm>
          <a:off x="0" y="0"/>
          <a:ext cx="0" cy="0"/>
          <a:chOff x="0" y="0"/>
          <a:chExt cx="0" cy="0"/>
        </a:xfrm>
      </p:grpSpPr>
      <p:sp>
        <p:nvSpPr>
          <p:cNvPr id="570" name="Google Shape;570;g3ccee64102a_0_160"/>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1" name="Google Shape;571;g3ccee64102a_0_16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2" name="Google Shape;572;g3ccee64102a_0_16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3" name="Google Shape;573;g3ccee64102a_0_16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574" name="Google Shape;574;g3ccee64102a_0_160"/>
          <p:cNvGrpSpPr/>
          <p:nvPr/>
        </p:nvGrpSpPr>
        <p:grpSpPr>
          <a:xfrm>
            <a:off x="606334" y="4032251"/>
            <a:ext cx="10950601" cy="361950"/>
            <a:chOff x="606334" y="4032251"/>
            <a:chExt cx="10950601" cy="361950"/>
          </a:xfrm>
        </p:grpSpPr>
        <p:cxnSp>
          <p:nvCxnSpPr>
            <p:cNvPr id="575" name="Google Shape;575;g3ccee64102a_0_160"/>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576" name="Google Shape;576;g3ccee64102a_0_160"/>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577" name="Google Shape;577;g3ccee64102a_0_160"/>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_Benutzerdefiniertes Layout">
  <p:cSld name="2_Benutzerdefiniertes Layout">
    <p:spTree>
      <p:nvGrpSpPr>
        <p:cNvPr id="1" name="Shape 578"/>
        <p:cNvGrpSpPr/>
        <p:nvPr/>
      </p:nvGrpSpPr>
      <p:grpSpPr>
        <a:xfrm>
          <a:off x="0" y="0"/>
          <a:ext cx="0" cy="0"/>
          <a:chOff x="0" y="0"/>
          <a:chExt cx="0" cy="0"/>
        </a:xfrm>
      </p:grpSpPr>
      <p:sp>
        <p:nvSpPr>
          <p:cNvPr id="579" name="Google Shape;579;g3ccee64102a_0_169"/>
          <p:cNvSpPr txBox="1">
            <a:spLocks noGrp="1"/>
          </p:cNvSpPr>
          <p:nvPr>
            <p:ph type="title"/>
          </p:nvPr>
        </p:nvSpPr>
        <p:spPr>
          <a:xfrm>
            <a:off x="606333" y="521524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200"/>
              <a:buFont typeface="Arial"/>
              <a:buNone/>
              <a:defRPr sz="32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580" name="Google Shape;580;g3ccee64102a_0_169"/>
          <p:cNvGrpSpPr/>
          <p:nvPr/>
        </p:nvGrpSpPr>
        <p:grpSpPr>
          <a:xfrm>
            <a:off x="606334" y="4600959"/>
            <a:ext cx="10950601" cy="361950"/>
            <a:chOff x="606334" y="4032251"/>
            <a:chExt cx="10950601" cy="361950"/>
          </a:xfrm>
        </p:grpSpPr>
        <p:cxnSp>
          <p:nvCxnSpPr>
            <p:cNvPr id="581" name="Google Shape;581;g3ccee64102a_0_169"/>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582" name="Google Shape;582;g3ccee64102a_0_169"/>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583" name="Google Shape;583;g3ccee64102a_0_169"/>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584" name="Google Shape;584;g3ccee64102a_0_169"/>
          <p:cNvSpPr>
            <a:spLocks noGrp="1"/>
          </p:cNvSpPr>
          <p:nvPr>
            <p:ph type="pic" idx="2"/>
          </p:nvPr>
        </p:nvSpPr>
        <p:spPr>
          <a:xfrm>
            <a:off x="606334" y="523085"/>
            <a:ext cx="3193500" cy="3234600"/>
          </a:xfrm>
          <a:prstGeom prst="rect">
            <a:avLst/>
          </a:prstGeom>
          <a:noFill/>
          <a:ln>
            <a:noFill/>
          </a:ln>
        </p:spPr>
      </p:sp>
      <p:sp>
        <p:nvSpPr>
          <p:cNvPr id="585" name="Google Shape;585;g3ccee64102a_0_169"/>
          <p:cNvSpPr>
            <a:spLocks noGrp="1"/>
          </p:cNvSpPr>
          <p:nvPr>
            <p:ph type="pic" idx="3"/>
          </p:nvPr>
        </p:nvSpPr>
        <p:spPr>
          <a:xfrm>
            <a:off x="4484914" y="523084"/>
            <a:ext cx="3193500" cy="3234600"/>
          </a:xfrm>
          <a:prstGeom prst="rect">
            <a:avLst/>
          </a:prstGeom>
          <a:noFill/>
          <a:ln>
            <a:noFill/>
          </a:ln>
        </p:spPr>
      </p:sp>
      <p:sp>
        <p:nvSpPr>
          <p:cNvPr id="586" name="Google Shape;586;g3ccee64102a_0_169"/>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587"/>
        <p:cNvGrpSpPr/>
        <p:nvPr/>
      </p:nvGrpSpPr>
      <p:grpSpPr>
        <a:xfrm>
          <a:off x="0" y="0"/>
          <a:ext cx="0" cy="0"/>
          <a:chOff x="0" y="0"/>
          <a:chExt cx="0" cy="0"/>
        </a:xfrm>
      </p:grpSpPr>
      <p:sp>
        <p:nvSpPr>
          <p:cNvPr id="588" name="Google Shape;588;g3ccee64102a_0_178"/>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SzPts val="36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9" name="Google Shape;589;g3ccee64102a_0_178"/>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lvl1pPr>
            <a:lvl2pPr marL="914400" lvl="1" indent="-381000" algn="l">
              <a:lnSpc>
                <a:spcPct val="90000"/>
              </a:lnSpc>
              <a:spcBef>
                <a:spcPts val="500"/>
              </a:spcBef>
              <a:spcAft>
                <a:spcPts val="0"/>
              </a:spcAft>
              <a:buSzPts val="2400"/>
              <a:buChar char="•"/>
              <a:defRPr sz="2400"/>
            </a:lvl2pPr>
            <a:lvl3pPr marL="1371600" lvl="2" indent="-355600" algn="l">
              <a:lnSpc>
                <a:spcPct val="90000"/>
              </a:lnSpc>
              <a:spcBef>
                <a:spcPts val="500"/>
              </a:spcBef>
              <a:spcAft>
                <a:spcPts val="0"/>
              </a:spcAft>
              <a:buSzPts val="2000"/>
              <a:buChar char="•"/>
              <a:defRPr sz="2000"/>
            </a:lvl3pPr>
            <a:lvl4pPr marL="1828800" lvl="3" indent="-342900" algn="l">
              <a:lnSpc>
                <a:spcPct val="90000"/>
              </a:lnSpc>
              <a:spcBef>
                <a:spcPts val="500"/>
              </a:spcBef>
              <a:spcAft>
                <a:spcPts val="0"/>
              </a:spcAft>
              <a:buSzPts val="1800"/>
              <a:buChar char="•"/>
              <a:defRPr sz="1800"/>
            </a:lvl4pPr>
            <a:lvl5pPr marL="2286000" lvl="4" indent="-342900" algn="l">
              <a:lnSpc>
                <a:spcPct val="90000"/>
              </a:lnSpc>
              <a:spcBef>
                <a:spcPts val="500"/>
              </a:spcBef>
              <a:spcAft>
                <a:spcPts val="0"/>
              </a:spcAft>
              <a:buSzPts val="1800"/>
              <a:buChar char="•"/>
              <a:defRPr sz="1800"/>
            </a:lvl5pPr>
            <a:lvl6pPr marL="2743200" lvl="5" indent="-342900" algn="l">
              <a:lnSpc>
                <a:spcPct val="90000"/>
              </a:lnSpc>
              <a:spcBef>
                <a:spcPts val="500"/>
              </a:spcBef>
              <a:spcAft>
                <a:spcPts val="0"/>
              </a:spcAft>
              <a:buSzPts val="1800"/>
              <a:buChar char="•"/>
              <a:defRPr sz="2000"/>
            </a:lvl6pPr>
            <a:lvl7pPr marL="3200400" lvl="6" indent="-342900" algn="l">
              <a:lnSpc>
                <a:spcPct val="90000"/>
              </a:lnSpc>
              <a:spcBef>
                <a:spcPts val="500"/>
              </a:spcBef>
              <a:spcAft>
                <a:spcPts val="0"/>
              </a:spcAft>
              <a:buSzPts val="1800"/>
              <a:buChar char="•"/>
              <a:defRPr sz="2000"/>
            </a:lvl7pPr>
            <a:lvl8pPr marL="3657600" lvl="7" indent="-342900" algn="l">
              <a:lnSpc>
                <a:spcPct val="90000"/>
              </a:lnSpc>
              <a:spcBef>
                <a:spcPts val="500"/>
              </a:spcBef>
              <a:spcAft>
                <a:spcPts val="0"/>
              </a:spcAft>
              <a:buSzPts val="1800"/>
              <a:buChar char="•"/>
              <a:defRPr sz="2000"/>
            </a:lvl8pPr>
            <a:lvl9pPr marL="4114800" lvl="8" indent="-342900" algn="l">
              <a:lnSpc>
                <a:spcPct val="90000"/>
              </a:lnSpc>
              <a:spcBef>
                <a:spcPts val="500"/>
              </a:spcBef>
              <a:spcAft>
                <a:spcPts val="0"/>
              </a:spcAft>
              <a:buSzPts val="1800"/>
              <a:buChar char="•"/>
              <a:defRPr sz="2000"/>
            </a:lvl9pPr>
          </a:lstStyle>
          <a:p>
            <a:endParaRPr/>
          </a:p>
        </p:txBody>
      </p:sp>
      <p:sp>
        <p:nvSpPr>
          <p:cNvPr id="590" name="Google Shape;590;g3ccee64102a_0_178"/>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800"/>
            </a:lvl1pPr>
            <a:lvl2pPr marL="914400" lvl="1" indent="-228600" algn="l">
              <a:lnSpc>
                <a:spcPct val="90000"/>
              </a:lnSpc>
              <a:spcBef>
                <a:spcPts val="500"/>
              </a:spcBef>
              <a:spcAft>
                <a:spcPts val="0"/>
              </a:spcAft>
              <a:buSzPts val="2400"/>
              <a:buNone/>
              <a:defRPr sz="1400"/>
            </a:lvl2pPr>
            <a:lvl3pPr marL="1371600" lvl="2" indent="-228600" algn="l">
              <a:lnSpc>
                <a:spcPct val="90000"/>
              </a:lnSpc>
              <a:spcBef>
                <a:spcPts val="500"/>
              </a:spcBef>
              <a:spcAft>
                <a:spcPts val="0"/>
              </a:spcAft>
              <a:buSzPts val="2000"/>
              <a:buNone/>
              <a:defRPr sz="1200"/>
            </a:lvl3pPr>
            <a:lvl4pPr marL="1828800" lvl="3" indent="-228600" algn="l">
              <a:lnSpc>
                <a:spcPct val="90000"/>
              </a:lnSpc>
              <a:spcBef>
                <a:spcPts val="500"/>
              </a:spcBef>
              <a:spcAft>
                <a:spcPts val="0"/>
              </a:spcAft>
              <a:buSzPts val="1800"/>
              <a:buNone/>
              <a:defRPr sz="1000"/>
            </a:lvl4pPr>
            <a:lvl5pPr marL="2286000" lvl="4" indent="-228600" algn="l">
              <a:lnSpc>
                <a:spcPct val="90000"/>
              </a:lnSpc>
              <a:spcBef>
                <a:spcPts val="500"/>
              </a:spcBef>
              <a:spcAft>
                <a:spcPts val="0"/>
              </a:spcAft>
              <a:buSzPts val="1800"/>
              <a:buNone/>
              <a:defRPr sz="1000"/>
            </a:lvl5pPr>
            <a:lvl6pPr marL="2743200" lvl="5" indent="-228600" algn="l">
              <a:lnSpc>
                <a:spcPct val="90000"/>
              </a:lnSpc>
              <a:spcBef>
                <a:spcPts val="500"/>
              </a:spcBef>
              <a:spcAft>
                <a:spcPts val="0"/>
              </a:spcAft>
              <a:buSzPts val="1800"/>
              <a:buNone/>
              <a:defRPr sz="1000"/>
            </a:lvl6pPr>
            <a:lvl7pPr marL="3200400" lvl="6" indent="-228600" algn="l">
              <a:lnSpc>
                <a:spcPct val="90000"/>
              </a:lnSpc>
              <a:spcBef>
                <a:spcPts val="500"/>
              </a:spcBef>
              <a:spcAft>
                <a:spcPts val="0"/>
              </a:spcAft>
              <a:buSzPts val="1800"/>
              <a:buNone/>
              <a:defRPr sz="1000"/>
            </a:lvl7pPr>
            <a:lvl8pPr marL="3657600" lvl="7" indent="-228600" algn="l">
              <a:lnSpc>
                <a:spcPct val="90000"/>
              </a:lnSpc>
              <a:spcBef>
                <a:spcPts val="500"/>
              </a:spcBef>
              <a:spcAft>
                <a:spcPts val="0"/>
              </a:spcAft>
              <a:buSzPts val="1800"/>
              <a:buNone/>
              <a:defRPr sz="1000"/>
            </a:lvl8pPr>
            <a:lvl9pPr marL="4114800" lvl="8" indent="-228600" algn="l">
              <a:lnSpc>
                <a:spcPct val="90000"/>
              </a:lnSpc>
              <a:spcBef>
                <a:spcPts val="500"/>
              </a:spcBef>
              <a:spcAft>
                <a:spcPts val="0"/>
              </a:spcAft>
              <a:buSzPts val="1800"/>
              <a:buNone/>
              <a:defRPr sz="1000"/>
            </a:lvl9pPr>
          </a:lstStyle>
          <a:p>
            <a:endParaRPr/>
          </a:p>
        </p:txBody>
      </p:sp>
      <p:sp>
        <p:nvSpPr>
          <p:cNvPr id="591" name="Google Shape;591;g3ccee64102a_0_17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2" name="Google Shape;592;g3ccee64102a_0_17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3" name="Google Shape;593;g3ccee64102a_0_17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594" name="Google Shape;594;g3ccee64102a_0_178"/>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595"/>
        <p:cNvGrpSpPr/>
        <p:nvPr/>
      </p:nvGrpSpPr>
      <p:grpSpPr>
        <a:xfrm>
          <a:off x="0" y="0"/>
          <a:ext cx="0" cy="0"/>
          <a:chOff x="0" y="0"/>
          <a:chExt cx="0" cy="0"/>
        </a:xfrm>
      </p:grpSpPr>
      <p:sp>
        <p:nvSpPr>
          <p:cNvPr id="596" name="Google Shape;596;g3ccee64102a_0_193"/>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7" name="Google Shape;597;g3ccee64102a_0_19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8" name="Google Shape;598;g3ccee64102a_0_19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9" name="Google Shape;599;g3ccee64102a_0_19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600" name="Google Shape;600;g3ccee64102a_0_193"/>
          <p:cNvGrpSpPr/>
          <p:nvPr/>
        </p:nvGrpSpPr>
        <p:grpSpPr>
          <a:xfrm>
            <a:off x="606334" y="4032251"/>
            <a:ext cx="10950601" cy="361950"/>
            <a:chOff x="606334" y="4032251"/>
            <a:chExt cx="10950601" cy="361950"/>
          </a:xfrm>
        </p:grpSpPr>
        <p:cxnSp>
          <p:nvCxnSpPr>
            <p:cNvPr id="601" name="Google Shape;601;g3ccee64102a_0_193"/>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602" name="Google Shape;602;g3ccee64102a_0_193"/>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603" name="Google Shape;603;g3ccee64102a_0_193"/>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604" name="Google Shape;604;g3ccee64102a_0_193"/>
          <p:cNvSpPr>
            <a:spLocks noGrp="1"/>
          </p:cNvSpPr>
          <p:nvPr>
            <p:ph type="pic" idx="2"/>
          </p:nvPr>
        </p:nvSpPr>
        <p:spPr>
          <a:xfrm>
            <a:off x="606334" y="523085"/>
            <a:ext cx="3193500" cy="3234600"/>
          </a:xfrm>
          <a:prstGeom prst="rect">
            <a:avLst/>
          </a:prstGeom>
          <a:noFill/>
          <a:ln>
            <a:noFill/>
          </a:ln>
        </p:spPr>
      </p:sp>
      <p:sp>
        <p:nvSpPr>
          <p:cNvPr id="605" name="Google Shape;605;g3ccee64102a_0_193"/>
          <p:cNvSpPr>
            <a:spLocks noGrp="1"/>
          </p:cNvSpPr>
          <p:nvPr>
            <p:ph type="pic" idx="3"/>
          </p:nvPr>
        </p:nvSpPr>
        <p:spPr>
          <a:xfrm>
            <a:off x="4484914" y="523084"/>
            <a:ext cx="3193500" cy="3234600"/>
          </a:xfrm>
          <a:prstGeom prst="rect">
            <a:avLst/>
          </a:prstGeom>
          <a:noFill/>
          <a:ln>
            <a:noFill/>
          </a:ln>
        </p:spPr>
      </p:sp>
      <p:sp>
        <p:nvSpPr>
          <p:cNvPr id="606" name="Google Shape;606;g3ccee64102a_0_193"/>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607"/>
        <p:cNvGrpSpPr/>
        <p:nvPr/>
      </p:nvGrpSpPr>
      <p:grpSpPr>
        <a:xfrm>
          <a:off x="0" y="0"/>
          <a:ext cx="0" cy="0"/>
          <a:chOff x="0" y="0"/>
          <a:chExt cx="0" cy="0"/>
        </a:xfrm>
      </p:grpSpPr>
      <p:sp>
        <p:nvSpPr>
          <p:cNvPr id="608" name="Google Shape;608;g3ccee64102a_0_20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9" name="Google Shape;609;g3ccee64102a_0_20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0" name="Google Shape;610;g3ccee64102a_0_20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11" name="Google Shape;611;g3ccee64102a_0_205"/>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612"/>
        <p:cNvGrpSpPr/>
        <p:nvPr/>
      </p:nvGrpSpPr>
      <p:grpSpPr>
        <a:xfrm>
          <a:off x="0" y="0"/>
          <a:ext cx="0" cy="0"/>
          <a:chOff x="0" y="0"/>
          <a:chExt cx="0" cy="0"/>
        </a:xfrm>
      </p:grpSpPr>
      <p:pic>
        <p:nvPicPr>
          <p:cNvPr id="613" name="Google Shape;613;g3ccee64102a_0_210"/>
          <p:cNvPicPr preferRelativeResize="0"/>
          <p:nvPr/>
        </p:nvPicPr>
        <p:blipFill rotWithShape="1">
          <a:blip r:embed="rId2">
            <a:alphaModFix/>
          </a:blip>
          <a:srcRect/>
          <a:stretch/>
        </p:blipFill>
        <p:spPr>
          <a:xfrm>
            <a:off x="776323" y="95137"/>
            <a:ext cx="10577475" cy="1865538"/>
          </a:xfrm>
          <a:prstGeom prst="rect">
            <a:avLst/>
          </a:prstGeom>
          <a:noFill/>
          <a:ln>
            <a:noFill/>
          </a:ln>
        </p:spPr>
      </p:pic>
      <p:sp>
        <p:nvSpPr>
          <p:cNvPr id="614" name="Google Shape;614;g3ccee64102a_0_210"/>
          <p:cNvSpPr txBox="1">
            <a:spLocks noGrp="1"/>
          </p:cNvSpPr>
          <p:nvPr>
            <p:ph type="title"/>
          </p:nvPr>
        </p:nvSpPr>
        <p:spPr>
          <a:xfrm>
            <a:off x="947382" y="1960675"/>
            <a:ext cx="10515600" cy="13257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dk1"/>
              </a:buClr>
              <a:buSzPts val="4800"/>
              <a:buFont typeface="Arial"/>
              <a:buNone/>
              <a:defRPr sz="4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615" name="Google Shape;615;g3ccee64102a_0_210"/>
          <p:cNvGrpSpPr/>
          <p:nvPr/>
        </p:nvGrpSpPr>
        <p:grpSpPr>
          <a:xfrm>
            <a:off x="975011" y="3571603"/>
            <a:ext cx="10512102" cy="0"/>
            <a:chOff x="684711" y="3571603"/>
            <a:chExt cx="10855124" cy="0"/>
          </a:xfrm>
        </p:grpSpPr>
        <p:cxnSp>
          <p:nvCxnSpPr>
            <p:cNvPr id="616" name="Google Shape;616;g3ccee64102a_0_210"/>
            <p:cNvCxnSpPr/>
            <p:nvPr/>
          </p:nvCxnSpPr>
          <p:spPr>
            <a:xfrm>
              <a:off x="684711" y="3571603"/>
              <a:ext cx="3618300" cy="0"/>
            </a:xfrm>
            <a:prstGeom prst="straightConnector1">
              <a:avLst/>
            </a:prstGeom>
            <a:noFill/>
            <a:ln w="57150" cap="flat" cmpd="sng">
              <a:solidFill>
                <a:srgbClr val="0077C8"/>
              </a:solidFill>
              <a:prstDash val="solid"/>
              <a:miter lim="8000"/>
              <a:headEnd type="none" w="sm" len="sm"/>
              <a:tailEnd type="none" w="sm" len="sm"/>
            </a:ln>
          </p:spPr>
        </p:cxnSp>
        <p:cxnSp>
          <p:nvCxnSpPr>
            <p:cNvPr id="617" name="Google Shape;617;g3ccee64102a_0_210"/>
            <p:cNvCxnSpPr/>
            <p:nvPr/>
          </p:nvCxnSpPr>
          <p:spPr>
            <a:xfrm>
              <a:off x="4289268" y="3571603"/>
              <a:ext cx="3632400" cy="0"/>
            </a:xfrm>
            <a:prstGeom prst="straightConnector1">
              <a:avLst/>
            </a:prstGeom>
            <a:noFill/>
            <a:ln w="57150" cap="flat" cmpd="sng">
              <a:solidFill>
                <a:srgbClr val="C41401"/>
              </a:solidFill>
              <a:prstDash val="solid"/>
              <a:miter lim="8000"/>
              <a:headEnd type="none" w="sm" len="sm"/>
              <a:tailEnd type="none" w="sm" len="sm"/>
            </a:ln>
          </p:spPr>
        </p:cxnSp>
        <p:cxnSp>
          <p:nvCxnSpPr>
            <p:cNvPr id="618" name="Google Shape;618;g3ccee64102a_0_210"/>
            <p:cNvCxnSpPr/>
            <p:nvPr/>
          </p:nvCxnSpPr>
          <p:spPr>
            <a:xfrm>
              <a:off x="7921535" y="3571603"/>
              <a:ext cx="3618300" cy="0"/>
            </a:xfrm>
            <a:prstGeom prst="straightConnector1">
              <a:avLst/>
            </a:prstGeom>
            <a:noFill/>
            <a:ln w="57150" cap="flat" cmpd="sng">
              <a:solidFill>
                <a:srgbClr val="003057"/>
              </a:solidFill>
              <a:prstDash val="solid"/>
              <a:miter lim="8000"/>
              <a:headEnd type="none" w="sm" len="sm"/>
              <a:tailEnd type="none" w="sm" len="sm"/>
            </a:ln>
          </p:spPr>
        </p:cxnSp>
      </p:grpSp>
      <p:grpSp>
        <p:nvGrpSpPr>
          <p:cNvPr id="619" name="Google Shape;619;g3ccee64102a_0_210"/>
          <p:cNvGrpSpPr/>
          <p:nvPr/>
        </p:nvGrpSpPr>
        <p:grpSpPr>
          <a:xfrm>
            <a:off x="8494194" y="5345561"/>
            <a:ext cx="2900251" cy="1303243"/>
            <a:chOff x="7402401" y="5055754"/>
            <a:chExt cx="4253815" cy="1592817"/>
          </a:xfrm>
        </p:grpSpPr>
        <p:sp>
          <p:nvSpPr>
            <p:cNvPr id="620" name="Google Shape;620;g3ccee64102a_0_210"/>
            <p:cNvSpPr txBox="1"/>
            <p:nvPr/>
          </p:nvSpPr>
          <p:spPr>
            <a:xfrm>
              <a:off x="7402401" y="5492206"/>
              <a:ext cx="3024600" cy="1015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Arial"/>
                  <a:ea typeface="Arial"/>
                  <a:cs typeface="Arial"/>
                  <a:sym typeface="Arial"/>
                </a:rPr>
                <a:t>The project is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supported by the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German Federal </a:t>
              </a:r>
              <a:br>
                <a:rPr lang="en-US" sz="1200" b="0" i="0" u="none" strike="noStrike" cap="none">
                  <a:solidFill>
                    <a:schemeClr val="dk1"/>
                  </a:solidFill>
                  <a:latin typeface="Arial"/>
                  <a:ea typeface="Arial"/>
                  <a:cs typeface="Arial"/>
                  <a:sym typeface="Arial"/>
                </a:rPr>
              </a:br>
              <a:r>
                <a:rPr lang="en-US" sz="1200" b="0" i="0" u="none" strike="noStrike" cap="none">
                  <a:solidFill>
                    <a:schemeClr val="dk1"/>
                  </a:solidFill>
                  <a:latin typeface="Arial"/>
                  <a:ea typeface="Arial"/>
                  <a:cs typeface="Arial"/>
                  <a:sym typeface="Arial"/>
                </a:rPr>
                <a:t>Foreign Office</a:t>
              </a:r>
              <a:endParaRPr sz="1200" b="0" i="0" u="none" strike="noStrike" cap="none">
                <a:solidFill>
                  <a:schemeClr val="dk1"/>
                </a:solidFill>
                <a:latin typeface="Arial"/>
                <a:ea typeface="Arial"/>
                <a:cs typeface="Arial"/>
                <a:sym typeface="Arial"/>
              </a:endParaRPr>
            </a:p>
          </p:txBody>
        </p:sp>
        <p:pic>
          <p:nvPicPr>
            <p:cNvPr id="621" name="Google Shape;621;g3ccee64102a_0_210"/>
            <p:cNvPicPr preferRelativeResize="0"/>
            <p:nvPr/>
          </p:nvPicPr>
          <p:blipFill rotWithShape="1">
            <a:blip r:embed="rId3">
              <a:alphaModFix/>
            </a:blip>
            <a:srcRect/>
            <a:stretch/>
          </p:blipFill>
          <p:spPr>
            <a:xfrm>
              <a:off x="9316516" y="5055754"/>
              <a:ext cx="2339700" cy="1592817"/>
            </a:xfrm>
            <a:prstGeom prst="rect">
              <a:avLst/>
            </a:prstGeom>
            <a:noFill/>
            <a:ln>
              <a:noFill/>
            </a:ln>
          </p:spPr>
        </p:pic>
      </p:grpSp>
      <p:sp>
        <p:nvSpPr>
          <p:cNvPr id="622" name="Google Shape;622;g3ccee64102a_0_210"/>
          <p:cNvSpPr txBox="1">
            <a:spLocks noGrp="1"/>
          </p:cNvSpPr>
          <p:nvPr>
            <p:ph type="body" idx="1"/>
          </p:nvPr>
        </p:nvSpPr>
        <p:spPr>
          <a:xfrm>
            <a:off x="947738" y="3860800"/>
            <a:ext cx="10539300" cy="119550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dk1"/>
              </a:buClr>
              <a:buSzPts val="3600"/>
              <a:buNone/>
              <a:defRPr sz="3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623"/>
        <p:cNvGrpSpPr/>
        <p:nvPr/>
      </p:nvGrpSpPr>
      <p:grpSpPr>
        <a:xfrm>
          <a:off x="0" y="0"/>
          <a:ext cx="0" cy="0"/>
          <a:chOff x="0" y="0"/>
          <a:chExt cx="0" cy="0"/>
        </a:xfrm>
      </p:grpSpPr>
      <p:sp>
        <p:nvSpPr>
          <p:cNvPr id="624" name="Google Shape;624;g3ccee64102a_0_221"/>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5" name="Google Shape;625;g3ccee64102a_0_221"/>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26" name="Google Shape;626;g3ccee64102a_0_2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7" name="Google Shape;627;g3ccee64102a_0_2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8" name="Google Shape;628;g3ccee64102a_0_2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29" name="Google Shape;629;g3ccee64102a_0_221"/>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630"/>
        <p:cNvGrpSpPr/>
        <p:nvPr/>
      </p:nvGrpSpPr>
      <p:grpSpPr>
        <a:xfrm>
          <a:off x="0" y="0"/>
          <a:ext cx="0" cy="0"/>
          <a:chOff x="0" y="0"/>
          <a:chExt cx="0" cy="0"/>
        </a:xfrm>
      </p:grpSpPr>
      <p:sp>
        <p:nvSpPr>
          <p:cNvPr id="631" name="Google Shape;631;g3ccee64102a_0_22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2" name="Google Shape;632;g3ccee64102a_0_228"/>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3" name="Google Shape;633;g3ccee64102a_0_228"/>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4" name="Google Shape;634;g3ccee64102a_0_2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5" name="Google Shape;635;g3ccee64102a_0_2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6" name="Google Shape;636;g3ccee64102a_0_2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37" name="Google Shape;637;g3ccee64102a_0_228"/>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638"/>
        <p:cNvGrpSpPr/>
        <p:nvPr/>
      </p:nvGrpSpPr>
      <p:grpSpPr>
        <a:xfrm>
          <a:off x="0" y="0"/>
          <a:ext cx="0" cy="0"/>
          <a:chOff x="0" y="0"/>
          <a:chExt cx="0" cy="0"/>
        </a:xfrm>
      </p:grpSpPr>
      <p:sp>
        <p:nvSpPr>
          <p:cNvPr id="639" name="Google Shape;639;g3ccee64102a_0_2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0" name="Google Shape;640;g3ccee64102a_0_236"/>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1" name="Google Shape;641;g3ccee64102a_0_236"/>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2" name="Google Shape;642;g3ccee64102a_0_236"/>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800"/>
              <a:buNone/>
              <a:defRPr sz="2800" b="0"/>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3" name="Google Shape;643;g3ccee64102a_0_236"/>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4" name="Google Shape;644;g3ccee64102a_0_2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5" name="Google Shape;645;g3ccee64102a_0_2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6" name="Google Shape;646;g3ccee64102a_0_2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47" name="Google Shape;647;g3ccee64102a_0_236"/>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ild mit Überschrift">
  <p:cSld name="Bild mit Überschrift">
    <p:spTree>
      <p:nvGrpSpPr>
        <p:cNvPr id="1" name="Shape 648"/>
        <p:cNvGrpSpPr/>
        <p:nvPr/>
      </p:nvGrpSpPr>
      <p:grpSpPr>
        <a:xfrm>
          <a:off x="0" y="0"/>
          <a:ext cx="0" cy="0"/>
          <a:chOff x="0" y="0"/>
          <a:chExt cx="0" cy="0"/>
        </a:xfrm>
      </p:grpSpPr>
      <p:sp>
        <p:nvSpPr>
          <p:cNvPr id="649" name="Google Shape;649;g3ccee64102a_0_24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0" name="Google Shape;650;g3ccee64102a_0_246"/>
          <p:cNvSpPr>
            <a:spLocks noGrp="1"/>
          </p:cNvSpPr>
          <p:nvPr>
            <p:ph type="pic" idx="2"/>
          </p:nvPr>
        </p:nvSpPr>
        <p:spPr>
          <a:xfrm>
            <a:off x="5183188" y="987425"/>
            <a:ext cx="6172200" cy="4873500"/>
          </a:xfrm>
          <a:prstGeom prst="rect">
            <a:avLst/>
          </a:prstGeom>
          <a:noFill/>
          <a:ln>
            <a:noFill/>
          </a:ln>
        </p:spPr>
      </p:sp>
      <p:sp>
        <p:nvSpPr>
          <p:cNvPr id="651" name="Google Shape;651;g3ccee64102a_0_24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2" name="Google Shape;652;g3ccee64102a_0_2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3" name="Google Shape;653;g3ccee64102a_0_2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4" name="Google Shape;654;g3ccee64102a_0_2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55" name="Google Shape;655;g3ccee64102a_0_246"/>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95"/>
        <p:cNvGrpSpPr/>
        <p:nvPr/>
      </p:nvGrpSpPr>
      <p:grpSpPr>
        <a:xfrm>
          <a:off x="0" y="0"/>
          <a:ext cx="0" cy="0"/>
          <a:chOff x="0" y="0"/>
          <a:chExt cx="0" cy="0"/>
        </a:xfrm>
      </p:grpSpPr>
      <p:sp>
        <p:nvSpPr>
          <p:cNvPr id="96" name="Google Shape;96;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00" name="Google Shape;100;p63"/>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656"/>
        <p:cNvGrpSpPr/>
        <p:nvPr/>
      </p:nvGrpSpPr>
      <p:grpSpPr>
        <a:xfrm>
          <a:off x="0" y="0"/>
          <a:ext cx="0" cy="0"/>
          <a:chOff x="0" y="0"/>
          <a:chExt cx="0" cy="0"/>
        </a:xfrm>
      </p:grpSpPr>
      <p:sp>
        <p:nvSpPr>
          <p:cNvPr id="657" name="Google Shape;657;g3ccee64102a_0_2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8" name="Google Shape;658;g3ccee64102a_0_254"/>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9" name="Google Shape;659;g3ccee64102a_0_2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0" name="Google Shape;660;g3ccee64102a_0_2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1" name="Google Shape;661;g3ccee64102a_0_2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62" name="Google Shape;662;g3ccee64102a_0_254"/>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663"/>
        <p:cNvGrpSpPr/>
        <p:nvPr/>
      </p:nvGrpSpPr>
      <p:grpSpPr>
        <a:xfrm>
          <a:off x="0" y="0"/>
          <a:ext cx="0" cy="0"/>
          <a:chOff x="0" y="0"/>
          <a:chExt cx="0" cy="0"/>
        </a:xfrm>
      </p:grpSpPr>
      <p:sp>
        <p:nvSpPr>
          <p:cNvPr id="664" name="Google Shape;664;g3ccee64102a_0_261"/>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5" name="Google Shape;665;g3ccee64102a_0_261"/>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6" name="Google Shape;666;g3ccee64102a_0_26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7" name="Google Shape;667;g3ccee64102a_0_26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8" name="Google Shape;668;g3ccee64102a_0_26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69" name="Google Shape;669;g3ccee64102a_0_261"/>
          <p:cNvPicPr preferRelativeResize="0"/>
          <p:nvPr/>
        </p:nvPicPr>
        <p:blipFill rotWithShape="1">
          <a:blip r:embed="rId2">
            <a:alphaModFix/>
          </a:blip>
          <a:srcRect/>
          <a:stretch/>
        </p:blipFill>
        <p:spPr>
          <a:xfrm>
            <a:off x="195056" y="-24981"/>
            <a:ext cx="371888" cy="6882982"/>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Benutzerdefiniertes Layout 1">
  <p:cSld name="2_Benutzerdefiniertes Layout 2">
    <p:spTree>
      <p:nvGrpSpPr>
        <p:cNvPr id="1" name="Shape 670"/>
        <p:cNvGrpSpPr/>
        <p:nvPr/>
      </p:nvGrpSpPr>
      <p:grpSpPr>
        <a:xfrm>
          <a:off x="0" y="0"/>
          <a:ext cx="0" cy="0"/>
          <a:chOff x="0" y="0"/>
          <a:chExt cx="0" cy="0"/>
        </a:xfrm>
      </p:grpSpPr>
      <p:sp>
        <p:nvSpPr>
          <p:cNvPr id="671" name="Google Shape;671;g3ccee64102a_0_268"/>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2" name="Google Shape;672;g3ccee64102a_0_26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88888"/>
              </a:buClr>
              <a:buSzPts val="1400"/>
              <a:buFont typeface="Arial"/>
              <a:buNone/>
              <a:defRPr/>
            </a:lvl1pPr>
            <a:lvl2pPr lvl="1" algn="l">
              <a:lnSpc>
                <a:spcPct val="100000"/>
              </a:lnSpc>
              <a:spcBef>
                <a:spcPts val="0"/>
              </a:spcBef>
              <a:spcAft>
                <a:spcPts val="0"/>
              </a:spcAft>
              <a:buClr>
                <a:schemeClr val="dk1"/>
              </a:buClr>
              <a:buSzPts val="1400"/>
              <a:buFont typeface="Arial"/>
              <a:buNone/>
              <a:defRPr/>
            </a:lvl2pPr>
            <a:lvl3pPr lvl="2" algn="l">
              <a:lnSpc>
                <a:spcPct val="100000"/>
              </a:lnSpc>
              <a:spcBef>
                <a:spcPts val="0"/>
              </a:spcBef>
              <a:spcAft>
                <a:spcPts val="0"/>
              </a:spcAft>
              <a:buClr>
                <a:schemeClr val="dk1"/>
              </a:buClr>
              <a:buSzPts val="1400"/>
              <a:buFont typeface="Arial"/>
              <a:buNone/>
              <a:defRPr/>
            </a:lvl3pPr>
            <a:lvl4pPr lvl="3" algn="l">
              <a:lnSpc>
                <a:spcPct val="100000"/>
              </a:lnSpc>
              <a:spcBef>
                <a:spcPts val="0"/>
              </a:spcBef>
              <a:spcAft>
                <a:spcPts val="0"/>
              </a:spcAft>
              <a:buClr>
                <a:schemeClr val="dk1"/>
              </a:buClr>
              <a:buSzPts val="1400"/>
              <a:buFont typeface="Arial"/>
              <a:buNone/>
              <a:defRPr/>
            </a:lvl4pPr>
            <a:lvl5pPr lvl="4" algn="l">
              <a:lnSpc>
                <a:spcPct val="100000"/>
              </a:lnSpc>
              <a:spcBef>
                <a:spcPts val="0"/>
              </a:spcBef>
              <a:spcAft>
                <a:spcPts val="0"/>
              </a:spcAft>
              <a:buClr>
                <a:schemeClr val="dk1"/>
              </a:buClr>
              <a:buSzPts val="1400"/>
              <a:buFont typeface="Arial"/>
              <a:buNone/>
              <a:defRPr/>
            </a:lvl5pPr>
            <a:lvl6pPr lvl="5" algn="l">
              <a:lnSpc>
                <a:spcPct val="100000"/>
              </a:lnSpc>
              <a:spcBef>
                <a:spcPts val="0"/>
              </a:spcBef>
              <a:spcAft>
                <a:spcPts val="0"/>
              </a:spcAft>
              <a:buClr>
                <a:schemeClr val="dk1"/>
              </a:buClr>
              <a:buSzPts val="1400"/>
              <a:buFont typeface="Arial"/>
              <a:buNone/>
              <a:defRPr/>
            </a:lvl6pPr>
            <a:lvl7pPr lvl="6" algn="l">
              <a:lnSpc>
                <a:spcPct val="100000"/>
              </a:lnSpc>
              <a:spcBef>
                <a:spcPts val="0"/>
              </a:spcBef>
              <a:spcAft>
                <a:spcPts val="0"/>
              </a:spcAft>
              <a:buClr>
                <a:schemeClr val="dk1"/>
              </a:buClr>
              <a:buSzPts val="1400"/>
              <a:buFont typeface="Arial"/>
              <a:buNone/>
              <a:defRPr/>
            </a:lvl7pPr>
            <a:lvl8pPr lvl="7" algn="l">
              <a:lnSpc>
                <a:spcPct val="100000"/>
              </a:lnSpc>
              <a:spcBef>
                <a:spcPts val="0"/>
              </a:spcBef>
              <a:spcAft>
                <a:spcPts val="0"/>
              </a:spcAft>
              <a:buClr>
                <a:schemeClr val="dk1"/>
              </a:buClr>
              <a:buSzPts val="1400"/>
              <a:buFont typeface="Arial"/>
              <a:buNone/>
              <a:defRPr/>
            </a:lvl8pPr>
            <a:lvl9pPr lvl="8" algn="l">
              <a:lnSpc>
                <a:spcPct val="100000"/>
              </a:lnSpc>
              <a:spcBef>
                <a:spcPts val="0"/>
              </a:spcBef>
              <a:spcAft>
                <a:spcPts val="0"/>
              </a:spcAft>
              <a:buClr>
                <a:schemeClr val="dk1"/>
              </a:buClr>
              <a:buSzPts val="1400"/>
              <a:buFont typeface="Arial"/>
              <a:buNone/>
              <a:defRPr/>
            </a:lvl9pPr>
          </a:lstStyle>
          <a:p>
            <a:endParaRPr/>
          </a:p>
        </p:txBody>
      </p:sp>
      <p:sp>
        <p:nvSpPr>
          <p:cNvPr id="673" name="Google Shape;673;g3ccee64102a_0_26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400"/>
              <a:buFont typeface="Arial"/>
              <a:buNone/>
              <a:defRPr/>
            </a:lvl1pPr>
            <a:lvl2pPr lvl="1" algn="l">
              <a:lnSpc>
                <a:spcPct val="100000"/>
              </a:lnSpc>
              <a:spcBef>
                <a:spcPts val="0"/>
              </a:spcBef>
              <a:spcAft>
                <a:spcPts val="0"/>
              </a:spcAft>
              <a:buClr>
                <a:schemeClr val="dk1"/>
              </a:buClr>
              <a:buSzPts val="1400"/>
              <a:buFont typeface="Arial"/>
              <a:buNone/>
              <a:defRPr/>
            </a:lvl2pPr>
            <a:lvl3pPr lvl="2" algn="l">
              <a:lnSpc>
                <a:spcPct val="100000"/>
              </a:lnSpc>
              <a:spcBef>
                <a:spcPts val="0"/>
              </a:spcBef>
              <a:spcAft>
                <a:spcPts val="0"/>
              </a:spcAft>
              <a:buClr>
                <a:schemeClr val="dk1"/>
              </a:buClr>
              <a:buSzPts val="1400"/>
              <a:buFont typeface="Arial"/>
              <a:buNone/>
              <a:defRPr/>
            </a:lvl3pPr>
            <a:lvl4pPr lvl="3" algn="l">
              <a:lnSpc>
                <a:spcPct val="100000"/>
              </a:lnSpc>
              <a:spcBef>
                <a:spcPts val="0"/>
              </a:spcBef>
              <a:spcAft>
                <a:spcPts val="0"/>
              </a:spcAft>
              <a:buClr>
                <a:schemeClr val="dk1"/>
              </a:buClr>
              <a:buSzPts val="1400"/>
              <a:buFont typeface="Arial"/>
              <a:buNone/>
              <a:defRPr/>
            </a:lvl4pPr>
            <a:lvl5pPr lvl="4" algn="l">
              <a:lnSpc>
                <a:spcPct val="100000"/>
              </a:lnSpc>
              <a:spcBef>
                <a:spcPts val="0"/>
              </a:spcBef>
              <a:spcAft>
                <a:spcPts val="0"/>
              </a:spcAft>
              <a:buClr>
                <a:schemeClr val="dk1"/>
              </a:buClr>
              <a:buSzPts val="1400"/>
              <a:buFont typeface="Arial"/>
              <a:buNone/>
              <a:defRPr/>
            </a:lvl5pPr>
            <a:lvl6pPr lvl="5" algn="l">
              <a:lnSpc>
                <a:spcPct val="100000"/>
              </a:lnSpc>
              <a:spcBef>
                <a:spcPts val="0"/>
              </a:spcBef>
              <a:spcAft>
                <a:spcPts val="0"/>
              </a:spcAft>
              <a:buClr>
                <a:schemeClr val="dk1"/>
              </a:buClr>
              <a:buSzPts val="1400"/>
              <a:buFont typeface="Arial"/>
              <a:buNone/>
              <a:defRPr/>
            </a:lvl6pPr>
            <a:lvl7pPr lvl="6" algn="l">
              <a:lnSpc>
                <a:spcPct val="100000"/>
              </a:lnSpc>
              <a:spcBef>
                <a:spcPts val="0"/>
              </a:spcBef>
              <a:spcAft>
                <a:spcPts val="0"/>
              </a:spcAft>
              <a:buClr>
                <a:schemeClr val="dk1"/>
              </a:buClr>
              <a:buSzPts val="1400"/>
              <a:buFont typeface="Arial"/>
              <a:buNone/>
              <a:defRPr/>
            </a:lvl7pPr>
            <a:lvl8pPr lvl="7" algn="l">
              <a:lnSpc>
                <a:spcPct val="100000"/>
              </a:lnSpc>
              <a:spcBef>
                <a:spcPts val="0"/>
              </a:spcBef>
              <a:spcAft>
                <a:spcPts val="0"/>
              </a:spcAft>
              <a:buClr>
                <a:schemeClr val="dk1"/>
              </a:buClr>
              <a:buSzPts val="1400"/>
              <a:buFont typeface="Arial"/>
              <a:buNone/>
              <a:defRPr/>
            </a:lvl8pPr>
            <a:lvl9pPr lvl="8" algn="l">
              <a:lnSpc>
                <a:spcPct val="100000"/>
              </a:lnSpc>
              <a:spcBef>
                <a:spcPts val="0"/>
              </a:spcBef>
              <a:spcAft>
                <a:spcPts val="0"/>
              </a:spcAft>
              <a:buClr>
                <a:schemeClr val="dk1"/>
              </a:buClr>
              <a:buSzPts val="1400"/>
              <a:buFont typeface="Arial"/>
              <a:buNone/>
              <a:defRPr/>
            </a:lvl9pPr>
          </a:lstStyle>
          <a:p>
            <a:endParaRPr/>
          </a:p>
        </p:txBody>
      </p:sp>
      <p:sp>
        <p:nvSpPr>
          <p:cNvPr id="674" name="Google Shape;674;g3ccee64102a_0_26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grpSp>
        <p:nvGrpSpPr>
          <p:cNvPr id="675" name="Google Shape;675;g3ccee64102a_0_268"/>
          <p:cNvGrpSpPr/>
          <p:nvPr/>
        </p:nvGrpSpPr>
        <p:grpSpPr>
          <a:xfrm>
            <a:off x="606334" y="4032251"/>
            <a:ext cx="10950601" cy="361950"/>
            <a:chOff x="606334" y="4032251"/>
            <a:chExt cx="10950601" cy="361950"/>
          </a:xfrm>
        </p:grpSpPr>
        <p:cxnSp>
          <p:nvCxnSpPr>
            <p:cNvPr id="676" name="Google Shape;676;g3ccee64102a_0_268"/>
            <p:cNvCxnSpPr/>
            <p:nvPr/>
          </p:nvCxnSpPr>
          <p:spPr>
            <a:xfrm>
              <a:off x="606335" y="4394201"/>
              <a:ext cx="10950600" cy="0"/>
            </a:xfrm>
            <a:prstGeom prst="straightConnector1">
              <a:avLst/>
            </a:prstGeom>
            <a:noFill/>
            <a:ln w="47625" cap="flat" cmpd="sng">
              <a:solidFill>
                <a:srgbClr val="003057"/>
              </a:solidFill>
              <a:prstDash val="solid"/>
              <a:miter lim="8000"/>
              <a:headEnd type="none" w="sm" len="sm"/>
              <a:tailEnd type="none" w="sm" len="sm"/>
            </a:ln>
          </p:spPr>
        </p:cxnSp>
        <p:cxnSp>
          <p:nvCxnSpPr>
            <p:cNvPr id="677" name="Google Shape;677;g3ccee64102a_0_268"/>
            <p:cNvCxnSpPr/>
            <p:nvPr/>
          </p:nvCxnSpPr>
          <p:spPr>
            <a:xfrm>
              <a:off x="606334" y="4222751"/>
              <a:ext cx="10950600" cy="0"/>
            </a:xfrm>
            <a:prstGeom prst="straightConnector1">
              <a:avLst/>
            </a:prstGeom>
            <a:noFill/>
            <a:ln w="47625" cap="flat" cmpd="sng">
              <a:solidFill>
                <a:srgbClr val="C41401"/>
              </a:solidFill>
              <a:prstDash val="solid"/>
              <a:miter lim="8000"/>
              <a:headEnd type="none" w="sm" len="sm"/>
              <a:tailEnd type="none" w="sm" len="sm"/>
            </a:ln>
          </p:spPr>
        </p:cxnSp>
        <p:cxnSp>
          <p:nvCxnSpPr>
            <p:cNvPr id="678" name="Google Shape;678;g3ccee64102a_0_268"/>
            <p:cNvCxnSpPr/>
            <p:nvPr/>
          </p:nvCxnSpPr>
          <p:spPr>
            <a:xfrm>
              <a:off x="606334" y="4032251"/>
              <a:ext cx="10950600" cy="0"/>
            </a:xfrm>
            <a:prstGeom prst="straightConnector1">
              <a:avLst/>
            </a:prstGeom>
            <a:noFill/>
            <a:ln w="47625" cap="flat" cmpd="sng">
              <a:solidFill>
                <a:srgbClr val="0077C8"/>
              </a:solidFill>
              <a:prstDash val="solid"/>
              <a:miter lim="8000"/>
              <a:headEnd type="none" w="sm" len="sm"/>
              <a:tailEnd type="none" w="sm" len="sm"/>
            </a:ln>
          </p:spPr>
        </p:cxnSp>
      </p:grpSp>
      <p:sp>
        <p:nvSpPr>
          <p:cNvPr id="679" name="Google Shape;679;g3ccee64102a_0_268"/>
          <p:cNvSpPr>
            <a:spLocks noGrp="1"/>
          </p:cNvSpPr>
          <p:nvPr>
            <p:ph type="pic" idx="2"/>
          </p:nvPr>
        </p:nvSpPr>
        <p:spPr>
          <a:xfrm>
            <a:off x="606334" y="523085"/>
            <a:ext cx="3193500" cy="3234600"/>
          </a:xfrm>
          <a:prstGeom prst="rect">
            <a:avLst/>
          </a:prstGeom>
          <a:noFill/>
          <a:ln>
            <a:noFill/>
          </a:ln>
        </p:spPr>
      </p:sp>
      <p:sp>
        <p:nvSpPr>
          <p:cNvPr id="680" name="Google Shape;680;g3ccee64102a_0_268"/>
          <p:cNvSpPr>
            <a:spLocks noGrp="1"/>
          </p:cNvSpPr>
          <p:nvPr>
            <p:ph type="pic" idx="3"/>
          </p:nvPr>
        </p:nvSpPr>
        <p:spPr>
          <a:xfrm>
            <a:off x="4484914" y="523084"/>
            <a:ext cx="3193500" cy="3234600"/>
          </a:xfrm>
          <a:prstGeom prst="rect">
            <a:avLst/>
          </a:prstGeom>
          <a:noFill/>
          <a:ln>
            <a:noFill/>
          </a:ln>
        </p:spPr>
      </p:sp>
      <p:sp>
        <p:nvSpPr>
          <p:cNvPr id="681" name="Google Shape;681;g3ccee64102a_0_268"/>
          <p:cNvSpPr>
            <a:spLocks noGrp="1"/>
          </p:cNvSpPr>
          <p:nvPr>
            <p:ph type="pic" idx="4"/>
          </p:nvPr>
        </p:nvSpPr>
        <p:spPr>
          <a:xfrm>
            <a:off x="8363494" y="523084"/>
            <a:ext cx="3193500" cy="3234600"/>
          </a:xfrm>
          <a:prstGeom prst="rect">
            <a:avLst/>
          </a:prstGeom>
          <a:noFill/>
          <a:ln>
            <a:no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0118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01"/>
        <p:cNvGrpSpPr/>
        <p:nvPr/>
      </p:nvGrpSpPr>
      <p:grpSpPr>
        <a:xfrm>
          <a:off x="0" y="0"/>
          <a:ext cx="0" cy="0"/>
          <a:chOff x="0" y="0"/>
          <a:chExt cx="0" cy="0"/>
        </a:xfrm>
      </p:grpSpPr>
      <p:sp>
        <p:nvSpPr>
          <p:cNvPr id="102" name="Google Shape;102;p6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64"/>
          <p:cNvSpPr>
            <a:spLocks noGrp="1"/>
          </p:cNvSpPr>
          <p:nvPr>
            <p:ph type="pic" idx="2"/>
          </p:nvPr>
        </p:nvSpPr>
        <p:spPr>
          <a:xfrm>
            <a:off x="5183188" y="987425"/>
            <a:ext cx="6172200" cy="4873625"/>
          </a:xfrm>
          <a:prstGeom prst="rect">
            <a:avLst/>
          </a:prstGeom>
          <a:noFill/>
          <a:ln>
            <a:noFill/>
          </a:ln>
        </p:spPr>
      </p:sp>
      <p:sp>
        <p:nvSpPr>
          <p:cNvPr id="104" name="Google Shape;104;p6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sz="28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5" name="Google Shape;105;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08" name="Google Shape;108;p64"/>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09"/>
        <p:cNvGrpSpPr/>
        <p:nvPr/>
      </p:nvGrpSpPr>
      <p:grpSpPr>
        <a:xfrm>
          <a:off x="0" y="0"/>
          <a:ext cx="0" cy="0"/>
          <a:chOff x="0" y="0"/>
          <a:chExt cx="0" cy="0"/>
        </a:xfrm>
      </p:grpSpPr>
      <p:sp>
        <p:nvSpPr>
          <p:cNvPr id="110" name="Google Shape;110;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6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15" name="Google Shape;115;p65"/>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16"/>
        <p:cNvGrpSpPr/>
        <p:nvPr/>
      </p:nvGrpSpPr>
      <p:grpSpPr>
        <a:xfrm>
          <a:off x="0" y="0"/>
          <a:ext cx="0" cy="0"/>
          <a:chOff x="0" y="0"/>
          <a:chExt cx="0" cy="0"/>
        </a:xfrm>
      </p:grpSpPr>
      <p:sp>
        <p:nvSpPr>
          <p:cNvPr id="117" name="Google Shape;117;p6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6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22" name="Google Shape;122;p66"/>
          <p:cNvPicPr preferRelativeResize="0"/>
          <p:nvPr/>
        </p:nvPicPr>
        <p:blipFill rotWithShape="1">
          <a:blip r:embed="rId2">
            <a:alphaModFix/>
          </a:blip>
          <a:srcRect/>
          <a:stretch/>
        </p:blipFill>
        <p:spPr>
          <a:xfrm>
            <a:off x="195056" y="-24981"/>
            <a:ext cx="371888" cy="688298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dirty="0"/>
              <a:t>Click to edit Master title style</a:t>
            </a:r>
            <a:endParaRPr lang="de-DE" dirty="0"/>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dirty="0">
                <a:solidFill>
                  <a:srgbClr val="000000"/>
                </a:solidFill>
                <a:latin typeface="Arial"/>
                <a:ea typeface="Arial"/>
                <a:cs typeface="Arial"/>
                <a:sym typeface="Arial"/>
              </a:rPr>
              <a:t>Developed through an inter-agency collaboration of: </a:t>
            </a:r>
            <a:endParaRPr lang="en-US" sz="1200" b="0" dirty="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dirty="0">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dirty="0"/>
          </a:p>
        </p:txBody>
      </p:sp>
    </p:spTree>
    <p:extLst>
      <p:ext uri="{BB962C8B-B14F-4D97-AF65-F5344CB8AC3E}">
        <p14:creationId xmlns:p14="http://schemas.microsoft.com/office/powerpoint/2010/main" val="634745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7" r:id="rId2"/>
    <p:sldLayoutId id="2147483658" r:id="rId3"/>
    <p:sldLayoutId id="2147483659" r:id="rId4"/>
    <p:sldLayoutId id="2147483660" r:id="rId5"/>
    <p:sldLayoutId id="2147483661" r:id="rId6"/>
    <p:sldLayoutId id="2147483662" r:id="rId7"/>
    <p:sldLayoutId id="2147483663" r:id="rId8"/>
    <p:sldLayoutId id="2147483727" r:id="rId9"/>
    <p:sldLayoutId id="2147483729" r:id="rId10"/>
    <p:sldLayoutId id="214748373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3"/>
        <p:cNvGrpSpPr/>
        <p:nvPr/>
      </p:nvGrpSpPr>
      <p:grpSpPr>
        <a:xfrm>
          <a:off x="0" y="0"/>
          <a:ext cx="0" cy="0"/>
          <a:chOff x="0" y="0"/>
          <a:chExt cx="0" cy="0"/>
        </a:xfrm>
      </p:grpSpPr>
      <p:sp>
        <p:nvSpPr>
          <p:cNvPr id="124" name="Google Shape;124;g3ccee64102a_0_105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5" name="Google Shape;125;g3ccee64102a_0_105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6" name="Google Shape;126;g3ccee64102a_0_10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27" name="Google Shape;127;g3ccee64102a_0_10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28" name="Google Shape;128;g3ccee64102a_0_10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momentum">
    <p:bg>
      <p:bgPr>
        <a:solidFill>
          <a:schemeClr val="lt1"/>
        </a:solidFill>
        <a:effectLst/>
      </p:bgPr>
    </p:bg>
    <p:spTree>
      <p:nvGrpSpPr>
        <p:cNvPr id="1" name="Shape 243"/>
        <p:cNvGrpSpPr/>
        <p:nvPr/>
      </p:nvGrpSpPr>
      <p:grpSpPr>
        <a:xfrm>
          <a:off x="0" y="0"/>
          <a:ext cx="0" cy="0"/>
          <a:chOff x="0" y="0"/>
          <a:chExt cx="0" cy="0"/>
        </a:xfrm>
      </p:grpSpPr>
      <p:sp>
        <p:nvSpPr>
          <p:cNvPr id="244" name="Google Shape;244;g3d4c9638a20_0_33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1pPr>
            <a:lvl2pPr marR="0" lvl="1"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2pPr>
            <a:lvl3pPr marR="0" lvl="2"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3pPr>
            <a:lvl4pPr marR="0" lvl="3"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4pPr>
            <a:lvl5pPr marR="0" lvl="4"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5pPr>
            <a:lvl6pPr marR="0" lvl="5"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6pPr>
            <a:lvl7pPr marR="0" lvl="6"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7pPr>
            <a:lvl8pPr marR="0" lvl="7"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8pPr>
            <a:lvl9pPr marR="0" lvl="8" algn="l" rtl="0">
              <a:lnSpc>
                <a:spcPct val="100000"/>
              </a:lnSpc>
              <a:spcBef>
                <a:spcPts val="0"/>
              </a:spcBef>
              <a:spcAft>
                <a:spcPts val="0"/>
              </a:spcAft>
              <a:buClr>
                <a:schemeClr val="dk2"/>
              </a:buClr>
              <a:buSzPts val="3700"/>
              <a:buFont typeface="Maven Pro"/>
              <a:buNone/>
              <a:defRPr sz="3700" b="1" i="0" u="none" strike="noStrike" cap="none">
                <a:solidFill>
                  <a:schemeClr val="dk2"/>
                </a:solidFill>
                <a:latin typeface="Maven Pro"/>
                <a:ea typeface="Maven Pro"/>
                <a:cs typeface="Maven Pro"/>
                <a:sym typeface="Maven Pro"/>
              </a:defRPr>
            </a:lvl9pPr>
          </a:lstStyle>
          <a:p>
            <a:endParaRPr/>
          </a:p>
        </p:txBody>
      </p:sp>
      <p:sp>
        <p:nvSpPr>
          <p:cNvPr id="245" name="Google Shape;245;g3d4c9638a20_0_33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36550" algn="l" rtl="0">
              <a:lnSpc>
                <a:spcPct val="115000"/>
              </a:lnSpc>
              <a:spcBef>
                <a:spcPts val="0"/>
              </a:spcBef>
              <a:spcAft>
                <a:spcPts val="0"/>
              </a:spcAft>
              <a:buClr>
                <a:schemeClr val="dk2"/>
              </a:buClr>
              <a:buSzPts val="1700"/>
              <a:buFont typeface="Nunito"/>
              <a:buChar char="●"/>
              <a:defRPr sz="1700" b="0" i="0" u="none" strike="noStrike" cap="none">
                <a:solidFill>
                  <a:schemeClr val="dk2"/>
                </a:solidFill>
                <a:latin typeface="Nunito"/>
                <a:ea typeface="Nunito"/>
                <a:cs typeface="Nunito"/>
                <a:sym typeface="Nunito"/>
              </a:defRPr>
            </a:lvl1pPr>
            <a:lvl2pPr marL="914400" marR="0" lvl="1"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2pPr>
            <a:lvl3pPr marL="1371600" marR="0" lvl="2"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3pPr>
            <a:lvl4pPr marL="1828800" marR="0" lvl="3"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4pPr>
            <a:lvl5pPr marL="2286000" marR="0" lvl="4"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5pPr>
            <a:lvl6pPr marL="2743200" marR="0" lvl="5"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6pPr>
            <a:lvl7pPr marL="3200400" marR="0" lvl="6"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7pPr>
            <a:lvl8pPr marL="3657600" marR="0" lvl="7"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8pPr>
            <a:lvl9pPr marL="4114800" marR="0" lvl="8" indent="-323850" algn="l" rtl="0">
              <a:lnSpc>
                <a:spcPct val="115000"/>
              </a:lnSpc>
              <a:spcBef>
                <a:spcPts val="0"/>
              </a:spcBef>
              <a:spcAft>
                <a:spcPts val="0"/>
              </a:spcAft>
              <a:buClr>
                <a:schemeClr val="dk2"/>
              </a:buClr>
              <a:buSzPts val="1500"/>
              <a:buFont typeface="Nunito"/>
              <a:buChar char="■"/>
              <a:defRPr sz="1500" b="0" i="0" u="none" strike="noStrike" cap="none">
                <a:solidFill>
                  <a:schemeClr val="dk2"/>
                </a:solidFill>
                <a:latin typeface="Nunito"/>
                <a:ea typeface="Nunito"/>
                <a:cs typeface="Nunito"/>
                <a:sym typeface="Nunito"/>
              </a:defRPr>
            </a:lvl9pPr>
          </a:lstStyle>
          <a:p>
            <a:endParaRPr/>
          </a:p>
        </p:txBody>
      </p:sp>
      <p:sp>
        <p:nvSpPr>
          <p:cNvPr id="246" name="Google Shape;246;g3d4c9638a20_0_339"/>
          <p:cNvSpPr txBox="1">
            <a:spLocks noGrp="1"/>
          </p:cNvSpPr>
          <p:nvPr>
            <p:ph type="sldNum" idx="12"/>
          </p:nvPr>
        </p:nvSpPr>
        <p:spPr>
          <a:xfrm>
            <a:off x="11268061" y="6315968"/>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9"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56"/>
        <p:cNvGrpSpPr/>
        <p:nvPr/>
      </p:nvGrpSpPr>
      <p:grpSpPr>
        <a:xfrm>
          <a:off x="0" y="0"/>
          <a:ext cx="0" cy="0"/>
          <a:chOff x="0" y="0"/>
          <a:chExt cx="0" cy="0"/>
        </a:xfrm>
      </p:grpSpPr>
      <p:sp>
        <p:nvSpPr>
          <p:cNvPr id="557" name="Google Shape;557;g3ccee64102a_0_1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58" name="Google Shape;558;g3ccee64102a_0_15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59" name="Google Shape;559;g3ccee64102a_0_1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60" name="Google Shape;560;g3ccee64102a_0_1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61" name="Google Shape;561;g3ccee64102a_0_1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28"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png"/><Relationship Id="rId7"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jpg"/><Relationship Id="rId5" Type="http://schemas.openxmlformats.org/officeDocument/2006/relationships/image" Target="../media/image15.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5.jp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45.jpg"/></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17.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s://accessibility.cornell.edu/event-planning/accessible-meeting-and-event-checklist/"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https://spherestandards.org/handbook-2018/"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hyperlink" Target="https://www.wfp.org/publications/inclusive-participation-persons-disabilities-emergency-preparedness-and-response" TargetMode="External"/><Relationship Id="rId5" Type="http://schemas.openxmlformats.org/officeDocument/2006/relationships/hyperlink" Target="https://www.hi.org/en/-from-guidelines-to-action--project" TargetMode="External"/><Relationship Id="rId4" Type="http://schemas.openxmlformats.org/officeDocument/2006/relationships/hyperlink" Target="https://spherestandards.org/resources/humanitarian-inclusion-standards-for-older-people-and-people-with-disabilities/"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49.xml"/><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a:lnSpc>
                <a:spcPct val="100000"/>
              </a:lnSpc>
            </a:pPr>
            <a:r>
              <a:rPr lang="en-IN" sz="3600" noProof="0" dirty="0">
                <a:solidFill>
                  <a:schemeClr val="bg1"/>
                </a:solidFill>
                <a:latin typeface="Arial"/>
                <a:ea typeface="Arial"/>
                <a:cs typeface="Arial"/>
                <a:sym typeface="Arial"/>
              </a:rPr>
              <a:t>Introduction to Disability-Inclusive </a:t>
            </a:r>
            <a:r>
              <a:rPr lang="en-IN" sz="3600" noProof="0" dirty="0">
                <a:solidFill>
                  <a:schemeClr val="bg1"/>
                </a:solidFill>
              </a:rPr>
              <a:t>Food Security</a:t>
            </a:r>
            <a:r>
              <a:rPr lang="en-IN" sz="3600" noProof="0" dirty="0">
                <a:solidFill>
                  <a:schemeClr val="bg1"/>
                </a:solidFill>
                <a:latin typeface="Arial"/>
                <a:ea typeface="Arial"/>
                <a:cs typeface="Arial"/>
                <a:sym typeface="Arial"/>
              </a:rPr>
              <a:t> in Humanitarian Action</a:t>
            </a:r>
            <a:endParaRPr lang="en-IN" sz="3600" noProof="0" dirty="0">
              <a:solidFill>
                <a:schemeClr val="bg1"/>
              </a:solidFil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normAutofit fontScale="85000" lnSpcReduction="10000"/>
          </a:bodyPr>
          <a:lstStyle/>
          <a:p>
            <a:r>
              <a:rPr lang="en-IN" b="1"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Module</a:t>
            </a:r>
            <a:r>
              <a:rPr lang="en-IN" b="1" noProof="0" dirty="0">
                <a:solidFill>
                  <a:srgbClr val="000000"/>
                </a:solidFill>
                <a:latin typeface="Arial"/>
                <a:ea typeface="Arial"/>
                <a:cs typeface="Arial"/>
                <a:sym typeface="Arial"/>
              </a:rPr>
              <a:t> 2:</a:t>
            </a:r>
            <a:r>
              <a:rPr lang="en-IN" noProof="0" dirty="0">
                <a:solidFill>
                  <a:srgbClr val="000000"/>
                </a:solidFill>
              </a:rPr>
              <a:t> Introduction to the IASC Guidelines on Inclusion of Persons with Disabilities in Humanitarian Action</a:t>
            </a:r>
            <a:endParaRPr lang="en-IN" b="1" noProof="0" dirty="0">
              <a:solidFill>
                <a:srgbClr val="000000"/>
              </a:solidFill>
              <a:latin typeface="Arial"/>
              <a:ea typeface="Arial"/>
              <a:cs typeface="Arial"/>
              <a:sym typeface="Arial"/>
            </a:endParaRPr>
          </a:p>
        </p:txBody>
      </p:sp>
      <p:sp>
        <p:nvSpPr>
          <p:cNvPr id="2" name="Slide Number Placeholder 1">
            <a:extLst>
              <a:ext uri="{FF2B5EF4-FFF2-40B4-BE49-F238E27FC236}">
                <a16:creationId xmlns:a16="http://schemas.microsoft.com/office/drawing/2014/main" id="{37EDE001-ED65-F967-34B3-C7A8C6398907}"/>
              </a:ext>
            </a:extLst>
          </p:cNvPr>
          <p:cNvSpPr>
            <a:spLocks noGrp="1"/>
          </p:cNvSpPr>
          <p:nvPr>
            <p:ph type="sldNum" sz="quarter" idx="12"/>
          </p:nvPr>
        </p:nvSpPr>
        <p:spPr>
          <a:prstGeom prst="rect">
            <a:avLst/>
          </a:prstGeom>
        </p:spPr>
        <p:txBody>
          <a:bodyPr/>
          <a:lstStyle/>
          <a:p>
            <a:pPr marL="0" lvl="0" indent="0" algn="r" rtl="0">
              <a:spcBef>
                <a:spcPts val="0"/>
              </a:spcBef>
              <a:spcAft>
                <a:spcPts val="0"/>
              </a:spcAft>
              <a:buNone/>
            </a:pPr>
            <a:fld id="{00000000-1234-1234-1234-123412341234}" type="slidenum">
              <a:rPr lang="en-IN" noProof="0" smtClean="0"/>
              <a:t>1</a:t>
            </a:fld>
            <a:endParaRPr lang="en-IN" noProof="0" dirty="0"/>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8"/>
        <p:cNvGrpSpPr/>
        <p:nvPr/>
      </p:nvGrpSpPr>
      <p:grpSpPr>
        <a:xfrm>
          <a:off x="0" y="0"/>
          <a:ext cx="0" cy="0"/>
          <a:chOff x="0" y="0"/>
          <a:chExt cx="0" cy="0"/>
        </a:xfrm>
      </p:grpSpPr>
      <p:sp>
        <p:nvSpPr>
          <p:cNvPr id="8" name="Titel 1">
            <a:extLst>
              <a:ext uri="{FF2B5EF4-FFF2-40B4-BE49-F238E27FC236}">
                <a16:creationId xmlns:a16="http://schemas.microsoft.com/office/drawing/2014/main" id="{B31AAD87-BDB6-EF8D-DEA4-07D416024B3B}"/>
              </a:ext>
            </a:extLst>
          </p:cNvPr>
          <p:cNvSpPr>
            <a:spLocks noGrp="1"/>
          </p:cNvSpPr>
          <p:nvPr>
            <p:ph type="title"/>
          </p:nvPr>
        </p:nvSpPr>
        <p:spPr>
          <a:xfrm>
            <a:off x="838200" y="365125"/>
            <a:ext cx="10633164" cy="1325563"/>
          </a:xfrm>
          <a:solidFill>
            <a:srgbClr val="0070C0"/>
          </a:solidFill>
        </p:spPr>
        <p:txBody>
          <a:bodyPr>
            <a:normAutofit fontScale="90000"/>
          </a:bodyPr>
          <a:lstStyle/>
          <a:p>
            <a:pPr lvl="0"/>
            <a:r>
              <a:rPr lang="en-IN" b="1" noProof="0" dirty="0">
                <a:solidFill>
                  <a:schemeClr val="bg1"/>
                </a:solidFill>
              </a:rPr>
              <a:t>Module 2</a:t>
            </a:r>
            <a:br>
              <a:rPr lang="en-IN" b="1" noProof="0" dirty="0">
                <a:solidFill>
                  <a:schemeClr val="bg1"/>
                </a:solidFill>
              </a:rPr>
            </a:br>
            <a:r>
              <a:rPr lang="en-IN" b="1" noProof="0" dirty="0">
                <a:solidFill>
                  <a:schemeClr val="bg1"/>
                </a:solidFill>
              </a:rPr>
              <a:t>Introduction to IASC Guidelines on Inclusion of Persons with Disabilities in Humanitarian Action</a:t>
            </a:r>
            <a:endParaRPr lang="en-IN" noProof="0" dirty="0"/>
          </a:p>
        </p:txBody>
      </p:sp>
      <p:sp>
        <p:nvSpPr>
          <p:cNvPr id="2" name="Textfeld 1">
            <a:extLst>
              <a:ext uri="{FF2B5EF4-FFF2-40B4-BE49-F238E27FC236}">
                <a16:creationId xmlns:a16="http://schemas.microsoft.com/office/drawing/2014/main" id="{A45B5539-18F7-DB11-0363-8663935B2237}"/>
              </a:ext>
            </a:extLst>
          </p:cNvPr>
          <p:cNvSpPr txBox="1"/>
          <p:nvPr/>
        </p:nvSpPr>
        <p:spPr>
          <a:xfrm>
            <a:off x="1031966" y="2717074"/>
            <a:ext cx="10633165" cy="2805320"/>
          </a:xfrm>
          <a:prstGeom prst="rect">
            <a:avLst/>
          </a:prstGeom>
          <a:noFill/>
        </p:spPr>
        <p:txBody>
          <a:bodyPr wrap="square" rtlCol="0">
            <a:spAutoFit/>
          </a:bodyPr>
          <a:lstStyle/>
          <a:p>
            <a:pPr lvl="0">
              <a:lnSpc>
                <a:spcPct val="150000"/>
              </a:lnSpc>
              <a:buClr>
                <a:schemeClr val="dk1"/>
              </a:buClr>
              <a:buSzPts val="2200"/>
            </a:pPr>
            <a:r>
              <a:rPr lang="en-IN" sz="2000" noProof="0" dirty="0">
                <a:solidFill>
                  <a:schemeClr val="dk1"/>
                </a:solidFill>
              </a:rPr>
              <a:t>In this module we’ll talk about:</a:t>
            </a:r>
            <a:endParaRPr lang="en-IN" sz="2000" noProof="0" dirty="0"/>
          </a:p>
          <a:p>
            <a:pPr marL="285750" lvl="0" indent="-285750">
              <a:lnSpc>
                <a:spcPct val="150000"/>
              </a:lnSpc>
              <a:buClr>
                <a:schemeClr val="dk1"/>
              </a:buClr>
              <a:buSzPts val="2200"/>
              <a:buFont typeface="Arial" panose="020B0604020202020204" pitchFamily="34" charset="0"/>
              <a:buChar char="•"/>
            </a:pPr>
            <a:r>
              <a:rPr lang="en-IN" sz="2000" noProof="0" dirty="0">
                <a:solidFill>
                  <a:schemeClr val="dk1"/>
                </a:solidFill>
              </a:rPr>
              <a:t>The global policy context and background of the IASC Guidelines.</a:t>
            </a:r>
            <a:endParaRPr lang="en-IN" sz="2000" noProof="0" dirty="0"/>
          </a:p>
          <a:p>
            <a:pPr marL="285750" lvl="0" indent="-285750">
              <a:lnSpc>
                <a:spcPct val="150000"/>
              </a:lnSpc>
              <a:buClr>
                <a:schemeClr val="dk1"/>
              </a:buClr>
              <a:buSzPts val="2200"/>
              <a:buFont typeface="Arial" panose="020B0604020202020204" pitchFamily="34" charset="0"/>
              <a:buChar char="•"/>
            </a:pPr>
            <a:r>
              <a:rPr lang="en-IN" sz="2000" noProof="0" dirty="0">
                <a:solidFill>
                  <a:schemeClr val="dk1"/>
                </a:solidFill>
              </a:rPr>
              <a:t>The connection between the IASC and Food Security &amp; Nutrition guidelines</a:t>
            </a:r>
          </a:p>
          <a:p>
            <a:pPr marL="285750" lvl="0" indent="-285750">
              <a:lnSpc>
                <a:spcPct val="150000"/>
              </a:lnSpc>
              <a:buClr>
                <a:schemeClr val="dk1"/>
              </a:buClr>
              <a:buSzPts val="2200"/>
              <a:buFont typeface="Arial" panose="020B0604020202020204" pitchFamily="34" charset="0"/>
              <a:buChar char="•"/>
            </a:pPr>
            <a:r>
              <a:rPr lang="en-IN" sz="2000" noProof="0" dirty="0">
                <a:solidFill>
                  <a:schemeClr val="dk1"/>
                </a:solidFill>
              </a:rPr>
              <a:t>Key concepts of disability inclusion in humanitarian action and how these principles align with the Food Security sector practices.</a:t>
            </a:r>
            <a:endParaRPr lang="en-IN" sz="2000" noProof="0" dirty="0"/>
          </a:p>
          <a:p>
            <a:pPr marL="285750" lvl="0" indent="-285750">
              <a:lnSpc>
                <a:spcPct val="150000"/>
              </a:lnSpc>
              <a:buClr>
                <a:schemeClr val="dk1"/>
              </a:buClr>
              <a:buSzPts val="2200"/>
              <a:buFont typeface="Arial" panose="020B0604020202020204" pitchFamily="34" charset="0"/>
              <a:buChar char="•"/>
            </a:pPr>
            <a:r>
              <a:rPr lang="en-IN" sz="2000" noProof="0" dirty="0">
                <a:solidFill>
                  <a:schemeClr val="dk1"/>
                </a:solidFill>
              </a:rPr>
              <a:t>Practical applications for integrating the IASC guidelines into Food Security programming.</a:t>
            </a:r>
          </a:p>
        </p:txBody>
      </p:sp>
      <p:sp>
        <p:nvSpPr>
          <p:cNvPr id="5" name="Foliennummernplatzhalter 4">
            <a:extLst>
              <a:ext uri="{FF2B5EF4-FFF2-40B4-BE49-F238E27FC236}">
                <a16:creationId xmlns:a16="http://schemas.microsoft.com/office/drawing/2014/main" id="{BCF4C57C-C6CB-EBCD-C0DC-4BBD084172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10</a:t>
            </a:fld>
            <a:endParaRPr lang="en-IN" noProof="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8">
          <a:extLst>
            <a:ext uri="{FF2B5EF4-FFF2-40B4-BE49-F238E27FC236}">
              <a16:creationId xmlns:a16="http://schemas.microsoft.com/office/drawing/2014/main" id="{CDA1A0ED-E175-D08C-262B-D9A0FDF1A45B}"/>
            </a:ext>
          </a:extLst>
        </p:cNvPr>
        <p:cNvGrpSpPr/>
        <p:nvPr/>
      </p:nvGrpSpPr>
      <p:grpSpPr>
        <a:xfrm>
          <a:off x="0" y="0"/>
          <a:ext cx="0" cy="0"/>
          <a:chOff x="0" y="0"/>
          <a:chExt cx="0" cy="0"/>
        </a:xfrm>
      </p:grpSpPr>
      <p:sp>
        <p:nvSpPr>
          <p:cNvPr id="12" name="Titel 1">
            <a:extLst>
              <a:ext uri="{FF2B5EF4-FFF2-40B4-BE49-F238E27FC236}">
                <a16:creationId xmlns:a16="http://schemas.microsoft.com/office/drawing/2014/main" id="{444034D7-071A-1C97-9DC5-3793671B974A}"/>
              </a:ext>
            </a:extLst>
          </p:cNvPr>
          <p:cNvSpPr>
            <a:spLocks noGrp="1"/>
          </p:cNvSpPr>
          <p:nvPr>
            <p:ph type="title"/>
          </p:nvPr>
        </p:nvSpPr>
        <p:spPr>
          <a:xfrm>
            <a:off x="838200" y="365125"/>
            <a:ext cx="10633165" cy="1058941"/>
          </a:xfrm>
          <a:solidFill>
            <a:srgbClr val="0070C0"/>
          </a:solidFill>
        </p:spPr>
        <p:txBody>
          <a:bodyPr>
            <a:normAutofit/>
          </a:bodyPr>
          <a:lstStyle/>
          <a:p>
            <a:pPr lvl="0" algn="ctr"/>
            <a:r>
              <a:rPr lang="en-IN" b="1" noProof="0" dirty="0">
                <a:solidFill>
                  <a:schemeClr val="bg1"/>
                </a:solidFill>
              </a:rPr>
              <a:t>Module 2: Learning Objectives</a:t>
            </a:r>
          </a:p>
        </p:txBody>
      </p:sp>
      <p:sp>
        <p:nvSpPr>
          <p:cNvPr id="2" name="Textfeld 1">
            <a:extLst>
              <a:ext uri="{FF2B5EF4-FFF2-40B4-BE49-F238E27FC236}">
                <a16:creationId xmlns:a16="http://schemas.microsoft.com/office/drawing/2014/main" id="{CA6F9E95-9614-96DD-569E-5ED5415F6A83}"/>
              </a:ext>
            </a:extLst>
          </p:cNvPr>
          <p:cNvSpPr txBox="1"/>
          <p:nvPr/>
        </p:nvSpPr>
        <p:spPr>
          <a:xfrm>
            <a:off x="1006914" y="1894551"/>
            <a:ext cx="10633165" cy="4461799"/>
          </a:xfrm>
          <a:prstGeom prst="rect">
            <a:avLst/>
          </a:prstGeom>
          <a:noFill/>
        </p:spPr>
        <p:txBody>
          <a:bodyPr wrap="square" rtlCol="0">
            <a:spAutoFit/>
          </a:bodyPr>
          <a:lstStyle/>
          <a:p>
            <a:pPr lvl="0">
              <a:lnSpc>
                <a:spcPct val="114000"/>
              </a:lnSpc>
              <a:spcBef>
                <a:spcPts val="600"/>
              </a:spcBef>
              <a:spcAft>
                <a:spcPts val="600"/>
              </a:spcAft>
              <a:buClr>
                <a:schemeClr val="dk1"/>
              </a:buClr>
              <a:buSzPts val="2200"/>
            </a:pPr>
            <a:r>
              <a:rPr lang="en-IN" sz="2400" b="1" noProof="0" dirty="0">
                <a:solidFill>
                  <a:schemeClr val="dk1"/>
                </a:solidFill>
              </a:rPr>
              <a:t>At the end of this module, learners will be able to:</a:t>
            </a:r>
          </a:p>
          <a:p>
            <a:pPr marL="228600" lvl="0" indent="-228600">
              <a:lnSpc>
                <a:spcPct val="114000"/>
              </a:lnSpc>
              <a:spcBef>
                <a:spcPts val="600"/>
              </a:spcBef>
              <a:spcAft>
                <a:spcPts val="600"/>
              </a:spcAft>
              <a:buClr>
                <a:schemeClr val="dk1"/>
              </a:buClr>
              <a:buSzPts val="2200"/>
              <a:buFont typeface="Arial"/>
              <a:buChar char="●"/>
            </a:pPr>
            <a:r>
              <a:rPr lang="en-IN" sz="2400" noProof="0" dirty="0">
                <a:solidFill>
                  <a:schemeClr val="dk1"/>
                </a:solidFill>
              </a:rPr>
              <a:t>Explain the relevance of the IASC Guidelines to </a:t>
            </a:r>
            <a:r>
              <a:rPr lang="en-IN" sz="2400" noProof="0" dirty="0">
                <a:solidFill>
                  <a:schemeClr val="dk1"/>
                </a:solidFil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5"/>
                  </a:ext>
                </a:extLst>
              </a:rPr>
              <a:t>disability-inclusive Food Security programming in humanitarian contexts.</a:t>
            </a:r>
            <a:endParaRPr lang="en-IN" sz="2400" noProof="0" dirty="0"/>
          </a:p>
          <a:p>
            <a:pPr marL="228600" lvl="0" indent="-228600">
              <a:lnSpc>
                <a:spcPct val="114000"/>
              </a:lnSpc>
              <a:spcBef>
                <a:spcPts val="600"/>
              </a:spcBef>
              <a:spcAft>
                <a:spcPts val="600"/>
              </a:spcAft>
              <a:buClr>
                <a:schemeClr val="dk1"/>
              </a:buClr>
              <a:buSzPts val="2200"/>
              <a:buFont typeface="Arial"/>
              <a:buChar char="●"/>
            </a:pPr>
            <a:r>
              <a:rPr lang="en-IN" sz="2400" noProof="0" dirty="0">
                <a:solidFill>
                  <a:schemeClr val="dk1"/>
                </a:solidFill>
              </a:rPr>
              <a:t>Understand how the IASC Guidelines complement Food Security tools and guidance.</a:t>
            </a:r>
            <a:endParaRPr lang="en-IN" sz="2400" noProof="0" dirty="0"/>
          </a:p>
          <a:p>
            <a:pPr marL="228600" lvl="0" indent="-228600">
              <a:lnSpc>
                <a:spcPct val="114000"/>
              </a:lnSpc>
              <a:spcBef>
                <a:spcPts val="600"/>
              </a:spcBef>
              <a:spcAft>
                <a:spcPts val="600"/>
              </a:spcAft>
              <a:buClr>
                <a:schemeClr val="dk1"/>
              </a:buClr>
              <a:buSzPts val="2200"/>
              <a:buFont typeface="Arial"/>
              <a:buChar char="●"/>
            </a:pPr>
            <a:r>
              <a:rPr lang="en-IN" sz="2400" noProof="0" dirty="0">
                <a:solidFill>
                  <a:schemeClr val="dk1"/>
                </a:solidFill>
              </a:rPr>
              <a:t>Locate disability-inclusive indicators within Sphere and other commonly used tools.</a:t>
            </a:r>
            <a:endParaRPr lang="en-IN" sz="2400" noProof="0" dirty="0"/>
          </a:p>
          <a:p>
            <a:pPr marL="228600" lvl="0" indent="-228600">
              <a:lnSpc>
                <a:spcPct val="114000"/>
              </a:lnSpc>
              <a:spcBef>
                <a:spcPts val="600"/>
              </a:spcBef>
              <a:spcAft>
                <a:spcPts val="600"/>
              </a:spcAft>
              <a:buClr>
                <a:schemeClr val="dk1"/>
              </a:buClr>
              <a:buSzPts val="2200"/>
              <a:buFont typeface="Arial"/>
              <a:buChar char="●"/>
            </a:pPr>
            <a:r>
              <a:rPr lang="en-IN" sz="2400" noProof="0" dirty="0">
                <a:solidFill>
                  <a:schemeClr val="dk1"/>
                </a:solidFill>
              </a:rPr>
              <a:t>Apply the must-do-actions and recommendations to design, implement, and monitor disability-inclusive Food Security programmes.</a:t>
            </a:r>
            <a:endParaRPr lang="en-IN" sz="2400" noProof="0" dirty="0"/>
          </a:p>
        </p:txBody>
      </p:sp>
      <p:sp>
        <p:nvSpPr>
          <p:cNvPr id="5" name="Foliennummernplatzhalter 4">
            <a:extLst>
              <a:ext uri="{FF2B5EF4-FFF2-40B4-BE49-F238E27FC236}">
                <a16:creationId xmlns:a16="http://schemas.microsoft.com/office/drawing/2014/main" id="{25A8C88D-8370-FE04-8D0E-A83BFE1CA15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11</a:t>
            </a:fld>
            <a:endParaRPr lang="en-IN" noProof="0" dirty="0"/>
          </a:p>
        </p:txBody>
      </p:sp>
    </p:spTree>
    <p:extLst>
      <p:ext uri="{BB962C8B-B14F-4D97-AF65-F5344CB8AC3E}">
        <p14:creationId xmlns:p14="http://schemas.microsoft.com/office/powerpoint/2010/main" val="588279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1C66F-D091-A1D4-FCD3-634C296043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CAB5-14B8-0710-E7C6-E82BB0564E50}"/>
              </a:ext>
            </a:extLst>
          </p:cNvPr>
          <p:cNvSpPr>
            <a:spLocks noGrp="1"/>
          </p:cNvSpPr>
          <p:nvPr>
            <p:ph type="title"/>
          </p:nvPr>
        </p:nvSpPr>
        <p:spPr>
          <a:xfrm>
            <a:off x="838200" y="136526"/>
            <a:ext cx="10515600" cy="803212"/>
          </a:xfrm>
        </p:spPr>
        <p:txBody>
          <a:bodyPr>
            <a:normAutofit/>
          </a:bodyPr>
          <a:lstStyle/>
          <a:p>
            <a:r>
              <a:rPr lang="en-IN" sz="3200" b="1" noProof="0" dirty="0">
                <a:solidFill>
                  <a:srgbClr val="000000"/>
                </a:solidFill>
              </a:rPr>
              <a:t>Check on your experiences</a:t>
            </a:r>
            <a:endParaRPr lang="en-IN" sz="3200" noProof="0" dirty="0"/>
          </a:p>
        </p:txBody>
      </p:sp>
      <p:pic>
        <p:nvPicPr>
          <p:cNvPr id="6" name="Picture 5">
            <a:extLst>
              <a:ext uri="{FF2B5EF4-FFF2-40B4-BE49-F238E27FC236}">
                <a16:creationId xmlns:a16="http://schemas.microsoft.com/office/drawing/2014/main" id="{C2016624-904A-0661-73A6-7A0ED6308C0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250" y="387711"/>
            <a:ext cx="1155338" cy="1150524"/>
          </a:xfrm>
          <a:prstGeom prst="rect">
            <a:avLst/>
          </a:prstGeom>
        </p:spPr>
      </p:pic>
      <p:sp>
        <p:nvSpPr>
          <p:cNvPr id="3" name="Content Placeholder 2">
            <a:extLst>
              <a:ext uri="{FF2B5EF4-FFF2-40B4-BE49-F238E27FC236}">
                <a16:creationId xmlns:a16="http://schemas.microsoft.com/office/drawing/2014/main" id="{FC2F6B11-85DB-7B78-3674-32F6463C2034}"/>
              </a:ext>
            </a:extLst>
          </p:cNvPr>
          <p:cNvSpPr>
            <a:spLocks noGrp="1"/>
          </p:cNvSpPr>
          <p:nvPr>
            <p:ph idx="1"/>
          </p:nvPr>
        </p:nvSpPr>
        <p:spPr>
          <a:xfrm>
            <a:off x="838200" y="1030441"/>
            <a:ext cx="10970623" cy="2719924"/>
          </a:xfrm>
        </p:spPr>
        <p:txBody>
          <a:bodyPr>
            <a:normAutofit/>
          </a:bodyPr>
          <a:lstStyle/>
          <a:p>
            <a:pPr marL="92075" lvl="0" indent="0">
              <a:lnSpc>
                <a:spcPct val="120000"/>
              </a:lnSpc>
              <a:spcBef>
                <a:spcPts val="0"/>
              </a:spcBef>
              <a:spcAft>
                <a:spcPts val="600"/>
              </a:spcAft>
              <a:buClr>
                <a:srgbClr val="000000"/>
              </a:buClr>
              <a:buNone/>
            </a:pPr>
            <a:r>
              <a:rPr lang="en-IN" sz="2000" b="1" noProof="0" dirty="0">
                <a:solidFill>
                  <a:srgbClr val="C00000"/>
                </a:solidFill>
              </a:rPr>
              <a:t>What Guidelines Do You Use? Why Do the IASC Guidelines Matter?</a:t>
            </a:r>
          </a:p>
          <a:p>
            <a:pPr marL="417150" lvl="0" indent="-285750">
              <a:lnSpc>
                <a:spcPct val="100000"/>
              </a:lnSpc>
              <a:spcBef>
                <a:spcPts val="600"/>
              </a:spcBef>
              <a:spcAft>
                <a:spcPts val="600"/>
              </a:spcAft>
              <a:buSzPts val="2200"/>
              <a:buFont typeface="Arial" panose="020B0604020202020204" pitchFamily="34" charset="0"/>
              <a:buChar char="•"/>
            </a:pPr>
            <a:r>
              <a:rPr lang="en-IN" sz="1800" noProof="0" dirty="0"/>
              <a:t>Which guidelines do you currently use to design and implement Food Security and Nutrition programs?</a:t>
            </a:r>
            <a:endParaRPr lang="en-IN" sz="1800" noProof="0" dirty="0">
              <a:solidFill>
                <a:srgbClr val="000000"/>
              </a:solidFill>
            </a:endParaRPr>
          </a:p>
          <a:p>
            <a:pPr marL="417150" lvl="0" indent="-285750">
              <a:lnSpc>
                <a:spcPct val="100000"/>
              </a:lnSpc>
              <a:spcBef>
                <a:spcPts val="600"/>
              </a:spcBef>
              <a:spcAft>
                <a:spcPts val="600"/>
              </a:spcAft>
              <a:buSzPts val="2200"/>
              <a:buFont typeface="Arial" panose="020B0604020202020204" pitchFamily="34" charset="0"/>
              <a:buChar char="•"/>
            </a:pPr>
            <a:r>
              <a:rPr lang="en-IN" sz="1800" noProof="0" dirty="0"/>
              <a:t>Have you seen disability inclusion reflected in the Sphere Standards?</a:t>
            </a:r>
            <a:endParaRPr lang="en-IN" sz="1800" noProof="0" dirty="0">
              <a:solidFill>
                <a:srgbClr val="000000"/>
              </a:solidFill>
            </a:endParaRPr>
          </a:p>
          <a:p>
            <a:pPr marL="417150" lvl="0" indent="-285750">
              <a:lnSpc>
                <a:spcPct val="100000"/>
              </a:lnSpc>
              <a:spcBef>
                <a:spcPts val="600"/>
              </a:spcBef>
              <a:spcAft>
                <a:spcPts val="600"/>
              </a:spcAft>
              <a:buSzPts val="2200"/>
              <a:buFont typeface="Arial" panose="020B0604020202020204" pitchFamily="34" charset="0"/>
              <a:buChar char="•"/>
            </a:pPr>
            <a:r>
              <a:rPr lang="en-IN" sz="1800" noProof="0" dirty="0"/>
              <a:t>Are you familiar with the IASC Guidelines on Inclusion of Persons with Disabilities?</a:t>
            </a:r>
            <a:endParaRPr lang="en-IN" sz="1800" noProof="0" dirty="0">
              <a:solidFill>
                <a:srgbClr val="000000"/>
              </a:solidFill>
            </a:endParaRPr>
          </a:p>
          <a:p>
            <a:pPr marL="417150" lvl="0" indent="-285750">
              <a:lnSpc>
                <a:spcPct val="100000"/>
              </a:lnSpc>
              <a:spcBef>
                <a:spcPts val="600"/>
              </a:spcBef>
              <a:spcAft>
                <a:spcPts val="600"/>
              </a:spcAft>
              <a:buSzPts val="2200"/>
              <a:buFont typeface="Arial" panose="020B0604020202020204" pitchFamily="34" charset="0"/>
              <a:buChar char="•"/>
            </a:pPr>
            <a:r>
              <a:rPr lang="en-IN" sz="1800" noProof="0" dirty="0"/>
              <a:t>What challenges do you face in ensuring Food Security and Nutrition interventions are inclusive?</a:t>
            </a:r>
          </a:p>
        </p:txBody>
      </p:sp>
      <p:sp>
        <p:nvSpPr>
          <p:cNvPr id="7" name="Content Placeholder 2">
            <a:extLst>
              <a:ext uri="{FF2B5EF4-FFF2-40B4-BE49-F238E27FC236}">
                <a16:creationId xmlns:a16="http://schemas.microsoft.com/office/drawing/2014/main" id="{CEF04B05-F165-FC16-3BF5-06C57E8FE3B4}"/>
              </a:ext>
            </a:extLst>
          </p:cNvPr>
          <p:cNvSpPr txBox="1">
            <a:spLocks/>
          </p:cNvSpPr>
          <p:nvPr/>
        </p:nvSpPr>
        <p:spPr>
          <a:xfrm>
            <a:off x="838200" y="3750365"/>
            <a:ext cx="10970623" cy="27199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360000" indent="0">
              <a:lnSpc>
                <a:spcPct val="120000"/>
              </a:lnSpc>
              <a:spcAft>
                <a:spcPts val="600"/>
              </a:spcAft>
              <a:buSzPts val="2200"/>
              <a:buFont typeface="Arial"/>
              <a:buNone/>
            </a:pPr>
            <a:r>
              <a:rPr lang="en-IN" sz="2000" b="1" dirty="0">
                <a:solidFill>
                  <a:srgbClr val="C00000"/>
                </a:solidFill>
              </a:rPr>
              <a:t>How does using the IASC Guidelines Add Value?</a:t>
            </a:r>
          </a:p>
          <a:p>
            <a:pPr marL="474300" indent="-342900">
              <a:lnSpc>
                <a:spcPct val="120000"/>
              </a:lnSpc>
              <a:spcBef>
                <a:spcPts val="600"/>
              </a:spcBef>
              <a:spcAft>
                <a:spcPts val="600"/>
              </a:spcAft>
              <a:buSzPts val="2200"/>
              <a:buFont typeface="Arial" panose="020B0604020202020204" pitchFamily="34" charset="0"/>
              <a:buChar char="•"/>
            </a:pPr>
            <a:r>
              <a:rPr lang="en-IN" sz="1800" dirty="0"/>
              <a:t>They fill gaps</a:t>
            </a:r>
            <a:endParaRPr lang="en-IN" sz="1800" dirty="0">
              <a:solidFill>
                <a:srgbClr val="000000"/>
              </a:solidFill>
            </a:endParaRPr>
          </a:p>
          <a:p>
            <a:pPr marL="474300" indent="-342900">
              <a:lnSpc>
                <a:spcPct val="120000"/>
              </a:lnSpc>
              <a:spcBef>
                <a:spcPts val="600"/>
              </a:spcBef>
              <a:spcAft>
                <a:spcPts val="600"/>
              </a:spcAft>
              <a:buSzPts val="2200"/>
              <a:buFont typeface="Arial" panose="020B0604020202020204" pitchFamily="34" charset="0"/>
              <a:buChar char="•"/>
            </a:pPr>
            <a:r>
              <a:rPr lang="en-IN" sz="1800" dirty="0"/>
              <a:t>They complement Sphere</a:t>
            </a:r>
            <a:endParaRPr lang="en-IN" sz="1800" dirty="0">
              <a:solidFill>
                <a:srgbClr val="000000"/>
              </a:solidFill>
            </a:endParaRPr>
          </a:p>
          <a:p>
            <a:pPr marL="474300" indent="-342900">
              <a:lnSpc>
                <a:spcPct val="120000"/>
              </a:lnSpc>
              <a:spcBef>
                <a:spcPts val="600"/>
              </a:spcBef>
              <a:spcAft>
                <a:spcPts val="600"/>
              </a:spcAft>
              <a:buSzPts val="2200"/>
              <a:buFont typeface="Arial" panose="020B0604020202020204" pitchFamily="34" charset="0"/>
              <a:buChar char="•"/>
            </a:pPr>
            <a:r>
              <a:rPr lang="en-IN" sz="1800" dirty="0"/>
              <a:t>They build accountability</a:t>
            </a:r>
            <a:endParaRPr lang="en-IN" sz="1800" dirty="0">
              <a:solidFill>
                <a:srgbClr val="000000"/>
              </a:solidFill>
            </a:endParaRPr>
          </a:p>
          <a:p>
            <a:pPr marL="474300" indent="-342900">
              <a:lnSpc>
                <a:spcPct val="120000"/>
              </a:lnSpc>
              <a:spcBef>
                <a:spcPts val="600"/>
              </a:spcBef>
              <a:spcAft>
                <a:spcPts val="600"/>
              </a:spcAft>
              <a:buSzPts val="2200"/>
              <a:buFont typeface="Arial" panose="020B0604020202020204" pitchFamily="34" charset="0"/>
              <a:buChar char="•"/>
            </a:pPr>
            <a:r>
              <a:rPr lang="en-IN" sz="1800" dirty="0"/>
              <a:t>They are practical and actionable</a:t>
            </a:r>
            <a:endParaRPr lang="en-IN" sz="1800" dirty="0">
              <a:solidFill>
                <a:srgbClr val="000000"/>
              </a:solidFill>
            </a:endParaRPr>
          </a:p>
        </p:txBody>
      </p:sp>
      <p:sp>
        <p:nvSpPr>
          <p:cNvPr id="5" name="Foliennummernplatzhalter 4">
            <a:extLst>
              <a:ext uri="{FF2B5EF4-FFF2-40B4-BE49-F238E27FC236}">
                <a16:creationId xmlns:a16="http://schemas.microsoft.com/office/drawing/2014/main" id="{B4350DD9-6546-1115-5CFB-1C9DF81E825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12</a:t>
            </a:fld>
            <a:endParaRPr lang="en-IN" noProof="0" dirty="0"/>
          </a:p>
        </p:txBody>
      </p:sp>
    </p:spTree>
    <p:extLst>
      <p:ext uri="{BB962C8B-B14F-4D97-AF65-F5344CB8AC3E}">
        <p14:creationId xmlns:p14="http://schemas.microsoft.com/office/powerpoint/2010/main" val="4136314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23">
          <a:extLst>
            <a:ext uri="{FF2B5EF4-FFF2-40B4-BE49-F238E27FC236}">
              <a16:creationId xmlns:a16="http://schemas.microsoft.com/office/drawing/2014/main" id="{12854F2B-317D-4E1C-94B9-8E8966EF8637}"/>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A9B397ED-7899-8F6F-5A71-0BC846A3B52D}"/>
              </a:ext>
            </a:extLst>
          </p:cNvPr>
          <p:cNvSpPr>
            <a:spLocks noGrp="1"/>
          </p:cNvSpPr>
          <p:nvPr>
            <p:ph type="title"/>
          </p:nvPr>
        </p:nvSpPr>
        <p:spPr>
          <a:xfrm>
            <a:off x="838200" y="136525"/>
            <a:ext cx="10515600" cy="1325563"/>
          </a:xfrm>
        </p:spPr>
        <p:txBody>
          <a:bodyPr/>
          <a:lstStyle/>
          <a:p>
            <a:r>
              <a:rPr lang="en-IN" b="1" noProof="0" dirty="0">
                <a:solidFill>
                  <a:srgbClr val="000000"/>
                </a:solidFill>
              </a:rPr>
              <a:t>What are the IASC Guidelines?</a:t>
            </a:r>
            <a:endParaRPr lang="en-IN" noProof="0" dirty="0"/>
          </a:p>
        </p:txBody>
      </p:sp>
      <p:sp>
        <p:nvSpPr>
          <p:cNvPr id="6" name="Textplatzhalter 5">
            <a:extLst>
              <a:ext uri="{FF2B5EF4-FFF2-40B4-BE49-F238E27FC236}">
                <a16:creationId xmlns:a16="http://schemas.microsoft.com/office/drawing/2014/main" id="{F2B89F20-8F06-E60B-A8B4-1C8B8109F1EF}"/>
              </a:ext>
            </a:extLst>
          </p:cNvPr>
          <p:cNvSpPr>
            <a:spLocks noGrp="1"/>
          </p:cNvSpPr>
          <p:nvPr>
            <p:ph type="body" idx="1"/>
          </p:nvPr>
        </p:nvSpPr>
        <p:spPr>
          <a:xfrm>
            <a:off x="772019" y="1187775"/>
            <a:ext cx="11012854" cy="2017571"/>
          </a:xfrm>
        </p:spPr>
        <p:txBody>
          <a:bodyPr>
            <a:noAutofit/>
          </a:bodyPr>
          <a:lstStyle/>
          <a:p>
            <a:pPr marL="50800" indent="0">
              <a:lnSpc>
                <a:spcPct val="114000"/>
              </a:lnSpc>
              <a:buNone/>
            </a:pPr>
            <a:r>
              <a:rPr lang="en-IN" sz="2400" noProof="0" dirty="0">
                <a:solidFill>
                  <a:schemeClr val="tx1"/>
                </a:solidFill>
              </a:rPr>
              <a:t>The IASC aims to ensure that all phases of humanitarian action are disability-inclusive. Persons with disabilities should not only be recipients of humanitarian assistance, but must be included as actors in humanitarian response.</a:t>
            </a:r>
          </a:p>
        </p:txBody>
      </p:sp>
      <p:grpSp>
        <p:nvGrpSpPr>
          <p:cNvPr id="5" name="Gruppieren 4" descr="Diagram showing the objectives of the IASC Guidelines. A central blue box labeled 'Objectives of the IASC Guidelines' is connected to four surrounding elements: 'Guidance' and 'Capacity' on the left, and 'Accountability' and 'Participation' on the right. The layout highlights these four areas as key objectives supported by the guidelines.">
            <a:extLst>
              <a:ext uri="{FF2B5EF4-FFF2-40B4-BE49-F238E27FC236}">
                <a16:creationId xmlns:a16="http://schemas.microsoft.com/office/drawing/2014/main" id="{7DB8ECF7-8842-BA7D-2857-0957F55468CF}"/>
              </a:ext>
            </a:extLst>
          </p:cNvPr>
          <p:cNvGrpSpPr/>
          <p:nvPr/>
        </p:nvGrpSpPr>
        <p:grpSpPr>
          <a:xfrm>
            <a:off x="838200" y="3246069"/>
            <a:ext cx="10946673" cy="2734046"/>
            <a:chOff x="838200" y="3083675"/>
            <a:chExt cx="10946673" cy="2734046"/>
          </a:xfrm>
        </p:grpSpPr>
        <p:sp>
          <p:nvSpPr>
            <p:cNvPr id="10" name="Sprechblase: rechteckig 9">
              <a:extLst>
                <a:ext uri="{FF2B5EF4-FFF2-40B4-BE49-F238E27FC236}">
                  <a16:creationId xmlns:a16="http://schemas.microsoft.com/office/drawing/2014/main" id="{74489129-5960-0130-9F2B-456E26347667}"/>
                </a:ext>
              </a:extLst>
            </p:cNvPr>
            <p:cNvSpPr/>
            <p:nvPr/>
          </p:nvSpPr>
          <p:spPr>
            <a:xfrm rot="16200000">
              <a:off x="1289399" y="2632476"/>
              <a:ext cx="1187402" cy="2089799"/>
            </a:xfrm>
            <a:prstGeom prst="wedgeRectCallout">
              <a:avLst>
                <a:gd name="adj1" fmla="val -35135"/>
                <a:gd name="adj2" fmla="val 13438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noProof="0" dirty="0"/>
                <a:t>Guidance</a:t>
              </a:r>
            </a:p>
          </p:txBody>
        </p:sp>
        <p:sp>
          <p:nvSpPr>
            <p:cNvPr id="12" name="Sprechblase: rechteckig 11">
              <a:extLst>
                <a:ext uri="{FF2B5EF4-FFF2-40B4-BE49-F238E27FC236}">
                  <a16:creationId xmlns:a16="http://schemas.microsoft.com/office/drawing/2014/main" id="{A6495CCB-D172-ABF3-7073-7844E360072A}"/>
                </a:ext>
                <a:ext uri="{C183D7F6-B498-43B3-948B-1728B52AA6E4}">
                  <adec:decorative xmlns:adec="http://schemas.microsoft.com/office/drawing/2017/decorative" val="0"/>
                </a:ext>
              </a:extLst>
            </p:cNvPr>
            <p:cNvSpPr/>
            <p:nvPr/>
          </p:nvSpPr>
          <p:spPr>
            <a:xfrm rot="5400000">
              <a:off x="10146272" y="2632477"/>
              <a:ext cx="1187402" cy="2089799"/>
            </a:xfrm>
            <a:prstGeom prst="wedgeRectCallout">
              <a:avLst>
                <a:gd name="adj1" fmla="val 35273"/>
                <a:gd name="adj2" fmla="val 14501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14" name="Sprechblase: rechteckig 13">
              <a:extLst>
                <a:ext uri="{FF2B5EF4-FFF2-40B4-BE49-F238E27FC236}">
                  <a16:creationId xmlns:a16="http://schemas.microsoft.com/office/drawing/2014/main" id="{7594507D-50B5-88ED-984F-F4E5977EFE40}"/>
                </a:ext>
              </a:extLst>
            </p:cNvPr>
            <p:cNvSpPr/>
            <p:nvPr/>
          </p:nvSpPr>
          <p:spPr>
            <a:xfrm rot="16200000">
              <a:off x="1289400" y="4179120"/>
              <a:ext cx="1187402" cy="2089799"/>
            </a:xfrm>
            <a:prstGeom prst="wedgeRectCallout">
              <a:avLst>
                <a:gd name="adj1" fmla="val 26472"/>
                <a:gd name="adj2" fmla="val 13876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18" name="Sprechblase: rechteckig 17">
              <a:extLst>
                <a:ext uri="{FF2B5EF4-FFF2-40B4-BE49-F238E27FC236}">
                  <a16:creationId xmlns:a16="http://schemas.microsoft.com/office/drawing/2014/main" id="{795FDC99-3BC8-3DC0-01B8-CE3150AD5EC2}"/>
                </a:ext>
              </a:extLst>
            </p:cNvPr>
            <p:cNvSpPr/>
            <p:nvPr/>
          </p:nvSpPr>
          <p:spPr>
            <a:xfrm rot="5400000">
              <a:off x="10146272" y="4179120"/>
              <a:ext cx="1187402" cy="2089799"/>
            </a:xfrm>
            <a:prstGeom prst="wedgeRectCallout">
              <a:avLst>
                <a:gd name="adj1" fmla="val -15333"/>
                <a:gd name="adj2" fmla="val 15188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20" name="Textfeld 19">
              <a:extLst>
                <a:ext uri="{FF2B5EF4-FFF2-40B4-BE49-F238E27FC236}">
                  <a16:creationId xmlns:a16="http://schemas.microsoft.com/office/drawing/2014/main" id="{182E69AB-B43E-EFA6-08D5-C98827E46ED8}"/>
                </a:ext>
              </a:extLst>
            </p:cNvPr>
            <p:cNvSpPr txBox="1"/>
            <p:nvPr/>
          </p:nvSpPr>
          <p:spPr>
            <a:xfrm>
              <a:off x="5063168" y="3839024"/>
              <a:ext cx="2364377" cy="1384995"/>
            </a:xfrm>
            <a:prstGeom prst="rect">
              <a:avLst/>
            </a:prstGeom>
            <a:solidFill>
              <a:schemeClr val="accent5"/>
            </a:solidFill>
            <a:ln>
              <a:solidFill>
                <a:srgbClr val="0070C0"/>
              </a:solidFill>
            </a:ln>
          </p:spPr>
          <p:txBody>
            <a:bodyPr wrap="square" rtlCol="0">
              <a:spAutoFit/>
            </a:bodyPr>
            <a:lstStyle/>
            <a:p>
              <a:r>
                <a:rPr lang="en-IN" sz="2800" noProof="0" dirty="0">
                  <a:solidFill>
                    <a:schemeClr val="bg1"/>
                  </a:solidFill>
                </a:rPr>
                <a:t>Objectives of the IASC Guidelines</a:t>
              </a:r>
            </a:p>
          </p:txBody>
        </p:sp>
        <p:sp>
          <p:nvSpPr>
            <p:cNvPr id="21" name="Textfeld 20">
              <a:extLst>
                <a:ext uri="{FF2B5EF4-FFF2-40B4-BE49-F238E27FC236}">
                  <a16:creationId xmlns:a16="http://schemas.microsoft.com/office/drawing/2014/main" id="{6AA2F153-53F6-0474-A224-052CC1434373}"/>
                </a:ext>
              </a:extLst>
            </p:cNvPr>
            <p:cNvSpPr txBox="1"/>
            <p:nvPr/>
          </p:nvSpPr>
          <p:spPr>
            <a:xfrm flipH="1">
              <a:off x="915488" y="3459185"/>
              <a:ext cx="1935223" cy="523220"/>
            </a:xfrm>
            <a:prstGeom prst="rect">
              <a:avLst/>
            </a:prstGeom>
            <a:noFill/>
          </p:spPr>
          <p:txBody>
            <a:bodyPr wrap="square" rtlCol="0">
              <a:spAutoFit/>
            </a:bodyPr>
            <a:lstStyle/>
            <a:p>
              <a:r>
                <a:rPr lang="en-IN" sz="2800" b="1" noProof="0" dirty="0">
                  <a:solidFill>
                    <a:srgbClr val="C00000"/>
                  </a:solidFill>
                </a:rPr>
                <a:t>Guidance</a:t>
              </a:r>
              <a:endParaRPr lang="en-IN" sz="2800" noProof="0" dirty="0"/>
            </a:p>
          </p:txBody>
        </p:sp>
        <p:sp>
          <p:nvSpPr>
            <p:cNvPr id="25" name="Textfeld 24">
              <a:extLst>
                <a:ext uri="{FF2B5EF4-FFF2-40B4-BE49-F238E27FC236}">
                  <a16:creationId xmlns:a16="http://schemas.microsoft.com/office/drawing/2014/main" id="{E8351EB8-7E43-7824-8E0E-90B43173A1BC}"/>
                </a:ext>
              </a:extLst>
            </p:cNvPr>
            <p:cNvSpPr txBox="1"/>
            <p:nvPr/>
          </p:nvSpPr>
          <p:spPr>
            <a:xfrm flipH="1">
              <a:off x="9772361" y="4763284"/>
              <a:ext cx="1935223" cy="954107"/>
            </a:xfrm>
            <a:prstGeom prst="rect">
              <a:avLst/>
            </a:prstGeom>
            <a:noFill/>
          </p:spPr>
          <p:txBody>
            <a:bodyPr wrap="square" rtlCol="0">
              <a:spAutoFit/>
            </a:bodyPr>
            <a:lstStyle/>
            <a:p>
              <a:r>
                <a:rPr lang="en-IN" sz="2800" b="1" noProof="0" dirty="0">
                  <a:solidFill>
                    <a:srgbClr val="C00000"/>
                  </a:solidFill>
                </a:rPr>
                <a:t>Participation</a:t>
              </a:r>
              <a:endParaRPr lang="en-IN" sz="2800" noProof="0" dirty="0"/>
            </a:p>
          </p:txBody>
        </p:sp>
        <p:sp>
          <p:nvSpPr>
            <p:cNvPr id="27" name="Textfeld 26">
              <a:extLst>
                <a:ext uri="{FF2B5EF4-FFF2-40B4-BE49-F238E27FC236}">
                  <a16:creationId xmlns:a16="http://schemas.microsoft.com/office/drawing/2014/main" id="{ADC3AFA9-0797-D774-6A61-26E881509FAB}"/>
                </a:ext>
              </a:extLst>
            </p:cNvPr>
            <p:cNvSpPr txBox="1"/>
            <p:nvPr/>
          </p:nvSpPr>
          <p:spPr>
            <a:xfrm flipH="1">
              <a:off x="9849650" y="3200321"/>
              <a:ext cx="1935223" cy="954107"/>
            </a:xfrm>
            <a:prstGeom prst="rect">
              <a:avLst/>
            </a:prstGeom>
            <a:noFill/>
          </p:spPr>
          <p:txBody>
            <a:bodyPr wrap="square" rtlCol="0">
              <a:spAutoFit/>
            </a:bodyPr>
            <a:lstStyle/>
            <a:p>
              <a:r>
                <a:rPr lang="en-IN" sz="2800" b="1" noProof="0" dirty="0">
                  <a:solidFill>
                    <a:srgbClr val="C00000"/>
                  </a:solidFill>
                </a:rPr>
                <a:t>Accountability</a:t>
              </a:r>
              <a:endParaRPr lang="en-IN" sz="2800" noProof="0" dirty="0"/>
            </a:p>
          </p:txBody>
        </p:sp>
        <p:sp>
          <p:nvSpPr>
            <p:cNvPr id="29" name="Textfeld 28">
              <a:extLst>
                <a:ext uri="{FF2B5EF4-FFF2-40B4-BE49-F238E27FC236}">
                  <a16:creationId xmlns:a16="http://schemas.microsoft.com/office/drawing/2014/main" id="{53D9FD14-C7EE-5383-D563-7AB37E5977A6}"/>
                </a:ext>
              </a:extLst>
            </p:cNvPr>
            <p:cNvSpPr txBox="1"/>
            <p:nvPr/>
          </p:nvSpPr>
          <p:spPr>
            <a:xfrm flipH="1">
              <a:off x="915488" y="4909979"/>
              <a:ext cx="1935223" cy="523220"/>
            </a:xfrm>
            <a:prstGeom prst="rect">
              <a:avLst/>
            </a:prstGeom>
            <a:noFill/>
          </p:spPr>
          <p:txBody>
            <a:bodyPr wrap="square" rtlCol="0">
              <a:spAutoFit/>
            </a:bodyPr>
            <a:lstStyle/>
            <a:p>
              <a:r>
                <a:rPr lang="en-IN" sz="2800" b="1" noProof="0" dirty="0">
                  <a:solidFill>
                    <a:srgbClr val="C00000"/>
                  </a:solidFill>
                </a:rPr>
                <a:t>Capacity</a:t>
              </a:r>
              <a:endParaRPr lang="en-IN" sz="2800" noProof="0" dirty="0"/>
            </a:p>
          </p:txBody>
        </p:sp>
      </p:grpSp>
      <p:sp>
        <p:nvSpPr>
          <p:cNvPr id="3" name="Foliennummernplatzhalter 2">
            <a:extLst>
              <a:ext uri="{FF2B5EF4-FFF2-40B4-BE49-F238E27FC236}">
                <a16:creationId xmlns:a16="http://schemas.microsoft.com/office/drawing/2014/main" id="{EC854507-D387-A40C-1541-E539714721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13</a:t>
            </a:fld>
            <a:endParaRPr lang="en-IN" noProof="0" dirty="0"/>
          </a:p>
        </p:txBody>
      </p:sp>
    </p:spTree>
    <p:extLst>
      <p:ext uri="{BB962C8B-B14F-4D97-AF65-F5344CB8AC3E}">
        <p14:creationId xmlns:p14="http://schemas.microsoft.com/office/powerpoint/2010/main" val="2842455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7923EB-7172-1DED-644A-E0772C5B34CA}"/>
              </a:ext>
            </a:extLst>
          </p:cNvPr>
          <p:cNvSpPr>
            <a:spLocks noGrp="1"/>
          </p:cNvSpPr>
          <p:nvPr>
            <p:ph type="title"/>
          </p:nvPr>
        </p:nvSpPr>
        <p:spPr>
          <a:xfrm>
            <a:off x="839788" y="338999"/>
            <a:ext cx="10515600" cy="1325563"/>
          </a:xfrm>
        </p:spPr>
        <p:txBody>
          <a:bodyPr>
            <a:normAutofit/>
          </a:bodyPr>
          <a:lstStyle/>
          <a:p>
            <a:r>
              <a:rPr lang="en-IN" sz="3200" b="1" noProof="0" dirty="0">
                <a:solidFill>
                  <a:srgbClr val="000000"/>
                </a:solidFill>
              </a:rPr>
              <a:t>Complementarity between </a:t>
            </a:r>
            <a:br>
              <a:rPr lang="en-IN" sz="3200" b="1" noProof="0" dirty="0">
                <a:solidFill>
                  <a:srgbClr val="000000"/>
                </a:solidFill>
              </a:rPr>
            </a:br>
            <a:r>
              <a:rPr lang="en-IN" sz="3200" b="1" noProof="0" dirty="0">
                <a:solidFill>
                  <a:srgbClr val="000000"/>
                </a:solidFill>
              </a:rPr>
              <a:t>the IASC Guidelines and Sphere Standards</a:t>
            </a:r>
            <a:endParaRPr lang="en-IN" sz="3200" noProof="0" dirty="0"/>
          </a:p>
        </p:txBody>
      </p:sp>
      <p:sp>
        <p:nvSpPr>
          <p:cNvPr id="6" name="Content Placeholder 5">
            <a:extLst>
              <a:ext uri="{FF2B5EF4-FFF2-40B4-BE49-F238E27FC236}">
                <a16:creationId xmlns:a16="http://schemas.microsoft.com/office/drawing/2014/main" id="{FFB76968-1121-1AB4-3A21-CC7644AD04E5}"/>
              </a:ext>
            </a:extLst>
          </p:cNvPr>
          <p:cNvSpPr>
            <a:spLocks noGrp="1"/>
          </p:cNvSpPr>
          <p:nvPr>
            <p:ph type="body" idx="1"/>
          </p:nvPr>
        </p:nvSpPr>
        <p:spPr>
          <a:xfrm>
            <a:off x="839788" y="1681163"/>
            <a:ext cx="5157787" cy="617194"/>
          </a:xfrm>
        </p:spPr>
        <p:txBody>
          <a:bodyPr/>
          <a:lstStyle/>
          <a:p>
            <a:pPr marL="50800" indent="0">
              <a:buNone/>
            </a:pPr>
            <a:r>
              <a:rPr lang="en-IN" b="1" noProof="0" dirty="0">
                <a:solidFill>
                  <a:srgbClr val="0070C0"/>
                </a:solidFill>
              </a:rPr>
              <a:t>Sphere Handbook</a:t>
            </a:r>
          </a:p>
        </p:txBody>
      </p:sp>
      <p:sp>
        <p:nvSpPr>
          <p:cNvPr id="4" name="Textplatzhalter 3">
            <a:extLst>
              <a:ext uri="{FF2B5EF4-FFF2-40B4-BE49-F238E27FC236}">
                <a16:creationId xmlns:a16="http://schemas.microsoft.com/office/drawing/2014/main" id="{47DC7AC7-11FF-3284-E220-0EE733BA9C65}"/>
              </a:ext>
            </a:extLst>
          </p:cNvPr>
          <p:cNvSpPr>
            <a:spLocks noGrp="1"/>
          </p:cNvSpPr>
          <p:nvPr>
            <p:ph type="body" idx="2"/>
          </p:nvPr>
        </p:nvSpPr>
        <p:spPr>
          <a:xfrm>
            <a:off x="2312126" y="2505075"/>
            <a:ext cx="3685449" cy="3684588"/>
          </a:xfrm>
        </p:spPr>
        <p:txBody>
          <a:bodyPr>
            <a:normAutofit lnSpcReduction="10000"/>
          </a:bodyPr>
          <a:lstStyle/>
          <a:p>
            <a:pPr marL="342900" lvl="0">
              <a:lnSpc>
                <a:spcPct val="100000"/>
              </a:lnSpc>
              <a:spcBef>
                <a:spcPts val="0"/>
              </a:spcBef>
              <a:buSzPts val="2400"/>
              <a:buFont typeface="Noto Sans Symbols"/>
              <a:buChar char="❏"/>
            </a:pPr>
            <a:r>
              <a:rPr lang="en-IN" noProof="0" dirty="0"/>
              <a:t>Sets the minimum standards for quality in humanitarian response</a:t>
            </a:r>
          </a:p>
          <a:p>
            <a:pPr lvl="0" indent="0">
              <a:lnSpc>
                <a:spcPct val="100000"/>
              </a:lnSpc>
              <a:spcBef>
                <a:spcPts val="0"/>
              </a:spcBef>
              <a:buClr>
                <a:srgbClr val="000000"/>
              </a:buClr>
              <a:buSzPts val="2400"/>
              <a:buNone/>
            </a:pPr>
            <a:endParaRPr lang="en-IN" noProof="0" dirty="0"/>
          </a:p>
          <a:p>
            <a:pPr marL="342900" lvl="0">
              <a:lnSpc>
                <a:spcPct val="100000"/>
              </a:lnSpc>
              <a:spcBef>
                <a:spcPts val="0"/>
              </a:spcBef>
              <a:buSzPts val="2400"/>
              <a:buFont typeface="Noto Sans Symbols"/>
              <a:buChar char="❏"/>
            </a:pPr>
            <a:r>
              <a:rPr lang="en-IN" noProof="0" dirty="0"/>
              <a:t>Focuses on universal access and accountability</a:t>
            </a:r>
          </a:p>
        </p:txBody>
      </p:sp>
      <p:sp>
        <p:nvSpPr>
          <p:cNvPr id="5" name="Textplatzhalter 4">
            <a:extLst>
              <a:ext uri="{FF2B5EF4-FFF2-40B4-BE49-F238E27FC236}">
                <a16:creationId xmlns:a16="http://schemas.microsoft.com/office/drawing/2014/main" id="{97CDBA92-A5B9-4F65-5508-62E9FB2CC933}"/>
              </a:ext>
            </a:extLst>
          </p:cNvPr>
          <p:cNvSpPr>
            <a:spLocks noGrp="1"/>
          </p:cNvSpPr>
          <p:nvPr>
            <p:ph type="body" idx="3"/>
          </p:nvPr>
        </p:nvSpPr>
        <p:spPr>
          <a:xfrm>
            <a:off x="5947455" y="1681163"/>
            <a:ext cx="5183188" cy="617194"/>
          </a:xfrm>
        </p:spPr>
        <p:txBody>
          <a:bodyPr/>
          <a:lstStyle/>
          <a:p>
            <a:pPr marL="85725" indent="-42863"/>
            <a:r>
              <a:rPr lang="en-IN" b="1" noProof="0" dirty="0">
                <a:solidFill>
                  <a:srgbClr val="0070C0"/>
                </a:solidFill>
              </a:rPr>
              <a:t>IASC Guidelines</a:t>
            </a:r>
          </a:p>
        </p:txBody>
      </p:sp>
      <p:sp>
        <p:nvSpPr>
          <p:cNvPr id="7" name="Textplatzhalter 6">
            <a:extLst>
              <a:ext uri="{FF2B5EF4-FFF2-40B4-BE49-F238E27FC236}">
                <a16:creationId xmlns:a16="http://schemas.microsoft.com/office/drawing/2014/main" id="{5E8BC135-C948-4370-615F-B24A0F810AC4}"/>
              </a:ext>
            </a:extLst>
          </p:cNvPr>
          <p:cNvSpPr>
            <a:spLocks noGrp="1"/>
          </p:cNvSpPr>
          <p:nvPr>
            <p:ph type="body" idx="4"/>
          </p:nvPr>
        </p:nvSpPr>
        <p:spPr>
          <a:xfrm>
            <a:off x="7469912" y="2505074"/>
            <a:ext cx="4600168" cy="3851275"/>
          </a:xfrm>
        </p:spPr>
        <p:txBody>
          <a:bodyPr>
            <a:noAutofit/>
          </a:bodyPr>
          <a:lstStyle/>
          <a:p>
            <a:pPr marL="342900" lvl="0">
              <a:lnSpc>
                <a:spcPct val="100000"/>
              </a:lnSpc>
              <a:spcBef>
                <a:spcPts val="0"/>
              </a:spcBef>
              <a:buSzPts val="2400"/>
              <a:buFont typeface="Arial"/>
              <a:buChar char="❏"/>
            </a:pPr>
            <a:r>
              <a:rPr lang="en-IN" noProof="0" dirty="0"/>
              <a:t>Provides practical steps to ensure standards are inclusive and accessible</a:t>
            </a:r>
          </a:p>
          <a:p>
            <a:pPr lvl="0" indent="0">
              <a:lnSpc>
                <a:spcPct val="100000"/>
              </a:lnSpc>
              <a:spcBef>
                <a:spcPts val="0"/>
              </a:spcBef>
              <a:buClr>
                <a:srgbClr val="000000"/>
              </a:buClr>
              <a:buSzPts val="2400"/>
              <a:buNone/>
            </a:pPr>
            <a:endParaRPr lang="en-IN" noProof="0" dirty="0"/>
          </a:p>
          <a:p>
            <a:pPr marL="342900" lvl="0">
              <a:lnSpc>
                <a:spcPct val="100000"/>
              </a:lnSpc>
              <a:spcBef>
                <a:spcPts val="0"/>
              </a:spcBef>
              <a:buSzPts val="2400"/>
              <a:buFont typeface="Arial"/>
              <a:buChar char="❏"/>
            </a:pPr>
            <a:r>
              <a:rPr lang="en-IN" noProof="0" dirty="0"/>
              <a:t>Focuses on reducing barriers and meaningful participation</a:t>
            </a:r>
          </a:p>
        </p:txBody>
      </p:sp>
      <p:sp>
        <p:nvSpPr>
          <p:cNvPr id="2" name="Slide Number Placeholder 1">
            <a:extLst>
              <a:ext uri="{FF2B5EF4-FFF2-40B4-BE49-F238E27FC236}">
                <a16:creationId xmlns:a16="http://schemas.microsoft.com/office/drawing/2014/main" id="{4312E826-103E-02A8-5542-DDFB8203A3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14</a:t>
            </a:fld>
            <a:endParaRPr lang="en-IN" noProof="0" dirty="0"/>
          </a:p>
        </p:txBody>
      </p:sp>
      <p:pic>
        <p:nvPicPr>
          <p:cNvPr id="9" name="Grafik 8">
            <a:extLst>
              <a:ext uri="{FF2B5EF4-FFF2-40B4-BE49-F238E27FC236}">
                <a16:creationId xmlns:a16="http://schemas.microsoft.com/office/drawing/2014/main" id="{7F02785D-9BA6-232B-3B04-2FB781DD468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8935" y="3051969"/>
            <a:ext cx="1348566" cy="1538288"/>
          </a:xfrm>
          <a:prstGeom prst="rect">
            <a:avLst/>
          </a:prstGeom>
        </p:spPr>
      </p:pic>
      <p:pic>
        <p:nvPicPr>
          <p:cNvPr id="11" name="Grafik 10">
            <a:extLst>
              <a:ext uri="{FF2B5EF4-FFF2-40B4-BE49-F238E27FC236}">
                <a16:creationId xmlns:a16="http://schemas.microsoft.com/office/drawing/2014/main" id="{89A44617-5EE9-AF93-8E24-95E1DD62AFC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97575" y="3051969"/>
            <a:ext cx="1119224" cy="1583531"/>
          </a:xfrm>
          <a:prstGeom prst="rect">
            <a:avLst/>
          </a:prstGeom>
        </p:spPr>
      </p:pic>
    </p:spTree>
    <p:extLst>
      <p:ext uri="{BB962C8B-B14F-4D97-AF65-F5344CB8AC3E}">
        <p14:creationId xmlns:p14="http://schemas.microsoft.com/office/powerpoint/2010/main" val="1769399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7923EB-7172-1DED-644A-E0772C5B34CA}"/>
              </a:ext>
            </a:extLst>
          </p:cNvPr>
          <p:cNvSpPr>
            <a:spLocks noGrp="1"/>
          </p:cNvSpPr>
          <p:nvPr>
            <p:ph type="title"/>
          </p:nvPr>
        </p:nvSpPr>
        <p:spPr/>
        <p:txBody>
          <a:bodyPr>
            <a:normAutofit/>
          </a:bodyPr>
          <a:lstStyle/>
          <a:p>
            <a:r>
              <a:rPr lang="en-IN" sz="3200" b="1" noProof="0" dirty="0"/>
              <a:t>Why use both the IASC Guidelines and Sphere Standards?</a:t>
            </a:r>
            <a:endParaRPr lang="en-IN" sz="3200" noProof="0" dirty="0"/>
          </a:p>
        </p:txBody>
      </p:sp>
      <p:sp>
        <p:nvSpPr>
          <p:cNvPr id="6" name="Content Placeholder 5">
            <a:extLst>
              <a:ext uri="{FF2B5EF4-FFF2-40B4-BE49-F238E27FC236}">
                <a16:creationId xmlns:a16="http://schemas.microsoft.com/office/drawing/2014/main" id="{FFB76968-1121-1AB4-3A21-CC7644AD04E5}"/>
              </a:ext>
            </a:extLst>
          </p:cNvPr>
          <p:cNvSpPr>
            <a:spLocks noGrp="1"/>
          </p:cNvSpPr>
          <p:nvPr>
            <p:ph idx="1"/>
          </p:nvPr>
        </p:nvSpPr>
        <p:spPr>
          <a:xfrm>
            <a:off x="838200" y="1825625"/>
            <a:ext cx="10515600" cy="1938246"/>
          </a:xfrm>
        </p:spPr>
        <p:txBody>
          <a:bodyPr>
            <a:normAutofit/>
          </a:bodyPr>
          <a:lstStyle/>
          <a:p>
            <a:pPr marL="342900" lvl="0" indent="-341630">
              <a:lnSpc>
                <a:spcPct val="150000"/>
              </a:lnSpc>
              <a:spcBef>
                <a:spcPts val="0"/>
              </a:spcBef>
              <a:buSzPct val="100000"/>
              <a:buFont typeface="Noto Sans Symbols"/>
              <a:buChar char="❏"/>
            </a:pPr>
            <a:r>
              <a:rPr lang="en-IN" sz="2000" noProof="0" dirty="0"/>
              <a:t>Sphere offers a global framework for </a:t>
            </a:r>
            <a:r>
              <a:rPr lang="en-IN" sz="2000" b="1" noProof="0" dirty="0"/>
              <a:t>quality</a:t>
            </a:r>
            <a:r>
              <a:rPr lang="en-IN" sz="2000" noProof="0" dirty="0"/>
              <a:t> interventions</a:t>
            </a:r>
            <a:endParaRPr lang="en-IN" sz="2000" noProof="0" dirty="0">
              <a:solidFill>
                <a:srgbClr val="000000"/>
              </a:solidFill>
            </a:endParaRPr>
          </a:p>
          <a:p>
            <a:pPr marL="342900" lvl="0" indent="-341630">
              <a:lnSpc>
                <a:spcPct val="150000"/>
              </a:lnSpc>
              <a:spcBef>
                <a:spcPts val="0"/>
              </a:spcBef>
              <a:buSzPct val="100000"/>
              <a:buFont typeface="Noto Sans Symbols"/>
              <a:buChar char="❏"/>
            </a:pPr>
            <a:r>
              <a:rPr lang="en-IN" sz="2000" noProof="0" dirty="0"/>
              <a:t>The IASC guidelines details </a:t>
            </a:r>
            <a:r>
              <a:rPr lang="en-IN" sz="2000" b="1" noProof="0" dirty="0"/>
              <a:t>HOW </a:t>
            </a:r>
            <a:r>
              <a:rPr lang="en-IN" sz="2000" noProof="0" dirty="0"/>
              <a:t>to make these interventions inclusive</a:t>
            </a:r>
          </a:p>
          <a:p>
            <a:pPr marL="342900" lvl="0" indent="-341630">
              <a:lnSpc>
                <a:spcPct val="150000"/>
              </a:lnSpc>
              <a:spcBef>
                <a:spcPts val="0"/>
              </a:spcBef>
              <a:buSzPct val="100000"/>
              <a:buChar char="❏"/>
            </a:pPr>
            <a:r>
              <a:rPr lang="en-IN" sz="2000" b="1" noProof="0" dirty="0"/>
              <a:t>Together</a:t>
            </a:r>
            <a:r>
              <a:rPr lang="en-IN" sz="2000" noProof="0" dirty="0"/>
              <a:t>, they ensure that Food Security programmes meet humanitarian standards and reach persons with disabilities without discrimination.</a:t>
            </a:r>
          </a:p>
        </p:txBody>
      </p:sp>
      <p:pic>
        <p:nvPicPr>
          <p:cNvPr id="10" name="Grafik 9" descr="Picture of the Sphere handbook on the left of the slide.">
            <a:extLst>
              <a:ext uri="{FF2B5EF4-FFF2-40B4-BE49-F238E27FC236}">
                <a16:creationId xmlns:a16="http://schemas.microsoft.com/office/drawing/2014/main" id="{10560A5E-295E-DB6B-10C7-A78C18B26806}"/>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163390" y="3995981"/>
            <a:ext cx="1911994" cy="2180982"/>
          </a:xfrm>
          <a:prstGeom prst="rect">
            <a:avLst/>
          </a:prstGeom>
        </p:spPr>
      </p:pic>
      <p:sp>
        <p:nvSpPr>
          <p:cNvPr id="11" name="Pfeil: nach links und rechts 10" descr="Double sided arrow placed between the pictures of the Sphere Handbook and the IASC Guidelines on Inclusion">
            <a:extLst>
              <a:ext uri="{FF2B5EF4-FFF2-40B4-BE49-F238E27FC236}">
                <a16:creationId xmlns:a16="http://schemas.microsoft.com/office/drawing/2014/main" id="{25ACB18A-B5E1-484A-E776-3DBBBAD108A2}"/>
              </a:ext>
              <a:ext uri="{C183D7F6-B498-43B3-948B-1728B52AA6E4}">
                <adec:decorative xmlns:adec="http://schemas.microsoft.com/office/drawing/2017/decorative" val="0"/>
              </a:ext>
            </a:extLst>
          </p:cNvPr>
          <p:cNvSpPr/>
          <p:nvPr/>
        </p:nvSpPr>
        <p:spPr>
          <a:xfrm>
            <a:off x="5075384" y="4715691"/>
            <a:ext cx="2325190" cy="509452"/>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pic>
        <p:nvPicPr>
          <p:cNvPr id="8" name="Grafik 7" descr="Picture of the IASC Guidelines on Inclusion on the right side of the slide.">
            <a:extLst>
              <a:ext uri="{FF2B5EF4-FFF2-40B4-BE49-F238E27FC236}">
                <a16:creationId xmlns:a16="http://schemas.microsoft.com/office/drawing/2014/main" id="{9E561EA9-97ED-F583-368E-68F6733F944B}"/>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7769761" y="4168797"/>
            <a:ext cx="1482746" cy="2097859"/>
          </a:xfrm>
          <a:prstGeom prst="rect">
            <a:avLst/>
          </a:prstGeom>
        </p:spPr>
      </p:pic>
      <p:sp>
        <p:nvSpPr>
          <p:cNvPr id="4" name="Foliennummernplatzhalter 3">
            <a:extLst>
              <a:ext uri="{FF2B5EF4-FFF2-40B4-BE49-F238E27FC236}">
                <a16:creationId xmlns:a16="http://schemas.microsoft.com/office/drawing/2014/main" id="{475C35B8-93E0-65A9-FA34-340847CF5B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15</a:t>
            </a:fld>
            <a:endParaRPr lang="en-IN" noProof="0" dirty="0"/>
          </a:p>
        </p:txBody>
      </p:sp>
    </p:spTree>
    <p:extLst>
      <p:ext uri="{BB962C8B-B14F-4D97-AF65-F5344CB8AC3E}">
        <p14:creationId xmlns:p14="http://schemas.microsoft.com/office/powerpoint/2010/main" val="3666214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7">
          <a:extLst>
            <a:ext uri="{FF2B5EF4-FFF2-40B4-BE49-F238E27FC236}">
              <a16:creationId xmlns:a16="http://schemas.microsoft.com/office/drawing/2014/main" id="{807EA986-B47B-1891-747C-4116F1C480D9}"/>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D5322C3C-3935-A0F0-2613-8310390EC41D}"/>
              </a:ext>
            </a:extLst>
          </p:cNvPr>
          <p:cNvSpPr>
            <a:spLocks noGrp="1"/>
          </p:cNvSpPr>
          <p:nvPr>
            <p:ph type="title"/>
          </p:nvPr>
        </p:nvSpPr>
        <p:spPr>
          <a:xfrm>
            <a:off x="707876" y="1895016"/>
            <a:ext cx="10950665" cy="1325563"/>
          </a:xfrm>
        </p:spPr>
        <p:txBody>
          <a:bodyPr/>
          <a:lstStyle/>
          <a:p>
            <a:r>
              <a:rPr lang="en-IN" b="1" noProof="0" dirty="0">
                <a:solidFill>
                  <a:srgbClr val="000000"/>
                </a:solidFill>
              </a:rPr>
              <a:t>Background &amp; Policy Context</a:t>
            </a:r>
            <a:endParaRPr lang="en-IN" noProof="0" dirty="0"/>
          </a:p>
        </p:txBody>
      </p:sp>
      <p:sp>
        <p:nvSpPr>
          <p:cNvPr id="14" name="Textfeld 13">
            <a:extLst>
              <a:ext uri="{FF2B5EF4-FFF2-40B4-BE49-F238E27FC236}">
                <a16:creationId xmlns:a16="http://schemas.microsoft.com/office/drawing/2014/main" id="{52D04991-7F80-0F0C-6346-E5CC6A6B2D4C}"/>
              </a:ext>
            </a:extLst>
          </p:cNvPr>
          <p:cNvSpPr txBox="1"/>
          <p:nvPr/>
        </p:nvSpPr>
        <p:spPr>
          <a:xfrm>
            <a:off x="403610" y="5296034"/>
            <a:ext cx="2854153" cy="461665"/>
          </a:xfrm>
          <a:prstGeom prst="rect">
            <a:avLst/>
          </a:prstGeom>
          <a:noFill/>
        </p:spPr>
        <p:txBody>
          <a:bodyPr wrap="square" rtlCol="0">
            <a:spAutoFit/>
          </a:bodyPr>
          <a:lstStyle/>
          <a:p>
            <a:pPr lvl="0">
              <a:buSzPts val="2000"/>
            </a:pPr>
            <a:r>
              <a:rPr lang="en-IN" sz="2400" b="1" noProof="0" dirty="0">
                <a:solidFill>
                  <a:schemeClr val="dk1"/>
                </a:solidFill>
              </a:rPr>
              <a:t>Background</a:t>
            </a:r>
          </a:p>
        </p:txBody>
      </p:sp>
      <p:sp>
        <p:nvSpPr>
          <p:cNvPr id="10" name="Textfeld 9">
            <a:extLst>
              <a:ext uri="{FF2B5EF4-FFF2-40B4-BE49-F238E27FC236}">
                <a16:creationId xmlns:a16="http://schemas.microsoft.com/office/drawing/2014/main" id="{A5984213-C677-FE99-8D6F-244AF9706637}"/>
              </a:ext>
            </a:extLst>
          </p:cNvPr>
          <p:cNvSpPr txBox="1"/>
          <p:nvPr/>
        </p:nvSpPr>
        <p:spPr>
          <a:xfrm>
            <a:off x="4785234" y="5369513"/>
            <a:ext cx="2333379" cy="461665"/>
          </a:xfrm>
          <a:prstGeom prst="rect">
            <a:avLst/>
          </a:prstGeom>
          <a:noFill/>
        </p:spPr>
        <p:txBody>
          <a:bodyPr wrap="square" rtlCol="0">
            <a:spAutoFit/>
          </a:bodyPr>
          <a:lstStyle/>
          <a:p>
            <a:r>
              <a:rPr lang="en-IN" sz="2400" b="1" noProof="0" dirty="0">
                <a:solidFill>
                  <a:schemeClr val="dk1"/>
                </a:solidFill>
              </a:rPr>
              <a:t>Purpose</a:t>
            </a:r>
            <a:endParaRPr lang="en-IN" sz="2400" noProof="0" dirty="0"/>
          </a:p>
        </p:txBody>
      </p:sp>
      <p:sp>
        <p:nvSpPr>
          <p:cNvPr id="8" name="Textfeld 7">
            <a:extLst>
              <a:ext uri="{FF2B5EF4-FFF2-40B4-BE49-F238E27FC236}">
                <a16:creationId xmlns:a16="http://schemas.microsoft.com/office/drawing/2014/main" id="{6D91737B-A2B5-F14E-8F76-652B860D7827}"/>
              </a:ext>
            </a:extLst>
          </p:cNvPr>
          <p:cNvSpPr txBox="1"/>
          <p:nvPr/>
        </p:nvSpPr>
        <p:spPr>
          <a:xfrm>
            <a:off x="9172088" y="5296035"/>
            <a:ext cx="2333379" cy="461665"/>
          </a:xfrm>
          <a:prstGeom prst="rect">
            <a:avLst/>
          </a:prstGeom>
          <a:noFill/>
        </p:spPr>
        <p:txBody>
          <a:bodyPr wrap="square" rtlCol="0">
            <a:spAutoFit/>
          </a:bodyPr>
          <a:lstStyle/>
          <a:p>
            <a:r>
              <a:rPr lang="en-IN" sz="2400" b="1" noProof="0" dirty="0">
                <a:solidFill>
                  <a:schemeClr val="dk1"/>
                </a:solidFill>
              </a:rPr>
              <a:t>Audience</a:t>
            </a:r>
            <a:endParaRPr lang="en-IN" sz="2400" noProof="0" dirty="0"/>
          </a:p>
        </p:txBody>
      </p:sp>
      <p:pic>
        <p:nvPicPr>
          <p:cNvPr id="16" name="Grafik 15">
            <a:extLst>
              <a:ext uri="{FF2B5EF4-FFF2-40B4-BE49-F238E27FC236}">
                <a16:creationId xmlns:a16="http://schemas.microsoft.com/office/drawing/2014/main" id="{28E181AA-BAFA-356A-B29B-E5F07D6D328C}"/>
              </a:ext>
              <a:ext uri="{C183D7F6-B498-43B3-948B-1728B52AA6E4}">
                <adec:decorative xmlns:adec="http://schemas.microsoft.com/office/drawing/2017/decorative" val="1"/>
              </a:ext>
            </a:extLst>
          </p:cNvPr>
          <p:cNvPicPr>
            <a:picLocks noChangeAspect="1"/>
          </p:cNvPicPr>
          <p:nvPr/>
        </p:nvPicPr>
        <p:blipFill>
          <a:blip r:embed="rId3"/>
          <a:srcRect l="51395" t="52353" r="33032" b="27703"/>
          <a:stretch>
            <a:fillRect/>
          </a:stretch>
        </p:blipFill>
        <p:spPr>
          <a:xfrm>
            <a:off x="2965268" y="5369513"/>
            <a:ext cx="1214846" cy="1162594"/>
          </a:xfrm>
          <a:prstGeom prst="rect">
            <a:avLst/>
          </a:prstGeom>
        </p:spPr>
      </p:pic>
      <p:pic>
        <p:nvPicPr>
          <p:cNvPr id="18" name="Grafik 17">
            <a:extLst>
              <a:ext uri="{FF2B5EF4-FFF2-40B4-BE49-F238E27FC236}">
                <a16:creationId xmlns:a16="http://schemas.microsoft.com/office/drawing/2014/main" id="{82B70E44-9066-C846-2F41-5C4EF7578FBD}"/>
              </a:ext>
              <a:ext uri="{C183D7F6-B498-43B3-948B-1728B52AA6E4}">
                <adec:decorative xmlns:adec="http://schemas.microsoft.com/office/drawing/2017/decorative" val="1"/>
              </a:ext>
            </a:extLst>
          </p:cNvPr>
          <p:cNvPicPr>
            <a:picLocks noChangeAspect="1"/>
          </p:cNvPicPr>
          <p:nvPr/>
        </p:nvPicPr>
        <p:blipFill>
          <a:blip r:embed="rId3"/>
          <a:srcRect l="51764" t="72297" r="32663" b="8791"/>
          <a:stretch>
            <a:fillRect/>
          </a:stretch>
        </p:blipFill>
        <p:spPr>
          <a:xfrm>
            <a:off x="7213303" y="5296034"/>
            <a:ext cx="1368993" cy="1242306"/>
          </a:xfrm>
          <a:prstGeom prst="rect">
            <a:avLst/>
          </a:prstGeom>
        </p:spPr>
      </p:pic>
      <p:sp>
        <p:nvSpPr>
          <p:cNvPr id="2" name="Foliennummernplatzhalter 1">
            <a:extLst>
              <a:ext uri="{FF2B5EF4-FFF2-40B4-BE49-F238E27FC236}">
                <a16:creationId xmlns:a16="http://schemas.microsoft.com/office/drawing/2014/main" id="{5908361D-0C0F-6014-1D27-B3DB6F4D7F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16</a:t>
            </a:fld>
            <a:endParaRPr lang="en-IN" noProof="0" dirty="0"/>
          </a:p>
        </p:txBody>
      </p:sp>
    </p:spTree>
    <p:extLst>
      <p:ext uri="{BB962C8B-B14F-4D97-AF65-F5344CB8AC3E}">
        <p14:creationId xmlns:p14="http://schemas.microsoft.com/office/powerpoint/2010/main" val="795873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68"/>
        <p:cNvGrpSpPr/>
        <p:nvPr/>
      </p:nvGrpSpPr>
      <p:grpSpPr>
        <a:xfrm>
          <a:off x="0" y="0"/>
          <a:ext cx="0" cy="0"/>
          <a:chOff x="0" y="0"/>
          <a:chExt cx="0" cy="0"/>
        </a:xfrm>
      </p:grpSpPr>
      <p:sp>
        <p:nvSpPr>
          <p:cNvPr id="3" name="Titel 2">
            <a:extLst>
              <a:ext uri="{FF2B5EF4-FFF2-40B4-BE49-F238E27FC236}">
                <a16:creationId xmlns:a16="http://schemas.microsoft.com/office/drawing/2014/main" id="{82BDCF7E-1B2F-2A2F-FE1C-42675B3793DD}"/>
              </a:ext>
            </a:extLst>
          </p:cNvPr>
          <p:cNvSpPr>
            <a:spLocks noGrp="1"/>
          </p:cNvSpPr>
          <p:nvPr>
            <p:ph type="title"/>
          </p:nvPr>
        </p:nvSpPr>
        <p:spPr/>
        <p:txBody>
          <a:bodyPr/>
          <a:lstStyle/>
          <a:p>
            <a:r>
              <a:rPr lang="en-IN" b="1" noProof="0" dirty="0">
                <a:solidFill>
                  <a:srgbClr val="000000"/>
                </a:solidFill>
              </a:rPr>
              <a:t>Background</a:t>
            </a:r>
            <a:endParaRPr lang="en-IN" noProof="0" dirty="0"/>
          </a:p>
        </p:txBody>
      </p:sp>
      <p:sp>
        <p:nvSpPr>
          <p:cNvPr id="4" name="Textfeld 3">
            <a:extLst>
              <a:ext uri="{FF2B5EF4-FFF2-40B4-BE49-F238E27FC236}">
                <a16:creationId xmlns:a16="http://schemas.microsoft.com/office/drawing/2014/main" id="{28201C42-8964-9B5B-5998-713394A1201B}"/>
              </a:ext>
            </a:extLst>
          </p:cNvPr>
          <p:cNvSpPr txBox="1"/>
          <p:nvPr/>
        </p:nvSpPr>
        <p:spPr>
          <a:xfrm>
            <a:off x="838200" y="2159160"/>
            <a:ext cx="10617926" cy="4230966"/>
          </a:xfrm>
          <a:prstGeom prst="rect">
            <a:avLst/>
          </a:prstGeom>
          <a:noFill/>
        </p:spPr>
        <p:txBody>
          <a:bodyPr wrap="square" rtlCol="0">
            <a:spAutoFit/>
          </a:bodyPr>
          <a:lstStyle/>
          <a:p>
            <a:pPr marL="285750" indent="-285750">
              <a:lnSpc>
                <a:spcPct val="114000"/>
              </a:lnSpc>
              <a:spcAft>
                <a:spcPts val="1000"/>
              </a:spcAft>
              <a:buFont typeface="Arial" panose="020B0604020202020204" pitchFamily="34" charset="0"/>
              <a:buChar char="•"/>
            </a:pPr>
            <a:r>
              <a:rPr lang="en-IN" sz="2400" noProof="0" dirty="0"/>
              <a:t>Originated with the Charter on Inclusion of Persons with Disabilities in Humanitarian Action launched at the 2016 World Humanitarian Summit </a:t>
            </a:r>
          </a:p>
          <a:p>
            <a:pPr marL="285750" indent="-285750">
              <a:lnSpc>
                <a:spcPct val="114000"/>
              </a:lnSpc>
              <a:spcAft>
                <a:spcPts val="1000"/>
              </a:spcAft>
              <a:buFont typeface="Arial" panose="020B0604020202020204" pitchFamily="34" charset="0"/>
              <a:buChar char="•"/>
            </a:pPr>
            <a:r>
              <a:rPr lang="en-IN" sz="2400" noProof="0" dirty="0"/>
              <a:t>Task Team was established with a tripartite co-chairing arrangement committed to the principle of "Nothing about us, without us“</a:t>
            </a:r>
          </a:p>
          <a:p>
            <a:pPr marL="285750" indent="-285750">
              <a:lnSpc>
                <a:spcPct val="114000"/>
              </a:lnSpc>
              <a:spcAft>
                <a:spcPts val="1000"/>
              </a:spcAft>
              <a:buFont typeface="Arial" panose="020B0604020202020204" pitchFamily="34" charset="0"/>
              <a:buChar char="•"/>
            </a:pPr>
            <a:r>
              <a:rPr lang="en-IN" sz="2400" noProof="0" dirty="0"/>
              <a:t>IASC Guidelines built on tools such as Humanitarian Inclusion Standards (HIS) and Sphere Standards</a:t>
            </a:r>
          </a:p>
          <a:p>
            <a:pPr marL="285750" indent="-285750">
              <a:lnSpc>
                <a:spcPct val="114000"/>
              </a:lnSpc>
              <a:spcAft>
                <a:spcPts val="1000"/>
              </a:spcAft>
              <a:buFont typeface="Arial" panose="020B0604020202020204" pitchFamily="34" charset="0"/>
              <a:buChar char="•"/>
            </a:pPr>
            <a:r>
              <a:rPr lang="en-IN" sz="2400" noProof="0" dirty="0"/>
              <a:t>IASC Guidelines are a key contribution of the humanitarian sector to the United Nations Disability Inclusion Strategy (UNDIS) that the United Nations Secretary General launched in June 2019</a:t>
            </a:r>
          </a:p>
        </p:txBody>
      </p:sp>
      <p:pic>
        <p:nvPicPr>
          <p:cNvPr id="6" name="Grafik 5">
            <a:extLst>
              <a:ext uri="{FF2B5EF4-FFF2-40B4-BE49-F238E27FC236}">
                <a16:creationId xmlns:a16="http://schemas.microsoft.com/office/drawing/2014/main" id="{7CBBDF4D-CE5B-003F-55DE-F6BBC088447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01171" y="361065"/>
            <a:ext cx="4918411" cy="1316195"/>
          </a:xfrm>
          <a:prstGeom prst="rect">
            <a:avLst/>
          </a:prstGeom>
        </p:spPr>
      </p:pic>
      <p:sp>
        <p:nvSpPr>
          <p:cNvPr id="5" name="Foliennummernplatzhalter 4">
            <a:extLst>
              <a:ext uri="{FF2B5EF4-FFF2-40B4-BE49-F238E27FC236}">
                <a16:creationId xmlns:a16="http://schemas.microsoft.com/office/drawing/2014/main" id="{9F830DAE-60BA-6329-F665-0E8D99AFD30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17</a:t>
            </a:fld>
            <a:endParaRPr lang="en-IN" noProof="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76">
          <a:extLst>
            <a:ext uri="{FF2B5EF4-FFF2-40B4-BE49-F238E27FC236}">
              <a16:creationId xmlns:a16="http://schemas.microsoft.com/office/drawing/2014/main" id="{8D299623-8FCD-7E2D-E968-191177E12E9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B77A06B-9561-F6B7-2B37-FF9F9246380C}"/>
              </a:ext>
            </a:extLst>
          </p:cNvPr>
          <p:cNvSpPr>
            <a:spLocks noGrp="1"/>
          </p:cNvSpPr>
          <p:nvPr>
            <p:ph type="title"/>
          </p:nvPr>
        </p:nvSpPr>
        <p:spPr>
          <a:xfrm>
            <a:off x="838200" y="14022"/>
            <a:ext cx="10515600" cy="1325563"/>
          </a:xfrm>
        </p:spPr>
        <p:txBody>
          <a:bodyPr/>
          <a:lstStyle/>
          <a:p>
            <a:r>
              <a:rPr lang="en-IN" b="1" noProof="0" dirty="0">
                <a:solidFill>
                  <a:srgbClr val="000000"/>
                </a:solidFill>
              </a:rPr>
              <a:t>What makes the IASC Guidelines so unique?</a:t>
            </a:r>
            <a:endParaRPr lang="en-IN" noProof="0" dirty="0"/>
          </a:p>
        </p:txBody>
      </p:sp>
      <p:pic>
        <p:nvPicPr>
          <p:cNvPr id="7" name="Grafik 6" descr="Picture of the IASC Guidelines.">
            <a:extLst>
              <a:ext uri="{FF2B5EF4-FFF2-40B4-BE49-F238E27FC236}">
                <a16:creationId xmlns:a16="http://schemas.microsoft.com/office/drawing/2014/main" id="{4464C2D0-A081-AC0C-85D6-C28FF6EA380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8200" y="1695411"/>
            <a:ext cx="3591426" cy="4220164"/>
          </a:xfrm>
          <a:prstGeom prst="rect">
            <a:avLst/>
          </a:prstGeom>
        </p:spPr>
      </p:pic>
      <p:sp>
        <p:nvSpPr>
          <p:cNvPr id="12" name="Pfeil: nach rechts 11">
            <a:extLst>
              <a:ext uri="{FF2B5EF4-FFF2-40B4-BE49-F238E27FC236}">
                <a16:creationId xmlns:a16="http://schemas.microsoft.com/office/drawing/2014/main" id="{54560155-5085-00A9-A071-813FDE77FA0A}"/>
              </a:ext>
            </a:extLst>
          </p:cNvPr>
          <p:cNvSpPr/>
          <p:nvPr/>
        </p:nvSpPr>
        <p:spPr>
          <a:xfrm>
            <a:off x="4472065" y="831051"/>
            <a:ext cx="7540053" cy="1728721"/>
          </a:xfrm>
          <a:prstGeom prst="rightArrow">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800" b="1" noProof="0" dirty="0">
                <a:solidFill>
                  <a:srgbClr val="0070C0"/>
                </a:solidFill>
              </a:rPr>
              <a:t>First humanitarian Guidelines developed with and by persons with disabilities and their representative organizations.</a:t>
            </a:r>
            <a:endParaRPr lang="en-IN" sz="1200" noProof="0" dirty="0"/>
          </a:p>
        </p:txBody>
      </p:sp>
      <p:sp>
        <p:nvSpPr>
          <p:cNvPr id="13" name="Pfeil: nach rechts 12">
            <a:extLst>
              <a:ext uri="{FF2B5EF4-FFF2-40B4-BE49-F238E27FC236}">
                <a16:creationId xmlns:a16="http://schemas.microsoft.com/office/drawing/2014/main" id="{7A259365-FA1B-8B6A-AAE8-64F4E7B27CC3}"/>
              </a:ext>
            </a:extLst>
          </p:cNvPr>
          <p:cNvSpPr/>
          <p:nvPr/>
        </p:nvSpPr>
        <p:spPr>
          <a:xfrm>
            <a:off x="4472064" y="2779631"/>
            <a:ext cx="7540054" cy="1715912"/>
          </a:xfrm>
          <a:prstGeom prst="rightArrow">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800" b="1" noProof="0" dirty="0">
                <a:solidFill>
                  <a:srgbClr val="C00000"/>
                </a:solidFill>
              </a:rPr>
              <a:t>Developed through multi-stakeholder face-to-face consultations.</a:t>
            </a:r>
            <a:endParaRPr lang="en-IN" sz="1800" noProof="0" dirty="0"/>
          </a:p>
        </p:txBody>
      </p:sp>
      <p:sp>
        <p:nvSpPr>
          <p:cNvPr id="14" name="Pfeil: nach rechts 13">
            <a:extLst>
              <a:ext uri="{FF2B5EF4-FFF2-40B4-BE49-F238E27FC236}">
                <a16:creationId xmlns:a16="http://schemas.microsoft.com/office/drawing/2014/main" id="{D658B416-9F0C-6901-A4F8-866DF280CB82}"/>
              </a:ext>
            </a:extLst>
          </p:cNvPr>
          <p:cNvSpPr/>
          <p:nvPr/>
        </p:nvSpPr>
        <p:spPr>
          <a:xfrm>
            <a:off x="4472064" y="4674011"/>
            <a:ext cx="7540054" cy="1728721"/>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800" b="1" noProof="0" dirty="0">
                <a:solidFill>
                  <a:schemeClr val="dk1"/>
                </a:solidFill>
              </a:rPr>
              <a:t>Actions for humanitarian actors to identify and respond to the needs of persons with disabilities in humanitarian settings. </a:t>
            </a:r>
          </a:p>
        </p:txBody>
      </p:sp>
      <p:sp>
        <p:nvSpPr>
          <p:cNvPr id="6" name="Foliennummernplatzhalter 5">
            <a:extLst>
              <a:ext uri="{FF2B5EF4-FFF2-40B4-BE49-F238E27FC236}">
                <a16:creationId xmlns:a16="http://schemas.microsoft.com/office/drawing/2014/main" id="{54847255-6DBE-1055-EAFF-1D51152C2D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18</a:t>
            </a:fld>
            <a:endParaRPr lang="en-IN" noProof="0" dirty="0"/>
          </a:p>
        </p:txBody>
      </p:sp>
    </p:spTree>
    <p:extLst>
      <p:ext uri="{BB962C8B-B14F-4D97-AF65-F5344CB8AC3E}">
        <p14:creationId xmlns:p14="http://schemas.microsoft.com/office/powerpoint/2010/main" val="1622705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86">
          <a:extLst>
            <a:ext uri="{FF2B5EF4-FFF2-40B4-BE49-F238E27FC236}">
              <a16:creationId xmlns:a16="http://schemas.microsoft.com/office/drawing/2014/main" id="{CE706B9B-4246-8D68-B817-1FF36D22E607}"/>
            </a:ext>
          </a:extLst>
        </p:cNvPr>
        <p:cNvGrpSpPr/>
        <p:nvPr/>
      </p:nvGrpSpPr>
      <p:grpSpPr>
        <a:xfrm>
          <a:off x="0" y="0"/>
          <a:ext cx="0" cy="0"/>
          <a:chOff x="0" y="0"/>
          <a:chExt cx="0" cy="0"/>
        </a:xfrm>
      </p:grpSpPr>
      <p:sp>
        <p:nvSpPr>
          <p:cNvPr id="10" name="Titel 1">
            <a:extLst>
              <a:ext uri="{FF2B5EF4-FFF2-40B4-BE49-F238E27FC236}">
                <a16:creationId xmlns:a16="http://schemas.microsoft.com/office/drawing/2014/main" id="{A7C0A17E-B2EF-D4B9-96B1-3F186A13CB3B}"/>
              </a:ext>
            </a:extLst>
          </p:cNvPr>
          <p:cNvSpPr>
            <a:spLocks noGrp="1"/>
          </p:cNvSpPr>
          <p:nvPr>
            <p:ph type="title"/>
          </p:nvPr>
        </p:nvSpPr>
        <p:spPr>
          <a:xfrm>
            <a:off x="616076" y="136525"/>
            <a:ext cx="8512292" cy="1600200"/>
          </a:xfrm>
        </p:spPr>
        <p:txBody>
          <a:bodyPr>
            <a:normAutofit/>
          </a:bodyPr>
          <a:lstStyle/>
          <a:p>
            <a:r>
              <a:rPr lang="en-IN" sz="3200" b="1" noProof="0" dirty="0"/>
              <a:t>Why are these critical Guidelines for inclusive humanitarian action?</a:t>
            </a:r>
            <a:endParaRPr lang="en-IN" sz="3200" noProof="0" dirty="0"/>
          </a:p>
        </p:txBody>
      </p:sp>
      <p:sp>
        <p:nvSpPr>
          <p:cNvPr id="1195" name="Google Shape;1195;p17">
            <a:extLst>
              <a:ext uri="{FF2B5EF4-FFF2-40B4-BE49-F238E27FC236}">
                <a16:creationId xmlns:a16="http://schemas.microsoft.com/office/drawing/2014/main" id="{447D7B0A-3BE2-DBF2-3BA1-23E66A140747}"/>
              </a:ext>
              <a:ext uri="{C183D7F6-B498-43B3-948B-1728B52AA6E4}">
                <adec:decorative xmlns:adec="http://schemas.microsoft.com/office/drawing/2017/decorative" val="1"/>
              </a:ext>
            </a:extLst>
          </p:cNvPr>
          <p:cNvSpPr/>
          <p:nvPr/>
        </p:nvSpPr>
        <p:spPr>
          <a:xfrm>
            <a:off x="9304107" y="1037594"/>
            <a:ext cx="2386477" cy="2324862"/>
          </a:xfrm>
          <a:custGeom>
            <a:avLst/>
            <a:gdLst/>
            <a:ahLst/>
            <a:cxnLst/>
            <a:rect l="l" t="t" r="r" b="b"/>
            <a:pathLst>
              <a:path w="4280676" h="4114800" extrusionOk="0">
                <a:moveTo>
                  <a:pt x="0" y="0"/>
                </a:moveTo>
                <a:lnTo>
                  <a:pt x="4280677" y="0"/>
                </a:lnTo>
                <a:lnTo>
                  <a:pt x="4280677" y="4114800"/>
                </a:lnTo>
                <a:lnTo>
                  <a:pt x="0" y="4114800"/>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en-IN" sz="1800" b="0" i="0" u="none" strike="noStrike" cap="none" noProof="0" dirty="0">
              <a:solidFill>
                <a:schemeClr val="dk1"/>
              </a:solidFill>
              <a:latin typeface="Arial"/>
              <a:ea typeface="Arial"/>
              <a:cs typeface="Arial"/>
              <a:sym typeface="Arial"/>
            </a:endParaRPr>
          </a:p>
        </p:txBody>
      </p:sp>
      <p:sp>
        <p:nvSpPr>
          <p:cNvPr id="4" name="Textfeld 3">
            <a:extLst>
              <a:ext uri="{FF2B5EF4-FFF2-40B4-BE49-F238E27FC236}">
                <a16:creationId xmlns:a16="http://schemas.microsoft.com/office/drawing/2014/main" id="{680498A7-49CB-FB6E-86DB-3EE838F04CDC}"/>
              </a:ext>
            </a:extLst>
          </p:cNvPr>
          <p:cNvSpPr txBox="1"/>
          <p:nvPr/>
        </p:nvSpPr>
        <p:spPr>
          <a:xfrm>
            <a:off x="666206" y="2200025"/>
            <a:ext cx="2424792" cy="2462213"/>
          </a:xfrm>
          <a:prstGeom prst="rect">
            <a:avLst/>
          </a:prstGeom>
          <a:noFill/>
          <a:ln>
            <a:solidFill>
              <a:schemeClr val="tx1"/>
            </a:solidFill>
          </a:ln>
        </p:spPr>
        <p:txBody>
          <a:bodyPr wrap="square" rtlCol="0">
            <a:spAutoFit/>
          </a:bodyPr>
          <a:lstStyle/>
          <a:p>
            <a:r>
              <a:rPr lang="en-IN" sz="2000" b="1" noProof="0" dirty="0">
                <a:solidFill>
                  <a:srgbClr val="0C0C0C"/>
                </a:solidFill>
              </a:rPr>
              <a:t>Persons with disabilities are marginalized and disproportionately affected by conflict and disasters.</a:t>
            </a:r>
            <a:endParaRPr lang="en-IN" sz="2000" noProof="0" dirty="0"/>
          </a:p>
          <a:p>
            <a:endParaRPr lang="en-IN" noProof="0" dirty="0"/>
          </a:p>
        </p:txBody>
      </p:sp>
      <p:sp>
        <p:nvSpPr>
          <p:cNvPr id="9" name="Textfeld 8">
            <a:extLst>
              <a:ext uri="{FF2B5EF4-FFF2-40B4-BE49-F238E27FC236}">
                <a16:creationId xmlns:a16="http://schemas.microsoft.com/office/drawing/2014/main" id="{44044B15-5FE3-92BC-CCF9-FCEA7502E715}"/>
              </a:ext>
            </a:extLst>
          </p:cNvPr>
          <p:cNvSpPr txBox="1"/>
          <p:nvPr/>
        </p:nvSpPr>
        <p:spPr>
          <a:xfrm>
            <a:off x="3090998" y="2200025"/>
            <a:ext cx="1107077" cy="64633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1800" b="1" i="0" u="none" strike="noStrike" cap="none" noProof="0" dirty="0">
                <a:solidFill>
                  <a:srgbClr val="C00000"/>
                </a:solidFill>
                <a:latin typeface="Arial"/>
                <a:ea typeface="Arial"/>
                <a:cs typeface="Arial"/>
                <a:sym typeface="Arial"/>
              </a:rPr>
              <a:t>And yet…</a:t>
            </a:r>
            <a:endParaRPr lang="en-IN" sz="1400" b="0" i="0" u="none" strike="noStrike" cap="none" noProof="0" dirty="0">
              <a:solidFill>
                <a:srgbClr val="000000"/>
              </a:solidFill>
              <a:latin typeface="Arial"/>
              <a:ea typeface="Arial"/>
              <a:cs typeface="Arial"/>
              <a:sym typeface="Arial"/>
            </a:endParaRPr>
          </a:p>
        </p:txBody>
      </p:sp>
      <p:sp>
        <p:nvSpPr>
          <p:cNvPr id="5" name="Textfeld 4">
            <a:extLst>
              <a:ext uri="{FF2B5EF4-FFF2-40B4-BE49-F238E27FC236}">
                <a16:creationId xmlns:a16="http://schemas.microsoft.com/office/drawing/2014/main" id="{E19D81B0-ABD3-3E88-A6CF-249298379836}"/>
              </a:ext>
            </a:extLst>
          </p:cNvPr>
          <p:cNvSpPr txBox="1"/>
          <p:nvPr/>
        </p:nvSpPr>
        <p:spPr>
          <a:xfrm>
            <a:off x="3728010" y="2934427"/>
            <a:ext cx="2288424" cy="2154436"/>
          </a:xfrm>
          <a:prstGeom prst="rect">
            <a:avLst/>
          </a:prstGeom>
          <a:noFill/>
          <a:ln>
            <a:solidFill>
              <a:schemeClr val="tx1"/>
            </a:solidFill>
          </a:ln>
        </p:spPr>
        <p:txBody>
          <a:bodyPr wrap="square" rtlCol="0">
            <a:spAutoFit/>
          </a:bodyPr>
          <a:lstStyle/>
          <a:p>
            <a:r>
              <a:rPr lang="en-IN" sz="2000" b="1" noProof="0" dirty="0">
                <a:solidFill>
                  <a:srgbClr val="0C0C0C"/>
                </a:solidFill>
              </a:rPr>
              <a:t>92% humanitarian actors think that persons with disabilities are largely excluded. </a:t>
            </a:r>
            <a:endParaRPr lang="en-IN" sz="2000" b="1" noProof="0" dirty="0">
              <a:solidFill>
                <a:schemeClr val="dk1"/>
              </a:solidFill>
            </a:endParaRPr>
          </a:p>
          <a:p>
            <a:endParaRPr lang="en-IN" noProof="0" dirty="0"/>
          </a:p>
        </p:txBody>
      </p:sp>
      <p:sp>
        <p:nvSpPr>
          <p:cNvPr id="11" name="Textfeld 10">
            <a:extLst>
              <a:ext uri="{FF2B5EF4-FFF2-40B4-BE49-F238E27FC236}">
                <a16:creationId xmlns:a16="http://schemas.microsoft.com/office/drawing/2014/main" id="{CD7C5610-D5A5-8D07-F1D3-C56A03B9AA4B}"/>
              </a:ext>
            </a:extLst>
          </p:cNvPr>
          <p:cNvSpPr txBox="1"/>
          <p:nvPr/>
        </p:nvSpPr>
        <p:spPr>
          <a:xfrm>
            <a:off x="6096000" y="2990709"/>
            <a:ext cx="976448" cy="64633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1800" b="1" i="0" u="none" strike="noStrike" cap="none" noProof="0" dirty="0">
                <a:solidFill>
                  <a:srgbClr val="C00000"/>
                </a:solidFill>
                <a:latin typeface="Arial"/>
                <a:ea typeface="Arial"/>
                <a:cs typeface="Arial"/>
                <a:sym typeface="Arial"/>
              </a:rPr>
              <a:t>And so…</a:t>
            </a:r>
            <a:endParaRPr lang="en-IN" sz="1400" b="0" i="0" u="none" strike="noStrike" cap="none" noProof="0" dirty="0">
              <a:solidFill>
                <a:srgbClr val="000000"/>
              </a:solidFill>
              <a:latin typeface="Arial"/>
              <a:ea typeface="Arial"/>
              <a:cs typeface="Arial"/>
              <a:sym typeface="Arial"/>
            </a:endParaRPr>
          </a:p>
        </p:txBody>
      </p:sp>
      <p:sp>
        <p:nvSpPr>
          <p:cNvPr id="6" name="Textfeld 5">
            <a:extLst>
              <a:ext uri="{FF2B5EF4-FFF2-40B4-BE49-F238E27FC236}">
                <a16:creationId xmlns:a16="http://schemas.microsoft.com/office/drawing/2014/main" id="{937ED76F-3D19-F32B-53AE-B555D3F7A13D}"/>
              </a:ext>
            </a:extLst>
          </p:cNvPr>
          <p:cNvSpPr txBox="1"/>
          <p:nvPr/>
        </p:nvSpPr>
        <p:spPr>
          <a:xfrm>
            <a:off x="6861549" y="3759569"/>
            <a:ext cx="2442558" cy="1938992"/>
          </a:xfrm>
          <a:prstGeom prst="rect">
            <a:avLst/>
          </a:prstGeom>
          <a:noFill/>
          <a:ln>
            <a:solidFill>
              <a:schemeClr val="tx1"/>
            </a:solidFill>
          </a:ln>
        </p:spPr>
        <p:txBody>
          <a:bodyPr wrap="square" rtlCol="0">
            <a:spAutoFit/>
          </a:bodyPr>
          <a:lstStyle/>
          <a:p>
            <a:r>
              <a:rPr lang="en-IN" sz="2000" b="1" noProof="0" dirty="0">
                <a:solidFill>
                  <a:srgbClr val="0C0C0C"/>
                </a:solidFill>
              </a:rPr>
              <a:t>Aligning state actors, OPDs, Civil Society and UN agencies towards a common goal.</a:t>
            </a:r>
            <a:endParaRPr lang="en-IN" sz="2000" b="1" noProof="0" dirty="0">
              <a:solidFill>
                <a:schemeClr val="dk1"/>
              </a:solidFill>
            </a:endParaRPr>
          </a:p>
        </p:txBody>
      </p:sp>
      <p:sp>
        <p:nvSpPr>
          <p:cNvPr id="13" name="Textfeld 12">
            <a:extLst>
              <a:ext uri="{FF2B5EF4-FFF2-40B4-BE49-F238E27FC236}">
                <a16:creationId xmlns:a16="http://schemas.microsoft.com/office/drawing/2014/main" id="{A1824B4D-AB80-07C1-BB55-F76D55DEE897}"/>
              </a:ext>
            </a:extLst>
          </p:cNvPr>
          <p:cNvSpPr txBox="1"/>
          <p:nvPr/>
        </p:nvSpPr>
        <p:spPr>
          <a:xfrm>
            <a:off x="9352080" y="3759569"/>
            <a:ext cx="817429" cy="923330"/>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1800" b="1" i="0" u="none" strike="noStrike" cap="none" noProof="0" dirty="0">
                <a:solidFill>
                  <a:srgbClr val="C00000"/>
                </a:solidFill>
                <a:latin typeface="Arial"/>
                <a:ea typeface="Arial"/>
                <a:cs typeface="Arial"/>
                <a:sym typeface="Arial"/>
              </a:rPr>
              <a:t>In order to…</a:t>
            </a:r>
            <a:endParaRPr lang="en-IN" sz="1400" b="0" i="0" u="none" strike="noStrike" cap="none" noProof="0" dirty="0">
              <a:solidFill>
                <a:srgbClr val="000000"/>
              </a:solidFill>
              <a:latin typeface="Arial"/>
              <a:ea typeface="Arial"/>
              <a:cs typeface="Arial"/>
              <a:sym typeface="Arial"/>
            </a:endParaRPr>
          </a:p>
        </p:txBody>
      </p:sp>
      <p:sp>
        <p:nvSpPr>
          <p:cNvPr id="7" name="Textfeld 6">
            <a:extLst>
              <a:ext uri="{FF2B5EF4-FFF2-40B4-BE49-F238E27FC236}">
                <a16:creationId xmlns:a16="http://schemas.microsoft.com/office/drawing/2014/main" id="{F2C6FCA1-C874-6A5B-B9F6-A1C12C05AF98}"/>
              </a:ext>
            </a:extLst>
          </p:cNvPr>
          <p:cNvSpPr txBox="1"/>
          <p:nvPr/>
        </p:nvSpPr>
        <p:spPr>
          <a:xfrm>
            <a:off x="10169509" y="4109581"/>
            <a:ext cx="1737823" cy="2246769"/>
          </a:xfrm>
          <a:prstGeom prst="rect">
            <a:avLst/>
          </a:prstGeom>
          <a:noFill/>
          <a:ln>
            <a:solidFill>
              <a:schemeClr val="tx1"/>
            </a:solidFill>
          </a:ln>
        </p:spPr>
        <p:txBody>
          <a:bodyPr wrap="square" rtlCol="0">
            <a:spAutoFit/>
          </a:bodyPr>
          <a:lstStyle/>
          <a:p>
            <a:r>
              <a:rPr lang="en-IN" sz="2000" b="1" noProof="0" dirty="0">
                <a:solidFill>
                  <a:schemeClr val="dk1"/>
                </a:solidFill>
              </a:rPr>
              <a:t>Provide sector specific, actionable guidance to humanitarian actors.</a:t>
            </a:r>
            <a:endParaRPr lang="en-IN" noProof="0" dirty="0"/>
          </a:p>
        </p:txBody>
      </p:sp>
      <p:sp>
        <p:nvSpPr>
          <p:cNvPr id="8" name="Foliennummernplatzhalter 7">
            <a:extLst>
              <a:ext uri="{FF2B5EF4-FFF2-40B4-BE49-F238E27FC236}">
                <a16:creationId xmlns:a16="http://schemas.microsoft.com/office/drawing/2014/main" id="{68300C9D-CC54-4DC7-2333-2C80410028A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19</a:t>
            </a:fld>
            <a:endParaRPr lang="en-IN" noProof="0" dirty="0"/>
          </a:p>
        </p:txBody>
      </p:sp>
    </p:spTree>
    <p:extLst>
      <p:ext uri="{BB962C8B-B14F-4D97-AF65-F5344CB8AC3E}">
        <p14:creationId xmlns:p14="http://schemas.microsoft.com/office/powerpoint/2010/main" val="1269813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A0D60-E46C-741D-3057-DED346D18349}"/>
              </a:ext>
            </a:extLst>
          </p:cNvPr>
          <p:cNvSpPr>
            <a:spLocks noGrp="1"/>
          </p:cNvSpPr>
          <p:nvPr>
            <p:ph type="ctrTitle"/>
          </p:nvPr>
        </p:nvSpPr>
        <p:spPr>
          <a:xfrm>
            <a:off x="1628931" y="2098623"/>
            <a:ext cx="9144000" cy="1001860"/>
          </a:xfrm>
          <a:solidFill>
            <a:schemeClr val="bg1"/>
          </a:solidFill>
          <a:ln>
            <a:solidFill>
              <a:schemeClr val="bg1"/>
            </a:solidFill>
          </a:ln>
        </p:spPr>
        <p:txBody>
          <a:bodyPr/>
          <a:lstStyle/>
          <a:p>
            <a:r>
              <a:rPr lang="en-IN" b="1" noProof="0" dirty="0">
                <a:solidFill>
                  <a:schemeClr val="tx1"/>
                </a:solidFill>
              </a:rPr>
              <a:t>Introduction &amp; Welcome</a:t>
            </a:r>
          </a:p>
        </p:txBody>
      </p:sp>
      <p:sp>
        <p:nvSpPr>
          <p:cNvPr id="4" name="Slide Number Placeholder 3">
            <a:extLst>
              <a:ext uri="{FF2B5EF4-FFF2-40B4-BE49-F238E27FC236}">
                <a16:creationId xmlns:a16="http://schemas.microsoft.com/office/drawing/2014/main" id="{B777F7F9-4041-426F-B271-199B6FF6011C}"/>
              </a:ext>
            </a:extLst>
          </p:cNvPr>
          <p:cNvSpPr>
            <a:spLocks noGrp="1"/>
          </p:cNvSpPr>
          <p:nvPr>
            <p:ph type="sldNum" sz="quarter" idx="12"/>
          </p:nvPr>
        </p:nvSpPr>
        <p:spPr/>
        <p:txBody>
          <a:bodyPr/>
          <a:lstStyle/>
          <a:p>
            <a:fld id="{FBC7A862-7147-4493-B488-4E46DC49905D}" type="slidenum">
              <a:rPr lang="en-IN" noProof="0" smtClean="0">
                <a:solidFill>
                  <a:schemeClr val="tx1"/>
                </a:solidFill>
              </a:rPr>
              <a:t>2</a:t>
            </a:fld>
            <a:endParaRPr lang="en-IN" noProof="0" dirty="0">
              <a:solidFill>
                <a:schemeClr val="tx1"/>
              </a:solidFill>
            </a:endParaRPr>
          </a:p>
        </p:txBody>
      </p:sp>
    </p:spTree>
    <p:extLst>
      <p:ext uri="{BB962C8B-B14F-4D97-AF65-F5344CB8AC3E}">
        <p14:creationId xmlns:p14="http://schemas.microsoft.com/office/powerpoint/2010/main" val="4032557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00">
          <a:extLst>
            <a:ext uri="{FF2B5EF4-FFF2-40B4-BE49-F238E27FC236}">
              <a16:creationId xmlns:a16="http://schemas.microsoft.com/office/drawing/2014/main" id="{E148731F-6BB5-E454-1145-5E821A35BED2}"/>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8CBCDC30-B64D-BFE2-8C82-15F3C654E536}"/>
              </a:ext>
            </a:extLst>
          </p:cNvPr>
          <p:cNvSpPr>
            <a:spLocks noGrp="1"/>
          </p:cNvSpPr>
          <p:nvPr>
            <p:ph type="title"/>
          </p:nvPr>
        </p:nvSpPr>
        <p:spPr>
          <a:xfrm>
            <a:off x="1839853" y="-19143"/>
            <a:ext cx="8512292" cy="1600200"/>
          </a:xfrm>
        </p:spPr>
        <p:txBody>
          <a:bodyPr>
            <a:normAutofit/>
          </a:bodyPr>
          <a:lstStyle/>
          <a:p>
            <a:pPr algn="ctr"/>
            <a:r>
              <a:rPr lang="en-IN" b="1" noProof="0" dirty="0">
                <a:solidFill>
                  <a:srgbClr val="000000"/>
                </a:solidFill>
              </a:rPr>
              <a:t>Who are the IASC Guidelines for?</a:t>
            </a:r>
            <a:endParaRPr lang="en-IN" noProof="0" dirty="0"/>
          </a:p>
        </p:txBody>
      </p:sp>
      <p:sp>
        <p:nvSpPr>
          <p:cNvPr id="6" name="Untertitel 2">
            <a:extLst>
              <a:ext uri="{FF2B5EF4-FFF2-40B4-BE49-F238E27FC236}">
                <a16:creationId xmlns:a16="http://schemas.microsoft.com/office/drawing/2014/main" id="{808C3F63-A68B-F711-956D-5BC2F8FD76E0}"/>
              </a:ext>
            </a:extLst>
          </p:cNvPr>
          <p:cNvSpPr txBox="1">
            <a:spLocks/>
          </p:cNvSpPr>
          <p:nvPr/>
        </p:nvSpPr>
        <p:spPr>
          <a:xfrm>
            <a:off x="1523999" y="1084053"/>
            <a:ext cx="9144000" cy="100186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0800" indent="0" algn="ctr">
              <a:buNone/>
            </a:pPr>
            <a:r>
              <a:rPr lang="en-IN" noProof="0" dirty="0">
                <a:solidFill>
                  <a:srgbClr val="0070C0"/>
                </a:solidFill>
              </a:rPr>
              <a:t>Humanitarian actors… </a:t>
            </a:r>
          </a:p>
        </p:txBody>
      </p:sp>
      <p:sp>
        <p:nvSpPr>
          <p:cNvPr id="9" name="Textfeld 8">
            <a:extLst>
              <a:ext uri="{FF2B5EF4-FFF2-40B4-BE49-F238E27FC236}">
                <a16:creationId xmlns:a16="http://schemas.microsoft.com/office/drawing/2014/main" id="{8962F8BC-B32D-7BDF-0E17-2C445695862E}"/>
              </a:ext>
            </a:extLst>
          </p:cNvPr>
          <p:cNvSpPr txBox="1"/>
          <p:nvPr/>
        </p:nvSpPr>
        <p:spPr>
          <a:xfrm>
            <a:off x="891541" y="2885564"/>
            <a:ext cx="3548740" cy="1015663"/>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chemeClr val="dk1"/>
                </a:solidFill>
                <a:latin typeface="Arial"/>
                <a:ea typeface="Arial"/>
                <a:cs typeface="Arial"/>
                <a:sym typeface="Arial"/>
              </a:rPr>
              <a:t>… involved in policy making, coordination, programming and funding.</a:t>
            </a:r>
            <a:endParaRPr lang="en-IN" sz="1400" b="1" i="0" u="none" strike="noStrike" cap="none" noProof="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43B77559-AB8E-2BCE-FA82-558CAA1A46C0}"/>
              </a:ext>
            </a:extLst>
          </p:cNvPr>
          <p:cNvSpPr txBox="1"/>
          <p:nvPr/>
        </p:nvSpPr>
        <p:spPr>
          <a:xfrm>
            <a:off x="7810169" y="2684253"/>
            <a:ext cx="2948940" cy="1323439"/>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chemeClr val="dk1"/>
                </a:solidFill>
                <a:latin typeface="Arial"/>
                <a:ea typeface="Arial"/>
                <a:cs typeface="Arial"/>
                <a:sym typeface="Arial"/>
              </a:rPr>
              <a:t>… seeking processes and recommendations for including persons with disabilities.</a:t>
            </a:r>
          </a:p>
        </p:txBody>
      </p:sp>
      <p:sp>
        <p:nvSpPr>
          <p:cNvPr id="15" name="Textfeld 14">
            <a:extLst>
              <a:ext uri="{FF2B5EF4-FFF2-40B4-BE49-F238E27FC236}">
                <a16:creationId xmlns:a16="http://schemas.microsoft.com/office/drawing/2014/main" id="{7B7C48EB-242C-3202-099E-FF092F1878AD}"/>
              </a:ext>
            </a:extLst>
          </p:cNvPr>
          <p:cNvSpPr txBox="1"/>
          <p:nvPr/>
        </p:nvSpPr>
        <p:spPr>
          <a:xfrm>
            <a:off x="3049087" y="4635768"/>
            <a:ext cx="6093822" cy="46166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rgbClr val="C00000"/>
                </a:solidFill>
                <a:latin typeface="Arial"/>
                <a:ea typeface="Arial"/>
                <a:cs typeface="Arial"/>
                <a:sym typeface="Arial"/>
              </a:rPr>
              <a:t>Stakeholders including… </a:t>
            </a:r>
          </a:p>
        </p:txBody>
      </p:sp>
      <p:sp>
        <p:nvSpPr>
          <p:cNvPr id="13" name="Textfeld 12">
            <a:extLst>
              <a:ext uri="{FF2B5EF4-FFF2-40B4-BE49-F238E27FC236}">
                <a16:creationId xmlns:a16="http://schemas.microsoft.com/office/drawing/2014/main" id="{23FD08C5-5013-2B82-4DB5-E1BE37B9AEED}"/>
              </a:ext>
            </a:extLst>
          </p:cNvPr>
          <p:cNvSpPr txBox="1"/>
          <p:nvPr/>
        </p:nvSpPr>
        <p:spPr>
          <a:xfrm>
            <a:off x="3049087" y="5203437"/>
            <a:ext cx="6093822" cy="1015663"/>
          </a:xfrm>
          <a:prstGeom prst="rect">
            <a:avLst/>
          </a:prstGeom>
          <a:noFill/>
          <a:ln>
            <a:solidFill>
              <a:srgbClr val="C0000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chemeClr val="dk1"/>
                </a:solidFill>
                <a:latin typeface="Arial"/>
                <a:ea typeface="Arial"/>
                <a:cs typeface="Arial"/>
                <a:sym typeface="Arial"/>
              </a:rPr>
              <a:t>Governments; humanitarian leadership; cluster/sector leads; donors; organizations of persons with disabilities (OPDs).</a:t>
            </a:r>
            <a:endParaRPr lang="en-IN" sz="1400" b="1" i="0" u="none" strike="noStrike" cap="none" noProof="0" dirty="0">
              <a:solidFill>
                <a:srgbClr val="000000"/>
              </a:solidFill>
              <a:latin typeface="Arial"/>
              <a:ea typeface="Arial"/>
              <a:cs typeface="Arial"/>
              <a:sym typeface="Arial"/>
            </a:endParaRPr>
          </a:p>
        </p:txBody>
      </p:sp>
      <p:pic>
        <p:nvPicPr>
          <p:cNvPr id="17" name="Grafik 16">
            <a:extLst>
              <a:ext uri="{FF2B5EF4-FFF2-40B4-BE49-F238E27FC236}">
                <a16:creationId xmlns:a16="http://schemas.microsoft.com/office/drawing/2014/main" id="{2AD538DD-A313-68DF-F0C1-4BAF39DD87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43486" y="2307544"/>
            <a:ext cx="2105025" cy="2171700"/>
          </a:xfrm>
          <a:prstGeom prst="rect">
            <a:avLst/>
          </a:prstGeom>
        </p:spPr>
      </p:pic>
      <p:sp>
        <p:nvSpPr>
          <p:cNvPr id="3" name="Foliennummernplatzhalter 2">
            <a:extLst>
              <a:ext uri="{FF2B5EF4-FFF2-40B4-BE49-F238E27FC236}">
                <a16:creationId xmlns:a16="http://schemas.microsoft.com/office/drawing/2014/main" id="{7452C4DD-E8CC-57C9-80C6-958E7F0A07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20</a:t>
            </a:fld>
            <a:endParaRPr lang="en-IN" noProof="0" dirty="0"/>
          </a:p>
        </p:txBody>
      </p:sp>
    </p:spTree>
    <p:extLst>
      <p:ext uri="{BB962C8B-B14F-4D97-AF65-F5344CB8AC3E}">
        <p14:creationId xmlns:p14="http://schemas.microsoft.com/office/powerpoint/2010/main" val="13227531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12">
          <a:extLst>
            <a:ext uri="{FF2B5EF4-FFF2-40B4-BE49-F238E27FC236}">
              <a16:creationId xmlns:a16="http://schemas.microsoft.com/office/drawing/2014/main" id="{44024E3A-2ADE-7A28-7430-582BCEC97B4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7C7DB825-5E50-DDCA-664A-B187F5C8170D}"/>
              </a:ext>
            </a:extLst>
          </p:cNvPr>
          <p:cNvSpPr>
            <a:spLocks noGrp="1"/>
          </p:cNvSpPr>
          <p:nvPr>
            <p:ph type="title"/>
          </p:nvPr>
        </p:nvSpPr>
        <p:spPr>
          <a:xfrm>
            <a:off x="838200" y="230890"/>
            <a:ext cx="10515600" cy="1325563"/>
          </a:xfrm>
        </p:spPr>
        <p:txBody>
          <a:bodyPr>
            <a:normAutofit/>
          </a:bodyPr>
          <a:lstStyle/>
          <a:p>
            <a:pPr lvl="0"/>
            <a:r>
              <a:rPr lang="en-IN" sz="3200" b="1" noProof="0" dirty="0">
                <a:solidFill>
                  <a:srgbClr val="000000"/>
                </a:solidFill>
              </a:rPr>
              <a:t>Added Value of the IASC for Food Security and Nutrition Sector</a:t>
            </a:r>
            <a:endParaRPr lang="en-IN" sz="3200" noProof="0" dirty="0"/>
          </a:p>
        </p:txBody>
      </p:sp>
      <p:sp>
        <p:nvSpPr>
          <p:cNvPr id="7" name="Textfeld 6">
            <a:extLst>
              <a:ext uri="{FF2B5EF4-FFF2-40B4-BE49-F238E27FC236}">
                <a16:creationId xmlns:a16="http://schemas.microsoft.com/office/drawing/2014/main" id="{261C0071-C5FB-C581-4E60-1DAD832A1B7F}"/>
              </a:ext>
            </a:extLst>
          </p:cNvPr>
          <p:cNvSpPr txBox="1"/>
          <p:nvPr/>
        </p:nvSpPr>
        <p:spPr>
          <a:xfrm>
            <a:off x="1843566" y="1556453"/>
            <a:ext cx="9125494" cy="46166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rgbClr val="0070C0"/>
                </a:solidFill>
                <a:latin typeface="Arial"/>
                <a:ea typeface="Arial"/>
                <a:cs typeface="Arial"/>
                <a:sym typeface="Arial"/>
              </a:rPr>
              <a:t>Why the guideline matters for Food Security and Nutrition?</a:t>
            </a:r>
          </a:p>
        </p:txBody>
      </p:sp>
      <p:sp>
        <p:nvSpPr>
          <p:cNvPr id="9" name="Textfeld 8">
            <a:extLst>
              <a:ext uri="{FF2B5EF4-FFF2-40B4-BE49-F238E27FC236}">
                <a16:creationId xmlns:a16="http://schemas.microsoft.com/office/drawing/2014/main" id="{57BA51E3-D197-6807-948B-66EDD0F07AE7}"/>
              </a:ext>
            </a:extLst>
          </p:cNvPr>
          <p:cNvSpPr txBox="1"/>
          <p:nvPr/>
        </p:nvSpPr>
        <p:spPr>
          <a:xfrm>
            <a:off x="838200" y="2073749"/>
            <a:ext cx="9677400" cy="837858"/>
          </a:xfrm>
          <a:prstGeom prst="rect">
            <a:avLst/>
          </a:prstGeom>
          <a:noFill/>
        </p:spPr>
        <p:txBody>
          <a:bodyPr wrap="square">
            <a:spAutoFit/>
          </a:bodyPr>
          <a:lstStyle/>
          <a:p>
            <a:pPr marL="342900" marR="0" lvl="0" indent="-3429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Identify </a:t>
            </a:r>
            <a:r>
              <a:rPr lang="en-IN" sz="2200" b="1" i="0" u="none" strike="noStrike" cap="none" noProof="0" dirty="0">
                <a:solidFill>
                  <a:schemeClr val="dk1"/>
                </a:solidFill>
                <a:latin typeface="Arial"/>
                <a:ea typeface="Arial"/>
                <a:cs typeface="Arial"/>
                <a:sym typeface="Arial"/>
              </a:rPr>
              <a:t>specific barriers </a:t>
            </a:r>
            <a:r>
              <a:rPr lang="en-IN" sz="2200" b="0" i="0" u="none" strike="noStrike" cap="none" noProof="0" dirty="0">
                <a:solidFill>
                  <a:schemeClr val="dk1"/>
                </a:solidFill>
                <a:latin typeface="Arial"/>
                <a:ea typeface="Arial"/>
                <a:cs typeface="Arial"/>
                <a:sym typeface="Arial"/>
              </a:rPr>
              <a:t>faced by persons with disabilities</a:t>
            </a:r>
            <a:endParaRPr lang="en-IN" sz="1400" b="0" i="0" u="none" strike="noStrike" cap="none" noProof="0" dirty="0">
              <a:solidFill>
                <a:srgbClr val="000000"/>
              </a:solidFill>
              <a:latin typeface="Arial"/>
              <a:ea typeface="Arial"/>
              <a:cs typeface="Arial"/>
              <a:sym typeface="Arial"/>
            </a:endParaRPr>
          </a:p>
          <a:p>
            <a:pPr marL="342900" marR="0" lvl="0" indent="-3429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Proposes </a:t>
            </a:r>
            <a:r>
              <a:rPr lang="en-IN" sz="2200" b="1" i="0" u="none" strike="noStrike" cap="none" noProof="0" dirty="0">
                <a:solidFill>
                  <a:schemeClr val="dk1"/>
                </a:solidFill>
                <a:latin typeface="Arial"/>
                <a:ea typeface="Arial"/>
                <a:cs typeface="Arial"/>
                <a:sym typeface="Arial"/>
              </a:rPr>
              <a:t>concrete actions </a:t>
            </a:r>
            <a:r>
              <a:rPr lang="en-IN" sz="2200" b="0" i="0" u="none" strike="noStrike" cap="none" noProof="0" dirty="0">
                <a:solidFill>
                  <a:schemeClr val="dk1"/>
                </a:solidFill>
                <a:latin typeface="Arial"/>
                <a:ea typeface="Arial"/>
                <a:cs typeface="Arial"/>
                <a:sym typeface="Arial"/>
              </a:rPr>
              <a:t>to overcome barriers</a:t>
            </a:r>
          </a:p>
        </p:txBody>
      </p:sp>
      <p:sp>
        <p:nvSpPr>
          <p:cNvPr id="11" name="Textfeld 10">
            <a:extLst>
              <a:ext uri="{FF2B5EF4-FFF2-40B4-BE49-F238E27FC236}">
                <a16:creationId xmlns:a16="http://schemas.microsoft.com/office/drawing/2014/main" id="{29165D33-5115-0F00-9784-30E92B22F9F5}"/>
              </a:ext>
            </a:extLst>
          </p:cNvPr>
          <p:cNvSpPr txBox="1"/>
          <p:nvPr/>
        </p:nvSpPr>
        <p:spPr>
          <a:xfrm>
            <a:off x="3029495" y="2971815"/>
            <a:ext cx="6133010" cy="46166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rgbClr val="0070C0"/>
                </a:solidFill>
                <a:latin typeface="Arial"/>
                <a:ea typeface="Arial"/>
                <a:cs typeface="Arial"/>
                <a:sym typeface="Arial"/>
              </a:rPr>
              <a:t>Added value</a:t>
            </a:r>
          </a:p>
        </p:txBody>
      </p:sp>
      <p:sp>
        <p:nvSpPr>
          <p:cNvPr id="13" name="Textfeld 12">
            <a:extLst>
              <a:ext uri="{FF2B5EF4-FFF2-40B4-BE49-F238E27FC236}">
                <a16:creationId xmlns:a16="http://schemas.microsoft.com/office/drawing/2014/main" id="{712328E8-3806-C3B9-04E9-FCE37A2CAF6D}"/>
              </a:ext>
            </a:extLst>
          </p:cNvPr>
          <p:cNvSpPr txBox="1"/>
          <p:nvPr/>
        </p:nvSpPr>
        <p:spPr>
          <a:xfrm>
            <a:off x="891540" y="3427180"/>
            <a:ext cx="10408920" cy="1227195"/>
          </a:xfrm>
          <a:prstGeom prst="rect">
            <a:avLst/>
          </a:prstGeom>
          <a:noFill/>
        </p:spPr>
        <p:txBody>
          <a:bodyPr wrap="square">
            <a:spAutoFit/>
          </a:bodyPr>
          <a:lstStyle/>
          <a:p>
            <a:pPr marL="342900" marR="0" lvl="0" indent="-3429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Ensures </a:t>
            </a:r>
            <a:r>
              <a:rPr lang="en-IN" sz="2200" b="1" i="0" u="none" strike="noStrike" cap="none" noProof="0" dirty="0">
                <a:solidFill>
                  <a:schemeClr val="dk1"/>
                </a:solidFill>
                <a:latin typeface="Arial"/>
                <a:ea typeface="Arial"/>
                <a:cs typeface="Arial"/>
                <a:sym typeface="Arial"/>
              </a:rPr>
              <a:t>meaningful participation</a:t>
            </a:r>
            <a:r>
              <a:rPr lang="en-IN" sz="2200" b="0" i="0" u="none" strike="noStrike" cap="none" noProof="0" dirty="0">
                <a:solidFill>
                  <a:schemeClr val="dk1"/>
                </a:solidFill>
                <a:latin typeface="Arial"/>
                <a:ea typeface="Arial"/>
                <a:cs typeface="Arial"/>
                <a:sym typeface="Arial"/>
              </a:rPr>
              <a:t> of OPDs and persons with disabilities </a:t>
            </a:r>
          </a:p>
          <a:p>
            <a:pPr marL="342900" marR="0" lvl="0" indent="-3429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Improves </a:t>
            </a:r>
            <a:r>
              <a:rPr lang="en-IN" sz="2200" b="1" i="0" u="none" strike="noStrike" cap="none" noProof="0" dirty="0">
                <a:solidFill>
                  <a:schemeClr val="dk1"/>
                </a:solidFill>
                <a:latin typeface="Arial"/>
                <a:ea typeface="Arial"/>
                <a:cs typeface="Arial"/>
                <a:sym typeface="Arial"/>
              </a:rPr>
              <a:t>access, safety, and dignity</a:t>
            </a:r>
            <a:r>
              <a:rPr lang="en-IN" sz="2200" b="0" i="0" u="none" strike="noStrike" cap="none" noProof="0" dirty="0">
                <a:solidFill>
                  <a:schemeClr val="dk1"/>
                </a:solidFill>
                <a:latin typeface="Arial"/>
                <a:ea typeface="Arial"/>
                <a:cs typeface="Arial"/>
                <a:sym typeface="Arial"/>
              </a:rPr>
              <a:t> of food security and nutrition services</a:t>
            </a:r>
          </a:p>
          <a:p>
            <a:pPr marL="342900" marR="0" lvl="0" indent="-3429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Enhances </a:t>
            </a:r>
            <a:r>
              <a:rPr lang="en-IN" sz="2200" b="1" i="0" u="none" strike="noStrike" cap="none" noProof="0" dirty="0">
                <a:solidFill>
                  <a:schemeClr val="dk1"/>
                </a:solidFill>
                <a:latin typeface="Arial"/>
                <a:ea typeface="Arial"/>
                <a:cs typeface="Arial"/>
                <a:sym typeface="Arial"/>
              </a:rPr>
              <a:t>sustainability </a:t>
            </a:r>
            <a:r>
              <a:rPr lang="en-IN" sz="2200" b="0" i="0" u="none" strike="noStrike" cap="none" noProof="0" dirty="0">
                <a:solidFill>
                  <a:schemeClr val="dk1"/>
                </a:solidFill>
                <a:latin typeface="Arial"/>
                <a:ea typeface="Arial"/>
                <a:cs typeface="Arial"/>
                <a:sym typeface="Arial"/>
              </a:rPr>
              <a:t>by reducing exclusion and unmet needs</a:t>
            </a:r>
          </a:p>
        </p:txBody>
      </p:sp>
      <p:sp>
        <p:nvSpPr>
          <p:cNvPr id="15" name="Textfeld 14">
            <a:extLst>
              <a:ext uri="{FF2B5EF4-FFF2-40B4-BE49-F238E27FC236}">
                <a16:creationId xmlns:a16="http://schemas.microsoft.com/office/drawing/2014/main" id="{429F6D88-F03B-7D3A-73CB-3914013413FC}"/>
              </a:ext>
            </a:extLst>
          </p:cNvPr>
          <p:cNvSpPr txBox="1"/>
          <p:nvPr/>
        </p:nvSpPr>
        <p:spPr>
          <a:xfrm>
            <a:off x="3010133" y="4688655"/>
            <a:ext cx="6133010" cy="46166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rgbClr val="0070C0"/>
                </a:solidFill>
                <a:latin typeface="Arial"/>
                <a:ea typeface="Arial"/>
                <a:cs typeface="Arial"/>
                <a:sym typeface="Arial"/>
              </a:rPr>
              <a:t>Impact</a:t>
            </a:r>
          </a:p>
        </p:txBody>
      </p:sp>
      <p:sp>
        <p:nvSpPr>
          <p:cNvPr id="17" name="Textfeld 16">
            <a:extLst>
              <a:ext uri="{FF2B5EF4-FFF2-40B4-BE49-F238E27FC236}">
                <a16:creationId xmlns:a16="http://schemas.microsoft.com/office/drawing/2014/main" id="{A887757C-323C-68FF-0379-D47ADFDDBA08}"/>
              </a:ext>
            </a:extLst>
          </p:cNvPr>
          <p:cNvSpPr txBox="1"/>
          <p:nvPr/>
        </p:nvSpPr>
        <p:spPr>
          <a:xfrm>
            <a:off x="653143" y="5184600"/>
            <a:ext cx="11220993" cy="1616533"/>
          </a:xfrm>
          <a:prstGeom prst="rect">
            <a:avLst/>
          </a:prstGeom>
          <a:noFill/>
        </p:spPr>
        <p:txBody>
          <a:bodyPr wrap="square">
            <a:spAutoFit/>
          </a:bodyPr>
          <a:lstStyle/>
          <a:p>
            <a:pPr marL="457200" marR="0" lvl="0" indent="-368300" algn="l" rtl="0">
              <a:lnSpc>
                <a:spcPct val="115000"/>
              </a:lnSpc>
              <a:spcBef>
                <a:spcPts val="0"/>
              </a:spcBef>
              <a:spcAft>
                <a:spcPts val="0"/>
              </a:spcAft>
              <a:buClr>
                <a:schemeClr val="dk1"/>
              </a:buClr>
              <a:buSzPts val="2200"/>
              <a:buFont typeface="Noto Sans Symbols"/>
              <a:buChar char="❏"/>
            </a:pPr>
            <a:r>
              <a:rPr lang="en-IN" sz="2200" b="1" i="0" u="none" strike="noStrike" cap="none" noProof="0" dirty="0">
                <a:solidFill>
                  <a:schemeClr val="dk1"/>
                </a:solidFill>
                <a:latin typeface="Arial"/>
                <a:ea typeface="Arial"/>
                <a:cs typeface="Arial"/>
                <a:sym typeface="Arial"/>
              </a:rPr>
              <a:t>Reduces food insecurity and protection and social risks</a:t>
            </a:r>
            <a:r>
              <a:rPr lang="en-IN" sz="2200" b="0" i="0" u="none" strike="noStrike" cap="none" noProof="0" dirty="0">
                <a:solidFill>
                  <a:schemeClr val="dk1"/>
                </a:solidFill>
                <a:latin typeface="Arial"/>
                <a:ea typeface="Arial"/>
                <a:cs typeface="Arial"/>
                <a:sym typeface="Arial"/>
              </a:rPr>
              <a:t> for marginalized groups</a:t>
            </a:r>
          </a:p>
          <a:p>
            <a:pPr marL="457200" marR="0" lvl="0" indent="-3683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Strengthens ability of Food Security actors to deliver </a:t>
            </a:r>
            <a:r>
              <a:rPr lang="en-IN" sz="2200" b="1" i="0" u="none" strike="noStrike" cap="none" noProof="0" dirty="0">
                <a:solidFill>
                  <a:schemeClr val="dk1"/>
                </a:solidFill>
                <a:latin typeface="Arial"/>
                <a:ea typeface="Arial"/>
                <a:cs typeface="Arial"/>
                <a:sym typeface="Arial"/>
              </a:rPr>
              <a:t>inclusive high-quality assistance</a:t>
            </a:r>
            <a:endParaRPr lang="en-IN" sz="1100" b="1" i="0" u="none" strike="noStrike" cap="none" noProof="0" dirty="0">
              <a:solidFill>
                <a:schemeClr val="dk1"/>
              </a:solidFill>
              <a:latin typeface="Arial"/>
              <a:ea typeface="Arial"/>
              <a:cs typeface="Arial"/>
              <a:sym typeface="Arial"/>
            </a:endParaRPr>
          </a:p>
          <a:p>
            <a:pPr marL="457200" marR="0" lvl="0" indent="-368300" algn="l" rtl="0">
              <a:lnSpc>
                <a:spcPct val="115000"/>
              </a:lnSpc>
              <a:spcBef>
                <a:spcPts val="0"/>
              </a:spcBef>
              <a:spcAft>
                <a:spcPts val="0"/>
              </a:spcAft>
              <a:buClr>
                <a:schemeClr val="dk1"/>
              </a:buClr>
              <a:buSzPts val="2200"/>
              <a:buFont typeface="Noto Sans Symbols"/>
              <a:buChar char="❏"/>
            </a:pPr>
            <a:r>
              <a:rPr lang="en-IN" sz="2200" b="0" i="0" u="none" strike="noStrike" cap="none" noProof="0" dirty="0">
                <a:solidFill>
                  <a:schemeClr val="dk1"/>
                </a:solidFill>
                <a:latin typeface="Arial"/>
                <a:ea typeface="Arial"/>
                <a:cs typeface="Arial"/>
                <a:sym typeface="Arial"/>
              </a:rPr>
              <a:t>Helps meet </a:t>
            </a:r>
            <a:r>
              <a:rPr lang="en-IN" sz="2200" b="1" i="0" u="none" strike="noStrike" cap="none" noProof="0" dirty="0">
                <a:solidFill>
                  <a:schemeClr val="dk1"/>
                </a:solidFill>
                <a:latin typeface="Arial"/>
                <a:ea typeface="Arial"/>
                <a:cs typeface="Arial"/>
                <a:sym typeface="Arial"/>
              </a:rPr>
              <a:t>humanitarian standards</a:t>
            </a:r>
            <a:r>
              <a:rPr lang="en-IN" sz="2200" b="0" i="0" u="none" strike="noStrike" cap="none" noProof="0" dirty="0">
                <a:solidFill>
                  <a:schemeClr val="dk1"/>
                </a:solidFill>
                <a:latin typeface="Arial"/>
                <a:ea typeface="Arial"/>
                <a:cs typeface="Arial"/>
                <a:sym typeface="Arial"/>
              </a:rPr>
              <a:t> while ensuring that no one is left behind</a:t>
            </a:r>
          </a:p>
        </p:txBody>
      </p:sp>
      <p:sp>
        <p:nvSpPr>
          <p:cNvPr id="4" name="Foliennummernplatzhalter 3">
            <a:extLst>
              <a:ext uri="{FF2B5EF4-FFF2-40B4-BE49-F238E27FC236}">
                <a16:creationId xmlns:a16="http://schemas.microsoft.com/office/drawing/2014/main" id="{A92CA1CF-CC2B-ED8B-75C2-168FFCBE7A2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21</a:t>
            </a:fld>
            <a:endParaRPr lang="en-IN" noProof="0" dirty="0"/>
          </a:p>
        </p:txBody>
      </p:sp>
    </p:spTree>
    <p:extLst>
      <p:ext uri="{BB962C8B-B14F-4D97-AF65-F5344CB8AC3E}">
        <p14:creationId xmlns:p14="http://schemas.microsoft.com/office/powerpoint/2010/main" val="3489903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24">
          <a:extLst>
            <a:ext uri="{FF2B5EF4-FFF2-40B4-BE49-F238E27FC236}">
              <a16:creationId xmlns:a16="http://schemas.microsoft.com/office/drawing/2014/main" id="{A0C0FDAE-C8EB-9FFD-6E3E-4965103548F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D1695D8-881E-97E1-EB3C-4F6F156B2675}"/>
              </a:ext>
            </a:extLst>
          </p:cNvPr>
          <p:cNvSpPr>
            <a:spLocks noGrp="1"/>
          </p:cNvSpPr>
          <p:nvPr>
            <p:ph type="title"/>
          </p:nvPr>
        </p:nvSpPr>
        <p:spPr>
          <a:xfrm>
            <a:off x="838200" y="252220"/>
            <a:ext cx="10515600" cy="1107997"/>
          </a:xfrm>
        </p:spPr>
        <p:txBody>
          <a:bodyPr/>
          <a:lstStyle/>
          <a:p>
            <a:r>
              <a:rPr lang="en-IN" b="1" noProof="0" dirty="0">
                <a:solidFill>
                  <a:srgbClr val="000000"/>
                </a:solidFill>
              </a:rPr>
              <a:t>Practical Example</a:t>
            </a:r>
            <a:endParaRPr lang="en-IN" noProof="0" dirty="0"/>
          </a:p>
        </p:txBody>
      </p:sp>
      <p:pic>
        <p:nvPicPr>
          <p:cNvPr id="9" name="Grafik 8">
            <a:extLst>
              <a:ext uri="{FF2B5EF4-FFF2-40B4-BE49-F238E27FC236}">
                <a16:creationId xmlns:a16="http://schemas.microsoft.com/office/drawing/2014/main" id="{618AF14C-BB4C-5142-6295-2C538C278A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02983" y="84909"/>
            <a:ext cx="1236550" cy="1229056"/>
          </a:xfrm>
          <a:prstGeom prst="rect">
            <a:avLst/>
          </a:prstGeom>
        </p:spPr>
      </p:pic>
      <p:sp>
        <p:nvSpPr>
          <p:cNvPr id="5" name="Textfeld 4">
            <a:extLst>
              <a:ext uri="{FF2B5EF4-FFF2-40B4-BE49-F238E27FC236}">
                <a16:creationId xmlns:a16="http://schemas.microsoft.com/office/drawing/2014/main" id="{6E1E29E2-6966-635E-09FB-8B004B4E7DEF}"/>
              </a:ext>
            </a:extLst>
          </p:cNvPr>
          <p:cNvSpPr txBox="1"/>
          <p:nvPr/>
        </p:nvSpPr>
        <p:spPr>
          <a:xfrm>
            <a:off x="705752" y="1360217"/>
            <a:ext cx="11201333" cy="1107996"/>
          </a:xfrm>
          <a:prstGeom prst="rect">
            <a:avLst/>
          </a:prstGeom>
          <a:solidFill>
            <a:schemeClr val="accent1">
              <a:lumMod val="40000"/>
              <a:lumOff val="60000"/>
            </a:schemeClr>
          </a:solid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0" i="0" u="none" strike="noStrike" cap="none" noProof="0" dirty="0">
                <a:solidFill>
                  <a:schemeClr val="dk1"/>
                </a:solidFill>
                <a:latin typeface="Arial"/>
                <a:ea typeface="Arial"/>
                <a:cs typeface="Arial"/>
                <a:sym typeface="Arial"/>
              </a:rPr>
              <a:t>At a food distribution site, rations are handed out after hours of queuing on uneven ground, making it impossible for persons with mobility impairments to access food safely or independently.</a:t>
            </a:r>
          </a:p>
        </p:txBody>
      </p:sp>
      <p:sp>
        <p:nvSpPr>
          <p:cNvPr id="7" name="Textfeld 6">
            <a:extLst>
              <a:ext uri="{FF2B5EF4-FFF2-40B4-BE49-F238E27FC236}">
                <a16:creationId xmlns:a16="http://schemas.microsoft.com/office/drawing/2014/main" id="{41D5C220-B59A-304C-0F42-EA11A6556BC5}"/>
              </a:ext>
            </a:extLst>
          </p:cNvPr>
          <p:cNvSpPr txBox="1"/>
          <p:nvPr/>
        </p:nvSpPr>
        <p:spPr>
          <a:xfrm>
            <a:off x="620665" y="2525704"/>
            <a:ext cx="6230982" cy="43088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1" i="0" u="none" strike="noStrike" cap="none" noProof="0" dirty="0">
                <a:solidFill>
                  <a:srgbClr val="0070C0"/>
                </a:solidFill>
                <a:latin typeface="Arial"/>
                <a:ea typeface="Arial"/>
                <a:cs typeface="Arial"/>
                <a:sym typeface="Arial"/>
              </a:rPr>
              <a:t>What the IASC Guidelines Recommend:</a:t>
            </a:r>
          </a:p>
        </p:txBody>
      </p:sp>
      <p:sp>
        <p:nvSpPr>
          <p:cNvPr id="11" name="Textfeld 10">
            <a:extLst>
              <a:ext uri="{FF2B5EF4-FFF2-40B4-BE49-F238E27FC236}">
                <a16:creationId xmlns:a16="http://schemas.microsoft.com/office/drawing/2014/main" id="{6A46CB3E-D827-DFB5-277E-7314A736FBB6}"/>
              </a:ext>
            </a:extLst>
          </p:cNvPr>
          <p:cNvSpPr txBox="1"/>
          <p:nvPr/>
        </p:nvSpPr>
        <p:spPr>
          <a:xfrm>
            <a:off x="622551" y="2930465"/>
            <a:ext cx="11569449" cy="3816429"/>
          </a:xfrm>
          <a:prstGeom prst="rect">
            <a:avLst/>
          </a:prstGeom>
          <a:noFill/>
        </p:spPr>
        <p:txBody>
          <a:bodyPr wrap="square">
            <a:spAutoFit/>
          </a:bodyPr>
          <a:lstStyle/>
          <a:p>
            <a:pPr marL="342900" marR="0" lvl="0" indent="-342900" algn="l" rtl="0">
              <a:lnSpc>
                <a:spcPct val="100000"/>
              </a:lnSpc>
              <a:spcBef>
                <a:spcPts val="0"/>
              </a:spcBef>
              <a:spcAft>
                <a:spcPts val="0"/>
              </a:spcAft>
              <a:buClr>
                <a:schemeClr val="dk1"/>
              </a:buClr>
              <a:buSzPts val="2200"/>
              <a:buFont typeface="Arial"/>
              <a:buChar char="❏"/>
            </a:pPr>
            <a:r>
              <a:rPr lang="en-IN" sz="2200" b="1" i="0" u="none" strike="noStrike" cap="none" noProof="0" dirty="0">
                <a:solidFill>
                  <a:schemeClr val="dk1"/>
                </a:solidFill>
                <a:latin typeface="Arial"/>
                <a:ea typeface="Arial"/>
                <a:cs typeface="Arial"/>
                <a:sym typeface="Arial"/>
              </a:rPr>
              <a:t>Identifying Barriers</a:t>
            </a:r>
            <a:r>
              <a:rPr lang="en-IN" sz="2200" b="0" i="0" u="none" strike="noStrike" cap="none" noProof="0" dirty="0">
                <a:solidFill>
                  <a:schemeClr val="dk1"/>
                </a:solidFill>
                <a:latin typeface="Arial"/>
                <a:ea typeface="Arial"/>
                <a:cs typeface="Arial"/>
                <a:sym typeface="Arial"/>
              </a:rPr>
              <a:t>: Conduct accessibility audits and community consultations to identify barriers to access food distribution sites.</a:t>
            </a:r>
            <a:endParaRPr lang="en-IN" sz="2200" b="0" i="0" u="none" strike="noStrike" cap="none" noProof="0"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200"/>
              <a:buFont typeface="Arial"/>
              <a:buChar char="❏"/>
            </a:pPr>
            <a:r>
              <a:rPr lang="en-IN" sz="2200" b="1" i="0" u="none" strike="noStrike" cap="none" noProof="0" dirty="0">
                <a:solidFill>
                  <a:schemeClr val="dk1"/>
                </a:solidFill>
                <a:latin typeface="Arial"/>
                <a:ea typeface="Arial"/>
                <a:cs typeface="Arial"/>
                <a:sym typeface="Arial"/>
              </a:rPr>
              <a:t>Addressing Barriers</a:t>
            </a:r>
            <a:r>
              <a:rPr lang="en-IN" sz="2200" b="0" i="0" u="none" strike="noStrike" cap="none" noProof="0" dirty="0">
                <a:solidFill>
                  <a:schemeClr val="dk1"/>
                </a:solidFill>
                <a:latin typeface="Arial"/>
                <a:ea typeface="Arial"/>
                <a:cs typeface="Arial"/>
                <a:sym typeface="Arial"/>
              </a:rPr>
              <a:t>:</a:t>
            </a:r>
            <a:endParaRPr lang="en-IN" sz="2200" b="0" i="0" u="none" strike="noStrike" cap="none" noProof="0" dirty="0">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dk1"/>
              </a:buClr>
              <a:buSzPts val="2200"/>
              <a:buFont typeface="Arial"/>
              <a:buChar char="❏"/>
            </a:pPr>
            <a:r>
              <a:rPr lang="en-IN" sz="2200" b="0" i="0" u="none" strike="noStrike" cap="none" noProof="0" dirty="0">
                <a:solidFill>
                  <a:schemeClr val="dk1"/>
                </a:solidFill>
                <a:latin typeface="Arial"/>
                <a:ea typeface="Arial"/>
                <a:cs typeface="Arial"/>
                <a:sym typeface="Arial"/>
              </a:rPr>
              <a:t>Remove environmental/physical barriers (ex. relocating distribution points on flat, accessible terrain close to shelters or transportation routes) </a:t>
            </a:r>
            <a:endParaRPr lang="en-IN" sz="2200" b="0" i="0" u="none" strike="noStrike" cap="none" noProof="0" dirty="0">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dk1"/>
              </a:buClr>
              <a:buSzPts val="2200"/>
              <a:buFont typeface="Arial"/>
              <a:buChar char="❏"/>
            </a:pPr>
            <a:r>
              <a:rPr lang="en-IN" sz="2200" b="0" i="0" u="none" strike="noStrike" cap="none" noProof="0" dirty="0">
                <a:solidFill>
                  <a:schemeClr val="dk1"/>
                </a:solidFill>
                <a:latin typeface="Arial"/>
                <a:ea typeface="Arial"/>
                <a:cs typeface="Arial"/>
                <a:sym typeface="Arial"/>
              </a:rPr>
              <a:t>Adapt distribution procedures (ex. Establish priority or fast-track lanes, etc.)</a:t>
            </a:r>
          </a:p>
          <a:p>
            <a:pPr marL="457200" marR="0" lvl="0" indent="-368300" algn="l" rtl="0">
              <a:lnSpc>
                <a:spcPct val="100000"/>
              </a:lnSpc>
              <a:spcBef>
                <a:spcPts val="0"/>
              </a:spcBef>
              <a:spcAft>
                <a:spcPts val="0"/>
              </a:spcAft>
              <a:buClr>
                <a:schemeClr val="dk1"/>
              </a:buClr>
              <a:buSzPts val="2200"/>
              <a:buFont typeface="Arial"/>
              <a:buChar char="❏"/>
            </a:pPr>
            <a:r>
              <a:rPr lang="en-IN" sz="2200" b="1" i="0" u="none" strike="noStrike" cap="none" noProof="0" dirty="0">
                <a:solidFill>
                  <a:schemeClr val="dk1"/>
                </a:solidFill>
                <a:latin typeface="Arial"/>
                <a:ea typeface="Arial"/>
                <a:cs typeface="Arial"/>
                <a:sym typeface="Arial"/>
              </a:rPr>
              <a:t>Ensuring Meaningful Participation</a:t>
            </a:r>
            <a:r>
              <a:rPr lang="en-IN" sz="2200" b="0" i="0" u="none" strike="noStrike" cap="none" noProof="0" dirty="0">
                <a:solidFill>
                  <a:schemeClr val="dk1"/>
                </a:solidFill>
                <a:latin typeface="Arial"/>
                <a:ea typeface="Arial"/>
                <a:cs typeface="Arial"/>
                <a:sym typeface="Arial"/>
              </a:rPr>
              <a:t>: Engage OPDs and persons with disabilities in planning site layout and distribution procedures. Train  teams on how to safely support people with impairments without compromising dignity.</a:t>
            </a:r>
            <a:endParaRPr lang="en-IN" sz="2200" b="1" i="0" u="none" strike="noStrike" cap="none" noProof="0" dirty="0">
              <a:solidFill>
                <a:schemeClr val="dk1"/>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200"/>
              <a:buFont typeface="Arial"/>
              <a:buChar char="❏"/>
            </a:pPr>
            <a:r>
              <a:rPr lang="en-IN" sz="2200" b="1" i="0" u="none" strike="noStrike" cap="none" noProof="0" dirty="0">
                <a:solidFill>
                  <a:schemeClr val="dk1"/>
                </a:solidFill>
                <a:latin typeface="Arial"/>
                <a:ea typeface="Arial"/>
                <a:cs typeface="Arial"/>
                <a:sym typeface="Arial"/>
              </a:rPr>
              <a:t>Inclusive Monitoring</a:t>
            </a:r>
            <a:r>
              <a:rPr lang="en-IN" sz="2200" b="0" i="0" u="none" strike="noStrike" cap="none" noProof="0" dirty="0">
                <a:solidFill>
                  <a:schemeClr val="dk1"/>
                </a:solidFill>
                <a:latin typeface="Arial"/>
                <a:ea typeface="Arial"/>
                <a:cs typeface="Arial"/>
                <a:sym typeface="Arial"/>
              </a:rPr>
              <a:t>: Use disaggregated data by disability, sex, and age to monitor and improve service delivery over time.</a:t>
            </a:r>
          </a:p>
        </p:txBody>
      </p:sp>
      <p:sp>
        <p:nvSpPr>
          <p:cNvPr id="4" name="Foliennummernplatzhalter 3">
            <a:extLst>
              <a:ext uri="{FF2B5EF4-FFF2-40B4-BE49-F238E27FC236}">
                <a16:creationId xmlns:a16="http://schemas.microsoft.com/office/drawing/2014/main" id="{9188A47C-5905-99E2-92DF-45F0DEFE0E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22</a:t>
            </a:fld>
            <a:endParaRPr lang="en-IN" noProof="0" dirty="0"/>
          </a:p>
        </p:txBody>
      </p:sp>
    </p:spTree>
    <p:extLst>
      <p:ext uri="{BB962C8B-B14F-4D97-AF65-F5344CB8AC3E}">
        <p14:creationId xmlns:p14="http://schemas.microsoft.com/office/powerpoint/2010/main" val="2294551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35">
          <a:extLst>
            <a:ext uri="{FF2B5EF4-FFF2-40B4-BE49-F238E27FC236}">
              <a16:creationId xmlns:a16="http://schemas.microsoft.com/office/drawing/2014/main" id="{8954F543-8BD5-E739-8BF9-6E3923B0918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7689553-1812-7CC0-6C14-465610AB8ED0}"/>
              </a:ext>
            </a:extLst>
          </p:cNvPr>
          <p:cNvSpPr>
            <a:spLocks noGrp="1"/>
          </p:cNvSpPr>
          <p:nvPr>
            <p:ph type="title"/>
          </p:nvPr>
        </p:nvSpPr>
        <p:spPr>
          <a:xfrm>
            <a:off x="838200" y="365125"/>
            <a:ext cx="10515600" cy="574987"/>
          </a:xfrm>
        </p:spPr>
        <p:txBody>
          <a:bodyPr>
            <a:normAutofit fontScale="90000"/>
          </a:bodyPr>
          <a:lstStyle/>
          <a:p>
            <a:pPr lvl="0"/>
            <a:r>
              <a:rPr lang="en-IN" b="1" noProof="0" dirty="0"/>
              <a:t>How does the IASC Guideline fit into the </a:t>
            </a:r>
            <a:br>
              <a:rPr lang="en-IN" b="1" noProof="0" dirty="0"/>
            </a:br>
            <a:r>
              <a:rPr lang="en-IN" b="1" noProof="0" dirty="0"/>
              <a:t>DI Food Security framework?</a:t>
            </a:r>
            <a:endParaRPr lang="en-IN" noProof="0" dirty="0"/>
          </a:p>
        </p:txBody>
      </p:sp>
      <p:grpSp>
        <p:nvGrpSpPr>
          <p:cNvPr id="10" name="Gruppieren 9" descr="Pyramid-style diagram with 5 levels in different colours showing how the IASC Guidelines fit in the DI Food Security framework. The first step on top of the pyramid in blue and labelled &quot;Legal framework&quot; with an arrow pointing to the right hand side. See the next text box for content.">
            <a:extLst>
              <a:ext uri="{FF2B5EF4-FFF2-40B4-BE49-F238E27FC236}">
                <a16:creationId xmlns:a16="http://schemas.microsoft.com/office/drawing/2014/main" id="{9F473BC9-3CB0-A0A7-7B16-C0E78FF18E1E}"/>
              </a:ext>
            </a:extLst>
          </p:cNvPr>
          <p:cNvGrpSpPr/>
          <p:nvPr/>
        </p:nvGrpSpPr>
        <p:grpSpPr>
          <a:xfrm>
            <a:off x="3160299" y="1028700"/>
            <a:ext cx="4283126" cy="1363043"/>
            <a:chOff x="3160299" y="1028700"/>
            <a:chExt cx="4283126" cy="1363043"/>
          </a:xfrm>
        </p:grpSpPr>
        <p:sp>
          <p:nvSpPr>
            <p:cNvPr id="30" name="Google Shape;1237;p21" descr="First triangle at the top of a pyramid. Text inside: Legal framework">
              <a:extLst>
                <a:ext uri="{FF2B5EF4-FFF2-40B4-BE49-F238E27FC236}">
                  <a16:creationId xmlns:a16="http://schemas.microsoft.com/office/drawing/2014/main" id="{D3AF89AC-CFE2-210A-9C67-9B9E2638F25E}"/>
                </a:ext>
              </a:extLst>
            </p:cNvPr>
            <p:cNvSpPr/>
            <p:nvPr/>
          </p:nvSpPr>
          <p:spPr>
            <a:xfrm>
              <a:off x="3160299" y="1028700"/>
              <a:ext cx="1714056" cy="1363043"/>
            </a:xfrm>
            <a:custGeom>
              <a:avLst/>
              <a:gdLst/>
              <a:ahLst/>
              <a:cxnLst/>
              <a:rect l="l" t="t" r="r" b="b"/>
              <a:pathLst>
                <a:path w="1628100" h="1311695" extrusionOk="0">
                  <a:moveTo>
                    <a:pt x="0" y="1311695"/>
                  </a:moveTo>
                  <a:lnTo>
                    <a:pt x="814050" y="0"/>
                  </a:lnTo>
                  <a:lnTo>
                    <a:pt x="814050" y="0"/>
                  </a:lnTo>
                  <a:lnTo>
                    <a:pt x="1628100" y="1311695"/>
                  </a:lnTo>
                  <a:lnTo>
                    <a:pt x="0" y="1311695"/>
                  </a:lnTo>
                  <a:close/>
                </a:path>
              </a:pathLst>
            </a:custGeom>
            <a:gradFill>
              <a:gsLst>
                <a:gs pos="0">
                  <a:srgbClr val="2787A0"/>
                </a:gs>
                <a:gs pos="100000">
                  <a:srgbClr val="36B1D2"/>
                </a:gs>
              </a:gsLst>
              <a:lin ang="16200000" scaled="0"/>
            </a:gradFill>
            <a:ln>
              <a:noFill/>
            </a:ln>
            <a:effectLst>
              <a:outerShdw dist="22997" dir="5400000" algn="tl">
                <a:srgbClr val="000000">
                  <a:alpha val="34117"/>
                </a:srgbClr>
              </a:outerShdw>
            </a:effectLst>
          </p:spPr>
          <p:txBody>
            <a:bodyPr spcFirstLastPara="1" wrap="square" lIns="27625" tIns="27625" rIns="27625" bIns="27625" anchor="ctr" anchorCtr="1">
              <a:noAutofit/>
            </a:bodyPr>
            <a:lstStyle/>
            <a:p>
              <a:pPr algn="ctr">
                <a:lnSpc>
                  <a:spcPct val="90000"/>
                </a:lnSpc>
                <a:spcBef>
                  <a:spcPts val="884"/>
                </a:spcBef>
                <a:buSzPts val="2400"/>
              </a:pPr>
              <a:r>
                <a:rPr lang="en-IN" sz="2000" b="1" noProof="0" dirty="0">
                  <a:solidFill>
                    <a:schemeClr val="dk1"/>
                  </a:solidFill>
                </a:rPr>
                <a:t>Legal Framework</a:t>
              </a:r>
            </a:p>
          </p:txBody>
        </p:sp>
        <p:sp>
          <p:nvSpPr>
            <p:cNvPr id="34" name="Google Shape;1245;p21">
              <a:extLst>
                <a:ext uri="{FF2B5EF4-FFF2-40B4-BE49-F238E27FC236}">
                  <a16:creationId xmlns:a16="http://schemas.microsoft.com/office/drawing/2014/main" id="{9E71388D-C1E6-0127-A696-6487C99EEF2A}"/>
                </a:ext>
              </a:extLst>
            </p:cNvPr>
            <p:cNvSpPr/>
            <p:nvPr/>
          </p:nvSpPr>
          <p:spPr>
            <a:xfrm>
              <a:off x="5812025" y="1528350"/>
              <a:ext cx="1631400" cy="436500"/>
            </a:xfrm>
            <a:prstGeom prst="rightArrow">
              <a:avLst>
                <a:gd name="adj1" fmla="val 50000"/>
                <a:gd name="adj2" fmla="val 50000"/>
              </a:avLst>
            </a:prstGeom>
            <a:solidFill>
              <a:srgbClr val="2787A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en-IN" sz="1400" b="0" i="0" u="none" strike="noStrike" cap="none" noProof="0" dirty="0">
                <a:solidFill>
                  <a:srgbClr val="000000"/>
                </a:solidFill>
                <a:latin typeface="Arial"/>
                <a:ea typeface="Arial"/>
                <a:cs typeface="Arial"/>
                <a:sym typeface="Arial"/>
              </a:endParaRPr>
            </a:p>
          </p:txBody>
        </p:sp>
      </p:grpSp>
      <p:sp>
        <p:nvSpPr>
          <p:cNvPr id="5" name="Textfeld 4">
            <a:extLst>
              <a:ext uri="{FF2B5EF4-FFF2-40B4-BE49-F238E27FC236}">
                <a16:creationId xmlns:a16="http://schemas.microsoft.com/office/drawing/2014/main" id="{02A6E285-8D9C-BE12-4BA0-1C254D6849F4}"/>
              </a:ext>
            </a:extLst>
          </p:cNvPr>
          <p:cNvSpPr txBox="1"/>
          <p:nvPr/>
        </p:nvSpPr>
        <p:spPr>
          <a:xfrm>
            <a:off x="7824652" y="1312024"/>
            <a:ext cx="3966487" cy="951030"/>
          </a:xfrm>
          <a:prstGeom prst="rect">
            <a:avLst/>
          </a:prstGeom>
          <a:noFill/>
        </p:spPr>
        <p:txBody>
          <a:bodyPr wrap="square">
            <a:spAutoFit/>
          </a:bodyPr>
          <a:lstStyle/>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CRPD </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chemeClr val="dk1"/>
                </a:solidFill>
                <a:latin typeface="Arial"/>
                <a:ea typeface="Arial"/>
                <a:cs typeface="Arial"/>
                <a:sym typeface="Arial"/>
              </a:rPr>
              <a:t>UDHR – Right to Food </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chemeClr val="dk1"/>
                </a:solidFill>
                <a:latin typeface="Arial"/>
                <a:ea typeface="Arial"/>
                <a:cs typeface="Arial"/>
                <a:sym typeface="Arial"/>
              </a:rPr>
              <a:t>SDG 2 – Zero Hunge</a:t>
            </a:r>
            <a:r>
              <a:rPr lang="en-IN" sz="2200" b="0" i="0" u="none" strike="noStrike" cap="none" noProof="0" dirty="0">
                <a:solidFill>
                  <a:schemeClr val="dk1"/>
                </a:solidFill>
                <a:latin typeface="Arial"/>
                <a:ea typeface="Arial"/>
                <a:cs typeface="Arial"/>
                <a:sym typeface="Arial"/>
              </a:rPr>
              <a:t>r</a:t>
            </a:r>
          </a:p>
        </p:txBody>
      </p:sp>
      <p:grpSp>
        <p:nvGrpSpPr>
          <p:cNvPr id="12" name="Gruppieren 11" descr="The second step of the pyramid in green and labelled &quot;Standards &amp; Policy&quot; with an arrow pointing to the right hand side. See the next text box for content.">
            <a:extLst>
              <a:ext uri="{FF2B5EF4-FFF2-40B4-BE49-F238E27FC236}">
                <a16:creationId xmlns:a16="http://schemas.microsoft.com/office/drawing/2014/main" id="{7811FF2F-9971-4DD0-CF83-8A300FE4A981}"/>
              </a:ext>
            </a:extLst>
          </p:cNvPr>
          <p:cNvGrpSpPr/>
          <p:nvPr/>
        </p:nvGrpSpPr>
        <p:grpSpPr>
          <a:xfrm>
            <a:off x="2265155" y="2458170"/>
            <a:ext cx="5178272" cy="1363043"/>
            <a:chOff x="2265155" y="2458170"/>
            <a:chExt cx="5178272" cy="1363043"/>
          </a:xfrm>
        </p:grpSpPr>
        <p:sp>
          <p:nvSpPr>
            <p:cNvPr id="31" name="Google Shape;1239;p21" descr="Second triangle from the top of the pyramid: Standards &amp; Policy&#10;">
              <a:extLst>
                <a:ext uri="{FF2B5EF4-FFF2-40B4-BE49-F238E27FC236}">
                  <a16:creationId xmlns:a16="http://schemas.microsoft.com/office/drawing/2014/main" id="{46E1B0CB-1CB1-F5DB-7576-72562DD8E1FE}"/>
                </a:ext>
              </a:extLst>
            </p:cNvPr>
            <p:cNvSpPr/>
            <p:nvPr/>
          </p:nvSpPr>
          <p:spPr>
            <a:xfrm>
              <a:off x="2265155" y="2458170"/>
              <a:ext cx="3433010" cy="1363043"/>
            </a:xfrm>
            <a:custGeom>
              <a:avLst/>
              <a:gdLst/>
              <a:ahLst/>
              <a:cxnLst/>
              <a:rect l="l" t="t" r="r" b="b"/>
              <a:pathLst>
                <a:path w="3256201" h="1311695" extrusionOk="0">
                  <a:moveTo>
                    <a:pt x="0" y="1311695"/>
                  </a:moveTo>
                  <a:lnTo>
                    <a:pt x="814051" y="0"/>
                  </a:lnTo>
                  <a:lnTo>
                    <a:pt x="2442150" y="0"/>
                  </a:lnTo>
                  <a:lnTo>
                    <a:pt x="3256201" y="1311695"/>
                  </a:lnTo>
                  <a:lnTo>
                    <a:pt x="0" y="1311695"/>
                  </a:lnTo>
                  <a:close/>
                </a:path>
              </a:pathLst>
            </a:custGeom>
            <a:gradFill>
              <a:gsLst>
                <a:gs pos="0">
                  <a:srgbClr val="22B04C"/>
                </a:gs>
                <a:gs pos="100000">
                  <a:srgbClr val="30E765"/>
                </a:gs>
              </a:gsLst>
              <a:lin ang="16200000" scaled="0"/>
            </a:gradFill>
            <a:ln>
              <a:noFill/>
            </a:ln>
            <a:effectLst>
              <a:outerShdw dist="22997" dir="5400000" algn="tl">
                <a:srgbClr val="000000">
                  <a:alpha val="34117"/>
                </a:srgbClr>
              </a:outerShdw>
            </a:effectLst>
          </p:spPr>
          <p:txBody>
            <a:bodyPr spcFirstLastPara="1" wrap="square" lIns="421300" tIns="33675" rIns="421300" bIns="33675" anchor="ctr" anchorCtr="1">
              <a:noAutofit/>
            </a:bodyPr>
            <a:lstStyle/>
            <a:p>
              <a:pPr algn="ctr">
                <a:lnSpc>
                  <a:spcPct val="90000"/>
                </a:lnSpc>
                <a:buSzPts val="2400"/>
              </a:pPr>
              <a:r>
                <a:rPr lang="en-IN" sz="2000" b="1" noProof="0" dirty="0"/>
                <a:t>Standards &amp; Policy</a:t>
              </a:r>
              <a:endParaRPr lang="en-IN" sz="1800" noProof="0" dirty="0">
                <a:solidFill>
                  <a:schemeClr val="dk1"/>
                </a:solidFill>
              </a:endParaRPr>
            </a:p>
          </p:txBody>
        </p:sp>
        <p:sp>
          <p:nvSpPr>
            <p:cNvPr id="35" name="Google Shape;1246;p21">
              <a:extLst>
                <a:ext uri="{FF2B5EF4-FFF2-40B4-BE49-F238E27FC236}">
                  <a16:creationId xmlns:a16="http://schemas.microsoft.com/office/drawing/2014/main" id="{AE123B83-72E5-DE36-801A-2D6CD6D5743F}"/>
                </a:ext>
              </a:extLst>
            </p:cNvPr>
            <p:cNvSpPr/>
            <p:nvPr/>
          </p:nvSpPr>
          <p:spPr>
            <a:xfrm>
              <a:off x="5812027" y="2859600"/>
              <a:ext cx="1631400" cy="436500"/>
            </a:xfrm>
            <a:prstGeom prst="rightArrow">
              <a:avLst>
                <a:gd name="adj1" fmla="val 50000"/>
                <a:gd name="adj2" fmla="val 50000"/>
              </a:avLst>
            </a:prstGeom>
            <a:solidFill>
              <a:srgbClr val="22B04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en-IN" sz="1400" b="0" i="0" u="none" strike="noStrike" cap="none" noProof="0" dirty="0">
                <a:solidFill>
                  <a:srgbClr val="000000"/>
                </a:solidFill>
                <a:latin typeface="Arial"/>
                <a:ea typeface="Arial"/>
                <a:cs typeface="Arial"/>
                <a:sym typeface="Arial"/>
              </a:endParaRPr>
            </a:p>
          </p:txBody>
        </p:sp>
      </p:grpSp>
      <p:sp>
        <p:nvSpPr>
          <p:cNvPr id="7" name="Textfeld 6">
            <a:extLst>
              <a:ext uri="{FF2B5EF4-FFF2-40B4-BE49-F238E27FC236}">
                <a16:creationId xmlns:a16="http://schemas.microsoft.com/office/drawing/2014/main" id="{81E54FD9-EEF3-0BA0-C09B-8724A6B69BE0}"/>
              </a:ext>
            </a:extLst>
          </p:cNvPr>
          <p:cNvSpPr txBox="1"/>
          <p:nvPr/>
        </p:nvSpPr>
        <p:spPr>
          <a:xfrm>
            <a:off x="7824652" y="2458170"/>
            <a:ext cx="4609200" cy="1200329"/>
          </a:xfrm>
          <a:prstGeom prst="rect">
            <a:avLst/>
          </a:prstGeom>
          <a:noFill/>
        </p:spPr>
        <p:txBody>
          <a:bodyPr wrap="square">
            <a:spAutoFit/>
          </a:bodyPr>
          <a:lstStyle/>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Sphere Handbook</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chemeClr val="dk1"/>
                </a:solidFill>
                <a:latin typeface="Arial"/>
                <a:ea typeface="Arial"/>
                <a:cs typeface="Arial"/>
                <a:sym typeface="Arial"/>
              </a:rPr>
              <a:t>Humanitarian Inclusion Standard  </a:t>
            </a:r>
            <a:endParaRPr lang="en-IN" sz="2000" b="0" i="0" u="none" strike="noStrike" cap="none" noProof="0" dirty="0">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chemeClr val="dk1"/>
                </a:solidFill>
                <a:latin typeface="Arial"/>
                <a:ea typeface="Arial"/>
                <a:cs typeface="Arial"/>
                <a:sym typeface="Arial"/>
              </a:rPr>
              <a:t>National Policies &amp; Standards</a:t>
            </a:r>
            <a:endParaRPr lang="en-IN" sz="2000" b="0" i="0" u="none" strike="noStrike" cap="none" noProof="0" dirty="0">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UN Disability </a:t>
            </a:r>
            <a:r>
              <a:rPr lang="en-IN" sz="2000" b="0" i="0" u="none" strike="noStrike" cap="none" noProof="0" dirty="0">
                <a:solidFill>
                  <a:srgbClr val="000000"/>
                </a:solidFill>
                <a:latin typeface="Arial"/>
                <a:ea typeface="Arial"/>
                <a:cs typeface="Arial"/>
                <a:sym typeface="Aria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Inclusion </a:t>
            </a:r>
            <a:r>
              <a:rPr lang="en-IN" sz="2000" b="0" i="0" u="none" strike="noStrike" cap="none" noProof="0" dirty="0">
                <a:solidFill>
                  <a:srgbClr val="000000"/>
                </a:solidFill>
                <a:latin typeface="Arial"/>
                <a:ea typeface="Arial"/>
                <a:cs typeface="Arial"/>
                <a:sym typeface="Arial"/>
              </a:rPr>
              <a:t>Strategy</a:t>
            </a:r>
            <a:endParaRPr lang="en-IN" sz="2200" b="0" i="0" u="none" strike="noStrike" cap="none" noProof="0" dirty="0">
              <a:solidFill>
                <a:srgbClr val="000000"/>
              </a:solidFill>
              <a:latin typeface="Arial"/>
              <a:ea typeface="Arial"/>
              <a:cs typeface="Arial"/>
              <a:sym typeface="Arial"/>
            </a:endParaRPr>
          </a:p>
        </p:txBody>
      </p:sp>
      <p:grpSp>
        <p:nvGrpSpPr>
          <p:cNvPr id="14" name="Gruppieren 13" descr="The third step of the pyramid is in light green and labelled &quot;Guidance&quot; with an arrow pointing to the right hand side. See the next text box for content.">
            <a:extLst>
              <a:ext uri="{FF2B5EF4-FFF2-40B4-BE49-F238E27FC236}">
                <a16:creationId xmlns:a16="http://schemas.microsoft.com/office/drawing/2014/main" id="{187B124C-4739-FEF6-BAE5-B7724DAFA328}"/>
              </a:ext>
            </a:extLst>
          </p:cNvPr>
          <p:cNvGrpSpPr/>
          <p:nvPr/>
        </p:nvGrpSpPr>
        <p:grpSpPr>
          <a:xfrm>
            <a:off x="1491921" y="3871788"/>
            <a:ext cx="5951504" cy="1363043"/>
            <a:chOff x="1491921" y="3871788"/>
            <a:chExt cx="5951504" cy="1363043"/>
          </a:xfrm>
        </p:grpSpPr>
        <p:sp>
          <p:nvSpPr>
            <p:cNvPr id="32" name="Google Shape;1241;p21" descr="Third triangle of the pyramid from the top. Text inside: Guidance&#10;">
              <a:extLst>
                <a:ext uri="{FF2B5EF4-FFF2-40B4-BE49-F238E27FC236}">
                  <a16:creationId xmlns:a16="http://schemas.microsoft.com/office/drawing/2014/main" id="{4C622716-89BD-223C-9DAA-C30550BD0F1B}"/>
                </a:ext>
              </a:extLst>
            </p:cNvPr>
            <p:cNvSpPr/>
            <p:nvPr/>
          </p:nvSpPr>
          <p:spPr>
            <a:xfrm>
              <a:off x="1491921" y="3871788"/>
              <a:ext cx="5101389" cy="1363043"/>
            </a:xfrm>
            <a:custGeom>
              <a:avLst/>
              <a:gdLst/>
              <a:ahLst/>
              <a:cxnLst/>
              <a:rect l="l" t="t" r="r" b="b"/>
              <a:pathLst>
                <a:path w="4884302" h="1311695" extrusionOk="0">
                  <a:moveTo>
                    <a:pt x="0" y="1311695"/>
                  </a:moveTo>
                  <a:lnTo>
                    <a:pt x="814051" y="0"/>
                  </a:lnTo>
                  <a:lnTo>
                    <a:pt x="4070251" y="0"/>
                  </a:lnTo>
                  <a:lnTo>
                    <a:pt x="4884302" y="1311695"/>
                  </a:lnTo>
                  <a:lnTo>
                    <a:pt x="0" y="1311695"/>
                  </a:lnTo>
                  <a:close/>
                </a:path>
              </a:pathLst>
            </a:custGeom>
            <a:gradFill>
              <a:gsLst>
                <a:gs pos="0">
                  <a:srgbClr val="83BF1F"/>
                </a:gs>
                <a:gs pos="100000">
                  <a:srgbClr val="ADF92C"/>
                </a:gs>
              </a:gsLst>
              <a:lin ang="16200000" scaled="0"/>
            </a:gradFill>
            <a:ln>
              <a:noFill/>
            </a:ln>
            <a:effectLst>
              <a:outerShdw dist="22997" dir="5400000" algn="tl">
                <a:srgbClr val="000000">
                  <a:alpha val="34117"/>
                </a:srgbClr>
              </a:outerShdw>
            </a:effectLst>
          </p:spPr>
          <p:txBody>
            <a:bodyPr spcFirstLastPara="1" wrap="square" lIns="615125" tIns="33675" rIns="615125" bIns="33675" anchor="ctr" anchorCtr="1">
              <a:noAutofit/>
            </a:bodyPr>
            <a:lstStyle/>
            <a:p>
              <a:pPr algn="ctr">
                <a:lnSpc>
                  <a:spcPct val="90000"/>
                </a:lnSpc>
                <a:buSzPts val="2400"/>
              </a:pPr>
              <a:r>
                <a:rPr lang="en-IN" sz="1800" b="1" noProof="0" dirty="0"/>
                <a:t>Guidance</a:t>
              </a:r>
              <a:endParaRPr lang="en-IN" sz="1800" noProof="0" dirty="0"/>
            </a:p>
          </p:txBody>
        </p:sp>
        <p:sp>
          <p:nvSpPr>
            <p:cNvPr id="36" name="Google Shape;1247;p21">
              <a:extLst>
                <a:ext uri="{FF2B5EF4-FFF2-40B4-BE49-F238E27FC236}">
                  <a16:creationId xmlns:a16="http://schemas.microsoft.com/office/drawing/2014/main" id="{16B8328A-3DF4-CAA5-1F2A-F58A80A5B872}"/>
                </a:ext>
              </a:extLst>
            </p:cNvPr>
            <p:cNvSpPr/>
            <p:nvPr/>
          </p:nvSpPr>
          <p:spPr>
            <a:xfrm>
              <a:off x="5812025" y="4282850"/>
              <a:ext cx="1631400" cy="436500"/>
            </a:xfrm>
            <a:prstGeom prst="rightArrow">
              <a:avLst>
                <a:gd name="adj1" fmla="val 50000"/>
                <a:gd name="adj2" fmla="val 50000"/>
              </a:avLst>
            </a:prstGeom>
            <a:solidFill>
              <a:srgbClr val="83BF1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en-IN" sz="1400" b="0" i="0" u="none" strike="noStrike" cap="none" noProof="0" dirty="0">
                <a:solidFill>
                  <a:srgbClr val="000000"/>
                </a:solidFill>
                <a:latin typeface="Arial"/>
                <a:ea typeface="Arial"/>
                <a:cs typeface="Arial"/>
                <a:sym typeface="Arial"/>
              </a:endParaRPr>
            </a:p>
          </p:txBody>
        </p:sp>
      </p:grpSp>
      <p:sp>
        <p:nvSpPr>
          <p:cNvPr id="9" name="Textfeld 8">
            <a:extLst>
              <a:ext uri="{FF2B5EF4-FFF2-40B4-BE49-F238E27FC236}">
                <a16:creationId xmlns:a16="http://schemas.microsoft.com/office/drawing/2014/main" id="{452A0568-2416-DE15-F3A9-62BE13FF86A0}"/>
              </a:ext>
            </a:extLst>
          </p:cNvPr>
          <p:cNvSpPr txBox="1"/>
          <p:nvPr/>
        </p:nvSpPr>
        <p:spPr>
          <a:xfrm>
            <a:off x="7824653" y="3763950"/>
            <a:ext cx="4278998" cy="1782026"/>
          </a:xfrm>
          <a:prstGeom prst="rect">
            <a:avLst/>
          </a:prstGeom>
          <a:noFill/>
        </p:spPr>
        <p:txBody>
          <a:bodyPr wrap="square">
            <a:spAutoFit/>
          </a:bodyPr>
          <a:lstStyle/>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IASC Guidelines </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HI - From Guidelines to Action</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WFP Inclusive Participation of Persons with Disabilities</a:t>
            </a:r>
          </a:p>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chemeClr val="dk1"/>
                </a:solidFill>
                <a:latin typeface="Arial"/>
                <a:ea typeface="Arial"/>
                <a:cs typeface="Arial"/>
                <a:sym typeface="Arial"/>
              </a:rPr>
              <a:t>UNICEF Including Children with Disabilities </a:t>
            </a:r>
            <a:r>
              <a:rPr lang="en-IN" sz="2200" b="0" i="0" u="none" strike="noStrike" cap="none" noProof="0" dirty="0">
                <a:solidFill>
                  <a:srgbClr val="000000"/>
                </a:solidFill>
                <a:latin typeface="Arial"/>
                <a:ea typeface="Arial"/>
                <a:cs typeface="Arial"/>
                <a:sym typeface="Arial"/>
              </a:rPr>
              <a:t>  </a:t>
            </a:r>
          </a:p>
        </p:txBody>
      </p:sp>
      <p:grpSp>
        <p:nvGrpSpPr>
          <p:cNvPr id="16" name="Gruppieren 15" descr="The fourth and last step of the pyramid is in orange and labelled &quot;Tools&quot; with an arrow pointing to the right hand side. See the next text box for content.">
            <a:extLst>
              <a:ext uri="{FF2B5EF4-FFF2-40B4-BE49-F238E27FC236}">
                <a16:creationId xmlns:a16="http://schemas.microsoft.com/office/drawing/2014/main" id="{3E3E7D8A-2FE0-6A8A-F6B6-280ABE783407}"/>
              </a:ext>
            </a:extLst>
          </p:cNvPr>
          <p:cNvGrpSpPr/>
          <p:nvPr/>
        </p:nvGrpSpPr>
        <p:grpSpPr>
          <a:xfrm>
            <a:off x="673772" y="5285406"/>
            <a:ext cx="6852153" cy="1363043"/>
            <a:chOff x="673772" y="5285406"/>
            <a:chExt cx="6852153" cy="1363043"/>
          </a:xfrm>
        </p:grpSpPr>
        <p:sp>
          <p:nvSpPr>
            <p:cNvPr id="33" name="Google Shape;1243;p21" descr="Last triangle at the bottom of the pyramid: Tools&#10;">
              <a:extLst>
                <a:ext uri="{FF2B5EF4-FFF2-40B4-BE49-F238E27FC236}">
                  <a16:creationId xmlns:a16="http://schemas.microsoft.com/office/drawing/2014/main" id="{C7C49C98-4E03-D875-9711-14D5F40CB17A}"/>
                </a:ext>
              </a:extLst>
            </p:cNvPr>
            <p:cNvSpPr/>
            <p:nvPr/>
          </p:nvSpPr>
          <p:spPr>
            <a:xfrm>
              <a:off x="673772" y="5285406"/>
              <a:ext cx="6769769" cy="1363043"/>
            </a:xfrm>
            <a:custGeom>
              <a:avLst/>
              <a:gdLst/>
              <a:ahLst/>
              <a:cxnLst/>
              <a:rect l="l" t="t" r="r" b="b"/>
              <a:pathLst>
                <a:path w="6512403" h="1311695" extrusionOk="0">
                  <a:moveTo>
                    <a:pt x="0" y="1311695"/>
                  </a:moveTo>
                  <a:lnTo>
                    <a:pt x="814051" y="0"/>
                  </a:lnTo>
                  <a:lnTo>
                    <a:pt x="5698352" y="0"/>
                  </a:lnTo>
                  <a:lnTo>
                    <a:pt x="6512403" y="1311695"/>
                  </a:lnTo>
                  <a:lnTo>
                    <a:pt x="0" y="1311695"/>
                  </a:lnTo>
                  <a:close/>
                </a:path>
              </a:pathLst>
            </a:custGeom>
            <a:gradFill>
              <a:gsLst>
                <a:gs pos="0">
                  <a:srgbClr val="CB6C1D"/>
                </a:gs>
                <a:gs pos="100000">
                  <a:srgbClr val="FF8F2A"/>
                </a:gs>
              </a:gsLst>
              <a:lin ang="16200000" scaled="0"/>
            </a:gradFill>
            <a:ln>
              <a:noFill/>
            </a:ln>
            <a:effectLst>
              <a:outerShdw dist="22997" dir="5400000" algn="tl">
                <a:srgbClr val="000000">
                  <a:alpha val="34117"/>
                </a:srgbClr>
              </a:outerShdw>
            </a:effectLst>
          </p:spPr>
          <p:txBody>
            <a:bodyPr spcFirstLastPara="1" wrap="square" lIns="808925" tIns="33675" rIns="808925" bIns="33675" anchor="ctr" anchorCtr="1">
              <a:noAutofit/>
            </a:bodyPr>
            <a:lstStyle/>
            <a:p>
              <a:pPr algn="ctr">
                <a:lnSpc>
                  <a:spcPct val="90000"/>
                </a:lnSpc>
                <a:buSzPts val="2400"/>
              </a:pPr>
              <a:r>
                <a:rPr lang="en-IN" sz="2400" b="1" noProof="0" dirty="0"/>
                <a:t>Tools</a:t>
              </a:r>
              <a:endParaRPr lang="en-IN" sz="2400" noProof="0" dirty="0">
                <a:solidFill>
                  <a:schemeClr val="dk1"/>
                </a:solidFill>
              </a:endParaRPr>
            </a:p>
          </p:txBody>
        </p:sp>
        <p:sp>
          <p:nvSpPr>
            <p:cNvPr id="37" name="Google Shape;1248;p21">
              <a:extLst>
                <a:ext uri="{FF2B5EF4-FFF2-40B4-BE49-F238E27FC236}">
                  <a16:creationId xmlns:a16="http://schemas.microsoft.com/office/drawing/2014/main" id="{B88FE111-A477-7598-2116-D70E60C46A60}"/>
                </a:ext>
              </a:extLst>
            </p:cNvPr>
            <p:cNvSpPr/>
            <p:nvPr/>
          </p:nvSpPr>
          <p:spPr>
            <a:xfrm>
              <a:off x="5812025" y="5810524"/>
              <a:ext cx="1713900" cy="436500"/>
            </a:xfrm>
            <a:prstGeom prst="rightArrow">
              <a:avLst>
                <a:gd name="adj1" fmla="val 50000"/>
                <a:gd name="adj2" fmla="val 50000"/>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en-IN" sz="1400" b="0" i="0" u="none" strike="noStrike" cap="none" noProof="0" dirty="0">
                <a:solidFill>
                  <a:srgbClr val="000000"/>
                </a:solidFill>
                <a:latin typeface="Arial"/>
                <a:ea typeface="Arial"/>
                <a:cs typeface="Arial"/>
                <a:sym typeface="Arial"/>
              </a:endParaRPr>
            </a:p>
          </p:txBody>
        </p:sp>
      </p:grpSp>
      <p:sp>
        <p:nvSpPr>
          <p:cNvPr id="11" name="Textfeld 10">
            <a:extLst>
              <a:ext uri="{FF2B5EF4-FFF2-40B4-BE49-F238E27FC236}">
                <a16:creationId xmlns:a16="http://schemas.microsoft.com/office/drawing/2014/main" id="{802B2B02-BEB0-4659-5422-C7E7200389F4}"/>
              </a:ext>
            </a:extLst>
          </p:cNvPr>
          <p:cNvSpPr txBox="1"/>
          <p:nvPr/>
        </p:nvSpPr>
        <p:spPr>
          <a:xfrm>
            <a:off x="7824652" y="5691758"/>
            <a:ext cx="4278998" cy="951030"/>
          </a:xfrm>
          <a:prstGeom prst="rect">
            <a:avLst/>
          </a:prstGeom>
          <a:noFill/>
        </p:spPr>
        <p:txBody>
          <a:bodyPr wrap="square">
            <a:spAutoFit/>
          </a:bodyPr>
          <a:lstStyle/>
          <a:p>
            <a:pPr marL="457200" marR="0" lvl="0" indent="-355600" algn="l" rtl="0">
              <a:lnSpc>
                <a:spcPct val="90000"/>
              </a:lnSpc>
              <a:spcBef>
                <a:spcPts val="0"/>
              </a:spcBef>
              <a:spcAft>
                <a:spcPts val="0"/>
              </a:spcAft>
              <a:buClr>
                <a:srgbClr val="000000"/>
              </a:buClr>
              <a:buSzPts val="2000"/>
              <a:buFont typeface="Arial"/>
              <a:buChar char="●"/>
            </a:pPr>
            <a:r>
              <a:rPr lang="en-IN" sz="2000" b="0" i="0" u="none" strike="noStrike" cap="none" noProof="0" dirty="0">
                <a:solidFill>
                  <a:srgbClr val="000000"/>
                </a:solidFill>
                <a:latin typeface="Arial"/>
                <a:ea typeface="Arial"/>
                <a:cs typeface="Arial"/>
                <a:sym typeface="Arial"/>
              </a:rPr>
              <a:t>Checklists, training tools, accessibility assessment, WGQs</a:t>
            </a:r>
            <a:r>
              <a:rPr lang="en-IN" sz="2200" b="0" i="0" u="none" strike="noStrike" cap="none" noProof="0" dirty="0">
                <a:solidFill>
                  <a:srgbClr val="000000"/>
                </a:solidFill>
                <a:latin typeface="Arial"/>
                <a:ea typeface="Arial"/>
                <a:cs typeface="Arial"/>
                <a:sym typeface="Arial"/>
              </a:rPr>
              <a:t> </a:t>
            </a:r>
          </a:p>
        </p:txBody>
      </p:sp>
      <p:sp>
        <p:nvSpPr>
          <p:cNvPr id="2" name="Foliennummernplatzhalter 1">
            <a:extLst>
              <a:ext uri="{FF2B5EF4-FFF2-40B4-BE49-F238E27FC236}">
                <a16:creationId xmlns:a16="http://schemas.microsoft.com/office/drawing/2014/main" id="{36A14993-945B-34C9-8B53-23D65DAFFF1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23</a:t>
            </a:fld>
            <a:endParaRPr lang="en-IN" noProof="0" dirty="0"/>
          </a:p>
        </p:txBody>
      </p:sp>
    </p:spTree>
    <p:extLst>
      <p:ext uri="{BB962C8B-B14F-4D97-AF65-F5344CB8AC3E}">
        <p14:creationId xmlns:p14="http://schemas.microsoft.com/office/powerpoint/2010/main" val="663208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sp>
        <p:nvSpPr>
          <p:cNvPr id="3" name="Titel 2">
            <a:extLst>
              <a:ext uri="{FF2B5EF4-FFF2-40B4-BE49-F238E27FC236}">
                <a16:creationId xmlns:a16="http://schemas.microsoft.com/office/drawing/2014/main" id="{ABF5E226-C797-F278-A676-3632F37CD99E}"/>
              </a:ext>
            </a:extLst>
          </p:cNvPr>
          <p:cNvSpPr>
            <a:spLocks noGrp="1"/>
          </p:cNvSpPr>
          <p:nvPr>
            <p:ph type="title"/>
          </p:nvPr>
        </p:nvSpPr>
        <p:spPr>
          <a:xfrm>
            <a:off x="838200" y="2619810"/>
            <a:ext cx="10515600" cy="574987"/>
          </a:xfrm>
        </p:spPr>
        <p:txBody>
          <a:bodyPr>
            <a:noAutofit/>
          </a:bodyPr>
          <a:lstStyle/>
          <a:p>
            <a:r>
              <a:rPr lang="en-IN" sz="4000" b="1" dirty="0">
                <a:solidFill>
                  <a:srgbClr val="000000"/>
                </a:solidFill>
              </a:rPr>
              <a:t>IASC Guidelines Unpacked</a:t>
            </a:r>
            <a:endParaRPr lang="en-IN" sz="4000" dirty="0"/>
          </a:p>
        </p:txBody>
      </p:sp>
      <p:sp>
        <p:nvSpPr>
          <p:cNvPr id="7" name="Textfeld 6">
            <a:extLst>
              <a:ext uri="{FF2B5EF4-FFF2-40B4-BE49-F238E27FC236}">
                <a16:creationId xmlns:a16="http://schemas.microsoft.com/office/drawing/2014/main" id="{5885B81F-8217-301C-CEF9-6102340A8584}"/>
              </a:ext>
            </a:extLst>
          </p:cNvPr>
          <p:cNvSpPr txBox="1"/>
          <p:nvPr/>
        </p:nvSpPr>
        <p:spPr>
          <a:xfrm>
            <a:off x="216667" y="5505438"/>
            <a:ext cx="6100354" cy="43088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200" b="1" i="0" u="none" strike="noStrike" cap="none" noProof="0" dirty="0">
                <a:solidFill>
                  <a:srgbClr val="000000"/>
                </a:solidFill>
                <a:latin typeface="Arial"/>
                <a:ea typeface="Arial"/>
                <a:cs typeface="Arial"/>
                <a:sym typeface="Arial"/>
              </a:rPr>
              <a:t>Key Approaches</a:t>
            </a:r>
          </a:p>
        </p:txBody>
      </p:sp>
      <p:sp>
        <p:nvSpPr>
          <p:cNvPr id="9" name="Textfeld 8">
            <a:extLst>
              <a:ext uri="{FF2B5EF4-FFF2-40B4-BE49-F238E27FC236}">
                <a16:creationId xmlns:a16="http://schemas.microsoft.com/office/drawing/2014/main" id="{82CF91A3-FAC1-DC5E-A3A0-1C1BD11E6B4C}"/>
              </a:ext>
            </a:extLst>
          </p:cNvPr>
          <p:cNvSpPr txBox="1"/>
          <p:nvPr/>
        </p:nvSpPr>
        <p:spPr>
          <a:xfrm>
            <a:off x="5183015" y="5505438"/>
            <a:ext cx="3164133" cy="76944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200" b="1" i="0" u="none" strike="noStrike" cap="none" noProof="0" dirty="0">
                <a:solidFill>
                  <a:srgbClr val="000000"/>
                </a:solidFill>
                <a:latin typeface="Arial"/>
                <a:ea typeface="Arial"/>
                <a:cs typeface="Arial"/>
                <a:sym typeface="Arial"/>
              </a:rPr>
              <a:t>Summary of Guidelines</a:t>
            </a:r>
          </a:p>
        </p:txBody>
      </p:sp>
      <p:sp>
        <p:nvSpPr>
          <p:cNvPr id="11" name="Textfeld 10">
            <a:extLst>
              <a:ext uri="{FF2B5EF4-FFF2-40B4-BE49-F238E27FC236}">
                <a16:creationId xmlns:a16="http://schemas.microsoft.com/office/drawing/2014/main" id="{C261FAC8-DB5F-943F-CBF7-5826A4E2C0CC}"/>
              </a:ext>
            </a:extLst>
          </p:cNvPr>
          <p:cNvSpPr txBox="1"/>
          <p:nvPr/>
        </p:nvSpPr>
        <p:spPr>
          <a:xfrm>
            <a:off x="9663243" y="5505438"/>
            <a:ext cx="3455126" cy="76944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200" b="1" i="0" u="none" strike="noStrike" cap="none" noProof="0" dirty="0">
                <a:solidFill>
                  <a:srgbClr val="000000"/>
                </a:solidFill>
                <a:latin typeface="Arial"/>
                <a:ea typeface="Arial"/>
                <a:cs typeface="Arial"/>
                <a:sym typeface="Arial"/>
              </a:rPr>
              <a:t>Structures and Stakeholders</a:t>
            </a:r>
          </a:p>
        </p:txBody>
      </p:sp>
      <p:pic>
        <p:nvPicPr>
          <p:cNvPr id="13" name="Grafik 12">
            <a:extLst>
              <a:ext uri="{FF2B5EF4-FFF2-40B4-BE49-F238E27FC236}">
                <a16:creationId xmlns:a16="http://schemas.microsoft.com/office/drawing/2014/main" id="{341089DA-06F3-FB34-1A2B-D90A9A93492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706725" y="5282692"/>
            <a:ext cx="1852160" cy="1448969"/>
          </a:xfrm>
          <a:prstGeom prst="rect">
            <a:avLst/>
          </a:prstGeom>
        </p:spPr>
      </p:pic>
      <p:pic>
        <p:nvPicPr>
          <p:cNvPr id="15" name="Grafik 14">
            <a:extLst>
              <a:ext uri="{FF2B5EF4-FFF2-40B4-BE49-F238E27FC236}">
                <a16:creationId xmlns:a16="http://schemas.microsoft.com/office/drawing/2014/main" id="{0287D716-9856-BBE4-5750-7B8C23454A7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633116" y="5192588"/>
            <a:ext cx="1678176" cy="1487474"/>
          </a:xfrm>
          <a:prstGeom prst="rect">
            <a:avLst/>
          </a:prstGeom>
        </p:spPr>
      </p:pic>
      <p:sp>
        <p:nvSpPr>
          <p:cNvPr id="2" name="Foliennummernplatzhalter 1">
            <a:extLst>
              <a:ext uri="{FF2B5EF4-FFF2-40B4-BE49-F238E27FC236}">
                <a16:creationId xmlns:a16="http://schemas.microsoft.com/office/drawing/2014/main" id="{4686D774-2F06-57F0-8F6F-600F05E779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24</a:t>
            </a:fld>
            <a:endParaRPr lang="en-IN" noProof="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64">
          <a:extLst>
            <a:ext uri="{FF2B5EF4-FFF2-40B4-BE49-F238E27FC236}">
              <a16:creationId xmlns:a16="http://schemas.microsoft.com/office/drawing/2014/main" id="{FBEA2752-2BA4-4CF0-1F40-D9119AB0120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29546FF-0903-1002-D289-1CFA7D3D86F3}"/>
              </a:ext>
            </a:extLst>
          </p:cNvPr>
          <p:cNvSpPr>
            <a:spLocks noGrp="1"/>
          </p:cNvSpPr>
          <p:nvPr>
            <p:ph type="title"/>
          </p:nvPr>
        </p:nvSpPr>
        <p:spPr>
          <a:xfrm>
            <a:off x="838200" y="378188"/>
            <a:ext cx="10515600" cy="820589"/>
          </a:xfrm>
        </p:spPr>
        <p:txBody>
          <a:bodyPr/>
          <a:lstStyle/>
          <a:p>
            <a:r>
              <a:rPr lang="en-IN" b="1" noProof="0" dirty="0">
                <a:solidFill>
                  <a:srgbClr val="000000"/>
                </a:solidFill>
              </a:rPr>
              <a:t>Structure of the IASC Guidelines</a:t>
            </a:r>
            <a:endParaRPr lang="en-IN" noProof="0" dirty="0"/>
          </a:p>
        </p:txBody>
      </p:sp>
      <p:sp>
        <p:nvSpPr>
          <p:cNvPr id="7" name="Textfeld 6">
            <a:extLst>
              <a:ext uri="{FF2B5EF4-FFF2-40B4-BE49-F238E27FC236}">
                <a16:creationId xmlns:a16="http://schemas.microsoft.com/office/drawing/2014/main" id="{E5C3CB40-DC23-3620-A019-31A75404D819}"/>
              </a:ext>
            </a:extLst>
          </p:cNvPr>
          <p:cNvSpPr txBox="1"/>
          <p:nvPr/>
        </p:nvSpPr>
        <p:spPr>
          <a:xfrm>
            <a:off x="3248978" y="1268034"/>
            <a:ext cx="6093822" cy="424732"/>
          </a:xfrm>
          <a:prstGeom prst="rect">
            <a:avLst/>
          </a:prstGeom>
          <a:solidFill>
            <a:schemeClr val="bg1"/>
          </a:solidFill>
          <a:ln>
            <a:solidFill>
              <a:schemeClr val="tx1"/>
            </a:solidFill>
          </a:ln>
        </p:spPr>
        <p:txBody>
          <a:bodyPr wrap="square">
            <a:spAutoFit/>
          </a:bodyPr>
          <a:lstStyle/>
          <a:p>
            <a:pPr marL="0" marR="0" lvl="0" indent="0" algn="ctr" rtl="0">
              <a:lnSpc>
                <a:spcPct val="90000"/>
              </a:lnSpc>
              <a:spcBef>
                <a:spcPts val="0"/>
              </a:spcBef>
              <a:spcAft>
                <a:spcPts val="0"/>
              </a:spcAft>
              <a:buClr>
                <a:schemeClr val="dk1"/>
              </a:buClr>
              <a:buSzPts val="2400"/>
              <a:buFont typeface="Arial"/>
              <a:buNone/>
            </a:pPr>
            <a:r>
              <a:rPr lang="en-IN" sz="2400" b="1" i="0" u="none" strike="noStrike" cap="none" noProof="0" dirty="0">
                <a:solidFill>
                  <a:schemeClr val="dk1"/>
                </a:solidFill>
                <a:latin typeface="Arial"/>
                <a:ea typeface="Arial"/>
                <a:cs typeface="Arial"/>
                <a:sym typeface="Arial"/>
              </a:rPr>
              <a:t>Introductory Chapters 1 – 10 </a:t>
            </a:r>
            <a:endParaRPr lang="en-IN" sz="1400" b="0" i="0" u="none" strike="noStrike" cap="none" noProof="0" dirty="0">
              <a:solidFill>
                <a:srgbClr val="000000"/>
              </a:solidFill>
              <a:latin typeface="Arial"/>
              <a:ea typeface="Arial"/>
              <a:cs typeface="Arial"/>
              <a:sym typeface="Arial"/>
            </a:endParaRPr>
          </a:p>
        </p:txBody>
      </p:sp>
      <p:sp>
        <p:nvSpPr>
          <p:cNvPr id="9" name="Textfeld 8">
            <a:extLst>
              <a:ext uri="{FF2B5EF4-FFF2-40B4-BE49-F238E27FC236}">
                <a16:creationId xmlns:a16="http://schemas.microsoft.com/office/drawing/2014/main" id="{8EB36FA7-1785-A496-20BD-3A6EF6D099FA}"/>
              </a:ext>
            </a:extLst>
          </p:cNvPr>
          <p:cNvSpPr txBox="1"/>
          <p:nvPr/>
        </p:nvSpPr>
        <p:spPr>
          <a:xfrm>
            <a:off x="-914612" y="1949652"/>
            <a:ext cx="6093822"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Chapters 1 &amp; 2</a:t>
            </a:r>
            <a:endParaRPr lang="en-IN" sz="1400" b="0" i="0" u="none" strike="noStrike" cap="none" noProof="0" dirty="0">
              <a:solidFill>
                <a:srgbClr val="000000"/>
              </a:solidFill>
              <a:latin typeface="Arial"/>
              <a:ea typeface="Arial"/>
              <a:cs typeface="Arial"/>
              <a:sym typeface="Arial"/>
            </a:endParaRPr>
          </a:p>
        </p:txBody>
      </p:sp>
      <p:sp>
        <p:nvSpPr>
          <p:cNvPr id="27" name="Textfeld 26">
            <a:extLst>
              <a:ext uri="{FF2B5EF4-FFF2-40B4-BE49-F238E27FC236}">
                <a16:creationId xmlns:a16="http://schemas.microsoft.com/office/drawing/2014/main" id="{21F15E8D-2EFC-5DF3-7CEB-77EF9F24FFA1}"/>
              </a:ext>
            </a:extLst>
          </p:cNvPr>
          <p:cNvSpPr txBox="1"/>
          <p:nvPr/>
        </p:nvSpPr>
        <p:spPr>
          <a:xfrm>
            <a:off x="878149" y="2459575"/>
            <a:ext cx="2618846" cy="646331"/>
          </a:xfrm>
          <a:prstGeom prst="rect">
            <a:avLst/>
          </a:prstGeom>
          <a:solidFill>
            <a:schemeClr val="bg1"/>
          </a:solidFill>
          <a:ln>
            <a:solidFill>
              <a:srgbClr val="0070C0"/>
            </a:solidFill>
          </a:ln>
        </p:spPr>
        <p:txBody>
          <a:bodyPr wrap="square">
            <a:spAutoFit/>
          </a:bodyPr>
          <a:lstStyle/>
          <a:p>
            <a:pPr marL="0" lvl="0" indent="0" algn="ctr" rtl="0">
              <a:lnSpc>
                <a:spcPct val="90000"/>
              </a:lnSpc>
              <a:spcBef>
                <a:spcPts val="0"/>
              </a:spcBef>
              <a:spcAft>
                <a:spcPts val="0"/>
              </a:spcAft>
              <a:buClr>
                <a:srgbClr val="C00000"/>
              </a:buClr>
              <a:buSzPts val="2000"/>
              <a:buNone/>
            </a:pPr>
            <a:r>
              <a:rPr lang="en-IN" sz="2000" b="1" noProof="0" dirty="0">
                <a:solidFill>
                  <a:srgbClr val="C00000"/>
                </a:solidFill>
                <a:latin typeface="Arial"/>
                <a:ea typeface="Arial"/>
                <a:cs typeface="Arial"/>
                <a:sym typeface="Arial"/>
              </a:rPr>
              <a:t>Background and </a:t>
            </a:r>
            <a:r>
              <a:rPr lang="en-IN" sz="2000" b="1" noProof="0" dirty="0">
                <a:solidFill>
                  <a:srgbClr val="C00000"/>
                </a:solidFill>
              </a:rPr>
              <a:t>D</a:t>
            </a:r>
            <a:r>
              <a:rPr lang="en-IN" sz="2000" b="1" noProof="0" dirty="0">
                <a:solidFill>
                  <a:srgbClr val="C00000"/>
                </a:solidFill>
                <a:latin typeface="Arial"/>
                <a:ea typeface="Arial"/>
                <a:cs typeface="Arial"/>
                <a:sym typeface="Arial"/>
              </a:rPr>
              <a:t>efinitions</a:t>
            </a:r>
            <a:endParaRPr lang="en-IN" sz="2800" noProof="0" dirty="0"/>
          </a:p>
        </p:txBody>
      </p:sp>
      <p:sp>
        <p:nvSpPr>
          <p:cNvPr id="11" name="Textfeld 10">
            <a:extLst>
              <a:ext uri="{FF2B5EF4-FFF2-40B4-BE49-F238E27FC236}">
                <a16:creationId xmlns:a16="http://schemas.microsoft.com/office/drawing/2014/main" id="{D1576A51-ED95-1A8D-9707-46709521A79E}"/>
              </a:ext>
            </a:extLst>
          </p:cNvPr>
          <p:cNvSpPr txBox="1"/>
          <p:nvPr/>
        </p:nvSpPr>
        <p:spPr>
          <a:xfrm>
            <a:off x="1571640" y="1979671"/>
            <a:ext cx="6609806"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3</a:t>
            </a:r>
            <a:endParaRPr lang="en-IN" sz="1400" b="0" i="0" u="none" strike="noStrike" cap="none" noProof="0" dirty="0">
              <a:solidFill>
                <a:srgbClr val="000000"/>
              </a:solidFill>
              <a:latin typeface="Arial"/>
              <a:ea typeface="Arial"/>
              <a:cs typeface="Arial"/>
              <a:sym typeface="Arial"/>
            </a:endParaRPr>
          </a:p>
        </p:txBody>
      </p:sp>
      <p:sp>
        <p:nvSpPr>
          <p:cNvPr id="43" name="Textfeld 42">
            <a:extLst>
              <a:ext uri="{FF2B5EF4-FFF2-40B4-BE49-F238E27FC236}">
                <a16:creationId xmlns:a16="http://schemas.microsoft.com/office/drawing/2014/main" id="{F7F9A49C-F1BF-AFA1-177C-59DB715E6F5D}"/>
              </a:ext>
            </a:extLst>
          </p:cNvPr>
          <p:cNvSpPr txBox="1"/>
          <p:nvPr/>
        </p:nvSpPr>
        <p:spPr>
          <a:xfrm>
            <a:off x="3838502" y="2448597"/>
            <a:ext cx="2202114" cy="646331"/>
          </a:xfrm>
          <a:prstGeom prst="rect">
            <a:avLst/>
          </a:prstGeom>
          <a:solidFill>
            <a:schemeClr val="bg1"/>
          </a:solid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Twin track and Must Do Actions</a:t>
            </a:r>
            <a:endParaRPr lang="en-IN" sz="1400" b="0" i="0" u="none" strike="noStrike" cap="none" noProof="0"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7039EDEB-47F0-F14A-DB23-D5D11F298715}"/>
              </a:ext>
            </a:extLst>
          </p:cNvPr>
          <p:cNvSpPr txBox="1"/>
          <p:nvPr/>
        </p:nvSpPr>
        <p:spPr>
          <a:xfrm>
            <a:off x="4414497" y="1949652"/>
            <a:ext cx="6609806"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4</a:t>
            </a:r>
            <a:endParaRPr lang="en-IN" sz="1400" b="0" i="0" u="none" strike="noStrike" cap="none" noProof="0" dirty="0">
              <a:solidFill>
                <a:srgbClr val="000000"/>
              </a:solidFill>
              <a:latin typeface="Arial"/>
              <a:ea typeface="Arial"/>
              <a:cs typeface="Arial"/>
              <a:sym typeface="Arial"/>
            </a:endParaRPr>
          </a:p>
        </p:txBody>
      </p:sp>
      <p:sp>
        <p:nvSpPr>
          <p:cNvPr id="45" name="Textfeld 44">
            <a:extLst>
              <a:ext uri="{FF2B5EF4-FFF2-40B4-BE49-F238E27FC236}">
                <a16:creationId xmlns:a16="http://schemas.microsoft.com/office/drawing/2014/main" id="{7321D156-0599-8A93-4A54-C995FB905EF0}"/>
              </a:ext>
            </a:extLst>
          </p:cNvPr>
          <p:cNvSpPr txBox="1"/>
          <p:nvPr/>
        </p:nvSpPr>
        <p:spPr>
          <a:xfrm>
            <a:off x="6381374" y="2411094"/>
            <a:ext cx="2618846" cy="646331"/>
          </a:xfrm>
          <a:prstGeom prst="rect">
            <a:avLst/>
          </a:prstGeom>
          <a:solidFill>
            <a:schemeClr val="bg1"/>
          </a:solidFill>
          <a:ln>
            <a:solidFill>
              <a:srgbClr val="0070C0"/>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Data &amp; Information Management</a:t>
            </a:r>
            <a:endParaRPr lang="en-IN" sz="1400" b="0" i="0" u="none" strike="noStrike" cap="none" noProof="0" dirty="0">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BD0ED30D-2457-CD1F-B5D3-4960A729C05A}"/>
              </a:ext>
            </a:extLst>
          </p:cNvPr>
          <p:cNvSpPr txBox="1"/>
          <p:nvPr/>
        </p:nvSpPr>
        <p:spPr>
          <a:xfrm>
            <a:off x="7257354" y="1963954"/>
            <a:ext cx="6609806"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5</a:t>
            </a:r>
            <a:endParaRPr lang="en-IN" sz="1400" b="0" i="0" u="none" strike="noStrike" cap="none" noProof="0" dirty="0">
              <a:solidFill>
                <a:srgbClr val="000000"/>
              </a:solidFill>
              <a:latin typeface="Arial"/>
              <a:ea typeface="Arial"/>
              <a:cs typeface="Arial"/>
              <a:sym typeface="Arial"/>
            </a:endParaRPr>
          </a:p>
        </p:txBody>
      </p:sp>
      <p:sp>
        <p:nvSpPr>
          <p:cNvPr id="41" name="Textfeld 40">
            <a:extLst>
              <a:ext uri="{FF2B5EF4-FFF2-40B4-BE49-F238E27FC236}">
                <a16:creationId xmlns:a16="http://schemas.microsoft.com/office/drawing/2014/main" id="{51EE8271-7514-D83A-80F3-E6FBF0B47EA4}"/>
              </a:ext>
            </a:extLst>
          </p:cNvPr>
          <p:cNvSpPr txBox="1"/>
          <p:nvPr/>
        </p:nvSpPr>
        <p:spPr>
          <a:xfrm>
            <a:off x="9232109" y="2485835"/>
            <a:ext cx="2660296" cy="646331"/>
          </a:xfrm>
          <a:prstGeom prst="rect">
            <a:avLst/>
          </a:prstGeom>
          <a:solidFill>
            <a:schemeClr val="bg1"/>
          </a:solid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Partnerships &amp; OPDs</a:t>
            </a:r>
            <a:endParaRPr lang="en-IN" sz="1400" b="0" i="0" u="none" strike="noStrike" cap="none" noProof="0" dirty="0">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E35ED347-041F-240A-9624-C00201D28AB9}"/>
              </a:ext>
            </a:extLst>
          </p:cNvPr>
          <p:cNvSpPr txBox="1"/>
          <p:nvPr/>
        </p:nvSpPr>
        <p:spPr>
          <a:xfrm>
            <a:off x="741616" y="3582762"/>
            <a:ext cx="2618847"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6</a:t>
            </a:r>
            <a:endParaRPr lang="en-IN" sz="1400" b="0" i="0" u="none" strike="noStrike" cap="none" noProof="0" dirty="0">
              <a:solidFill>
                <a:srgbClr val="000000"/>
              </a:solidFill>
              <a:latin typeface="Arial"/>
              <a:ea typeface="Arial"/>
              <a:cs typeface="Arial"/>
              <a:sym typeface="Arial"/>
            </a:endParaRPr>
          </a:p>
        </p:txBody>
      </p:sp>
      <p:sp>
        <p:nvSpPr>
          <p:cNvPr id="39" name="Textfeld 38">
            <a:extLst>
              <a:ext uri="{FF2B5EF4-FFF2-40B4-BE49-F238E27FC236}">
                <a16:creationId xmlns:a16="http://schemas.microsoft.com/office/drawing/2014/main" id="{DE11124F-DA22-A4E0-6B64-0C5415880556}"/>
              </a:ext>
            </a:extLst>
          </p:cNvPr>
          <p:cNvSpPr txBox="1"/>
          <p:nvPr/>
        </p:nvSpPr>
        <p:spPr>
          <a:xfrm>
            <a:off x="858846" y="4132704"/>
            <a:ext cx="2546907" cy="646331"/>
          </a:xfrm>
          <a:prstGeom prst="rect">
            <a:avLst/>
          </a:prstGeom>
          <a:solidFill>
            <a:schemeClr val="bg1"/>
          </a:solidFill>
          <a:ln>
            <a:solidFill>
              <a:schemeClr val="accent1"/>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Cross Cutting Considerations</a:t>
            </a:r>
            <a:endParaRPr lang="en-IN" sz="1400" b="0" i="0" u="none" strike="noStrike" cap="none" noProof="0" dirty="0">
              <a:solidFill>
                <a:srgbClr val="000000"/>
              </a:solidFill>
              <a:latin typeface="Arial"/>
              <a:ea typeface="Arial"/>
              <a:cs typeface="Arial"/>
              <a:sym typeface="Arial"/>
            </a:endParaRPr>
          </a:p>
        </p:txBody>
      </p:sp>
      <p:sp>
        <p:nvSpPr>
          <p:cNvPr id="19" name="Textfeld 18">
            <a:extLst>
              <a:ext uri="{FF2B5EF4-FFF2-40B4-BE49-F238E27FC236}">
                <a16:creationId xmlns:a16="http://schemas.microsoft.com/office/drawing/2014/main" id="{1DDE5905-1650-7F36-11CB-FE35A7658048}"/>
              </a:ext>
            </a:extLst>
          </p:cNvPr>
          <p:cNvSpPr txBox="1"/>
          <p:nvPr/>
        </p:nvSpPr>
        <p:spPr>
          <a:xfrm>
            <a:off x="3438963" y="3619784"/>
            <a:ext cx="3001192"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7</a:t>
            </a:r>
            <a:endParaRPr lang="en-IN" sz="1400" b="0" i="0" u="none" strike="noStrike" cap="none" noProof="0" dirty="0">
              <a:solidFill>
                <a:srgbClr val="000000"/>
              </a:solidFill>
              <a:latin typeface="Arial"/>
              <a:ea typeface="Arial"/>
              <a:cs typeface="Arial"/>
              <a:sym typeface="Arial"/>
            </a:endParaRPr>
          </a:p>
        </p:txBody>
      </p:sp>
      <p:sp>
        <p:nvSpPr>
          <p:cNvPr id="37" name="Textfeld 36">
            <a:extLst>
              <a:ext uri="{FF2B5EF4-FFF2-40B4-BE49-F238E27FC236}">
                <a16:creationId xmlns:a16="http://schemas.microsoft.com/office/drawing/2014/main" id="{3D313D09-182E-BFAD-DC19-7B7D4718B4F6}"/>
              </a:ext>
            </a:extLst>
          </p:cNvPr>
          <p:cNvSpPr txBox="1"/>
          <p:nvPr/>
        </p:nvSpPr>
        <p:spPr>
          <a:xfrm>
            <a:off x="3689919" y="4271203"/>
            <a:ext cx="2461306" cy="369332"/>
          </a:xfrm>
          <a:prstGeom prst="rect">
            <a:avLst/>
          </a:prstGeom>
          <a:solidFill>
            <a:schemeClr val="bg1"/>
          </a:solid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AAP &amp; PSEA</a:t>
            </a:r>
            <a:endParaRPr lang="en-IN" sz="1400" b="0" i="0" u="none" strike="noStrike" cap="none" noProof="0" dirty="0">
              <a:solidFill>
                <a:srgbClr val="000000"/>
              </a:solidFill>
              <a:latin typeface="Arial"/>
              <a:ea typeface="Arial"/>
              <a:cs typeface="Arial"/>
              <a:sym typeface="Arial"/>
            </a:endParaRPr>
          </a:p>
        </p:txBody>
      </p:sp>
      <p:sp>
        <p:nvSpPr>
          <p:cNvPr id="21" name="Textfeld 20">
            <a:extLst>
              <a:ext uri="{FF2B5EF4-FFF2-40B4-BE49-F238E27FC236}">
                <a16:creationId xmlns:a16="http://schemas.microsoft.com/office/drawing/2014/main" id="{28BED86C-EC7E-BA9A-8F33-62B273F0E103}"/>
              </a:ext>
            </a:extLst>
          </p:cNvPr>
          <p:cNvSpPr txBox="1"/>
          <p:nvPr/>
        </p:nvSpPr>
        <p:spPr>
          <a:xfrm>
            <a:off x="6338012" y="3582762"/>
            <a:ext cx="2775847"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8</a:t>
            </a:r>
            <a:endParaRPr lang="en-IN" sz="1400" b="0" i="0" u="none" strike="noStrike" cap="none" noProof="0" dirty="0">
              <a:solidFill>
                <a:srgbClr val="000000"/>
              </a:solidFill>
              <a:latin typeface="Arial"/>
              <a:ea typeface="Arial"/>
              <a:cs typeface="Arial"/>
              <a:sym typeface="Arial"/>
            </a:endParaRPr>
          </a:p>
        </p:txBody>
      </p:sp>
      <p:sp>
        <p:nvSpPr>
          <p:cNvPr id="35" name="Textfeld 34">
            <a:extLst>
              <a:ext uri="{FF2B5EF4-FFF2-40B4-BE49-F238E27FC236}">
                <a16:creationId xmlns:a16="http://schemas.microsoft.com/office/drawing/2014/main" id="{52C7764F-04AD-1931-A4AD-5C63841FFDA4}"/>
              </a:ext>
            </a:extLst>
          </p:cNvPr>
          <p:cNvSpPr txBox="1"/>
          <p:nvPr/>
        </p:nvSpPr>
        <p:spPr>
          <a:xfrm>
            <a:off x="6338011" y="4022486"/>
            <a:ext cx="2775848" cy="707886"/>
          </a:xfrm>
          <a:prstGeom prst="rect">
            <a:avLst/>
          </a:prstGeom>
          <a:solidFill>
            <a:schemeClr val="bg1"/>
          </a:solid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rgbClr val="C00000"/>
                </a:solidFill>
                <a:latin typeface="Arial"/>
                <a:ea typeface="Arial"/>
                <a:cs typeface="Arial"/>
                <a:sym typeface="Arial"/>
              </a:rPr>
              <a:t>Humanitarian Response Options</a:t>
            </a:r>
            <a:endParaRPr lang="en-IN" sz="1400" b="0" i="0" u="none" strike="noStrike" cap="none" noProof="0" dirty="0">
              <a:solidFill>
                <a:srgbClr val="000000"/>
              </a:solidFill>
              <a:latin typeface="Arial"/>
              <a:ea typeface="Arial"/>
              <a:cs typeface="Arial"/>
              <a:sym typeface="Arial"/>
            </a:endParaRPr>
          </a:p>
        </p:txBody>
      </p:sp>
      <p:sp>
        <p:nvSpPr>
          <p:cNvPr id="23" name="Textfeld 22">
            <a:extLst>
              <a:ext uri="{FF2B5EF4-FFF2-40B4-BE49-F238E27FC236}">
                <a16:creationId xmlns:a16="http://schemas.microsoft.com/office/drawing/2014/main" id="{40F600D9-C82C-10CA-E427-C6D9DF15492F}"/>
              </a:ext>
            </a:extLst>
          </p:cNvPr>
          <p:cNvSpPr txBox="1"/>
          <p:nvPr/>
        </p:nvSpPr>
        <p:spPr>
          <a:xfrm>
            <a:off x="9113859" y="3582762"/>
            <a:ext cx="2775847"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9</a:t>
            </a:r>
            <a:endParaRPr lang="en-IN" sz="1400" b="0" i="0" u="none" strike="noStrike" cap="none" noProof="0" dirty="0">
              <a:solidFill>
                <a:srgbClr val="000000"/>
              </a:solidFill>
              <a:latin typeface="Arial"/>
              <a:ea typeface="Arial"/>
              <a:cs typeface="Arial"/>
              <a:sym typeface="Arial"/>
            </a:endParaRPr>
          </a:p>
        </p:txBody>
      </p:sp>
      <p:sp>
        <p:nvSpPr>
          <p:cNvPr id="33" name="Textfeld 32">
            <a:extLst>
              <a:ext uri="{FF2B5EF4-FFF2-40B4-BE49-F238E27FC236}">
                <a16:creationId xmlns:a16="http://schemas.microsoft.com/office/drawing/2014/main" id="{245660BA-CF81-EB09-9A7B-C290140186FD}"/>
              </a:ext>
            </a:extLst>
          </p:cNvPr>
          <p:cNvSpPr txBox="1"/>
          <p:nvPr/>
        </p:nvSpPr>
        <p:spPr>
          <a:xfrm>
            <a:off x="9342800" y="4013636"/>
            <a:ext cx="2422727" cy="707886"/>
          </a:xfrm>
          <a:prstGeom prst="rect">
            <a:avLst/>
          </a:prstGeom>
          <a:solidFill>
            <a:schemeClr val="bg1"/>
          </a:solidFill>
          <a:ln>
            <a:solidFill>
              <a:srgbClr val="0070C0"/>
            </a:solidFill>
          </a:ln>
        </p:spPr>
        <p:txBody>
          <a:bodyPr wrap="square">
            <a:spAutoFit/>
          </a:bodyPr>
          <a:lstStyle/>
          <a:p>
            <a:pPr marL="0" marR="0" lvl="0" indent="0" algn="ctr" rtl="0">
              <a:lnSpc>
                <a:spcPct val="10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Stakeholder Roles &amp; Responsibilities</a:t>
            </a:r>
            <a:endParaRPr lang="en-IN" sz="1400" b="0" i="0" u="none" strike="noStrike" cap="none" noProof="0" dirty="0">
              <a:solidFill>
                <a:srgbClr val="000000"/>
              </a:solidFill>
              <a:latin typeface="Arial"/>
              <a:ea typeface="Arial"/>
              <a:cs typeface="Arial"/>
              <a:sym typeface="Arial"/>
            </a:endParaRPr>
          </a:p>
        </p:txBody>
      </p:sp>
      <p:sp>
        <p:nvSpPr>
          <p:cNvPr id="29" name="Textfeld 28">
            <a:extLst>
              <a:ext uri="{FF2B5EF4-FFF2-40B4-BE49-F238E27FC236}">
                <a16:creationId xmlns:a16="http://schemas.microsoft.com/office/drawing/2014/main" id="{0C8B8AB0-4BCD-E424-67E5-8360A0025462}"/>
              </a:ext>
            </a:extLst>
          </p:cNvPr>
          <p:cNvSpPr txBox="1"/>
          <p:nvPr/>
        </p:nvSpPr>
        <p:spPr>
          <a:xfrm>
            <a:off x="2529840" y="5217590"/>
            <a:ext cx="7452360" cy="369332"/>
          </a:xfrm>
          <a:prstGeom prst="rect">
            <a:avLst/>
          </a:prstGeom>
          <a:noFill/>
        </p:spPr>
        <p:txBody>
          <a:bodyPr wrap="square">
            <a:spAutoFit/>
          </a:bodyPr>
          <a:lstStyle/>
          <a:p>
            <a:pPr marL="0" marR="0" lvl="0" indent="0" algn="ctr" rtl="0">
              <a:lnSpc>
                <a:spcPct val="90000"/>
              </a:lnSpc>
              <a:spcBef>
                <a:spcPts val="0"/>
              </a:spcBef>
              <a:spcAft>
                <a:spcPts val="0"/>
              </a:spcAft>
              <a:buClr>
                <a:schemeClr val="dk1"/>
              </a:buClr>
              <a:buSzPts val="2000"/>
              <a:buFont typeface="Arial"/>
              <a:buNone/>
            </a:pPr>
            <a:r>
              <a:rPr lang="en-IN" sz="2000" b="1" i="0" u="none" strike="noStrike" cap="none" noProof="0" dirty="0">
                <a:solidFill>
                  <a:schemeClr val="dk1"/>
                </a:solidFill>
                <a:latin typeface="Arial"/>
                <a:ea typeface="Arial"/>
                <a:cs typeface="Arial"/>
                <a:sym typeface="Arial"/>
              </a:rPr>
              <a:t>Chapter 10</a:t>
            </a:r>
            <a:endParaRPr lang="en-IN" sz="1400" b="0" i="0" u="none" strike="noStrike" cap="none" noProof="0" dirty="0">
              <a:solidFill>
                <a:srgbClr val="000000"/>
              </a:solidFill>
              <a:latin typeface="Arial"/>
              <a:ea typeface="Arial"/>
              <a:cs typeface="Arial"/>
              <a:sym typeface="Arial"/>
            </a:endParaRPr>
          </a:p>
        </p:txBody>
      </p:sp>
      <p:sp>
        <p:nvSpPr>
          <p:cNvPr id="31" name="Textfeld 30">
            <a:extLst>
              <a:ext uri="{FF2B5EF4-FFF2-40B4-BE49-F238E27FC236}">
                <a16:creationId xmlns:a16="http://schemas.microsoft.com/office/drawing/2014/main" id="{E8884E48-9DF7-E418-F922-961BD5AF9886}"/>
              </a:ext>
            </a:extLst>
          </p:cNvPr>
          <p:cNvSpPr txBox="1"/>
          <p:nvPr/>
        </p:nvSpPr>
        <p:spPr>
          <a:xfrm>
            <a:off x="2529840" y="5705902"/>
            <a:ext cx="7452360"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rgbClr val="C00000"/>
                </a:solidFill>
                <a:latin typeface="Arial"/>
                <a:ea typeface="Arial"/>
                <a:cs typeface="Arial"/>
                <a:sym typeface="Arial"/>
              </a:rPr>
              <a:t>What Sectors Need to Do - Humanitarian coordination</a:t>
            </a:r>
            <a:endParaRPr lang="en-IN" sz="1400" b="0" i="0" u="none" strike="noStrike" cap="none" noProof="0" dirty="0">
              <a:solidFill>
                <a:srgbClr val="000000"/>
              </a:solidFill>
              <a:latin typeface="Arial"/>
              <a:ea typeface="Arial"/>
              <a:cs typeface="Arial"/>
              <a:sym typeface="Arial"/>
            </a:endParaRPr>
          </a:p>
        </p:txBody>
      </p:sp>
      <p:sp>
        <p:nvSpPr>
          <p:cNvPr id="2" name="Foliennummernplatzhalter 1">
            <a:extLst>
              <a:ext uri="{FF2B5EF4-FFF2-40B4-BE49-F238E27FC236}">
                <a16:creationId xmlns:a16="http://schemas.microsoft.com/office/drawing/2014/main" id="{9D41D158-778C-AEFA-03A0-133E8E8B2D9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25</a:t>
            </a:fld>
            <a:endParaRPr lang="en-IN" noProof="0" dirty="0"/>
          </a:p>
        </p:txBody>
      </p:sp>
    </p:spTree>
    <p:extLst>
      <p:ext uri="{BB962C8B-B14F-4D97-AF65-F5344CB8AC3E}">
        <p14:creationId xmlns:p14="http://schemas.microsoft.com/office/powerpoint/2010/main" val="3046382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16">
          <a:extLst>
            <a:ext uri="{FF2B5EF4-FFF2-40B4-BE49-F238E27FC236}">
              <a16:creationId xmlns:a16="http://schemas.microsoft.com/office/drawing/2014/main" id="{5F9D2873-7D64-612A-2B9B-D6F4A65D0E8B}"/>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FC7DCA2-C09C-FC4C-14F7-5B6B5B019B73}"/>
              </a:ext>
            </a:extLst>
          </p:cNvPr>
          <p:cNvSpPr>
            <a:spLocks noGrp="1"/>
          </p:cNvSpPr>
          <p:nvPr>
            <p:ph type="title"/>
          </p:nvPr>
        </p:nvSpPr>
        <p:spPr/>
        <p:txBody>
          <a:bodyPr/>
          <a:lstStyle/>
          <a:p>
            <a:r>
              <a:rPr lang="en-IN" b="1" noProof="0" dirty="0">
                <a:solidFill>
                  <a:srgbClr val="000000"/>
                </a:solidFill>
              </a:rPr>
              <a:t>Structure of Sector-Specific Chapters </a:t>
            </a:r>
            <a:endParaRPr lang="en-IN" noProof="0" dirty="0"/>
          </a:p>
        </p:txBody>
      </p:sp>
      <p:sp>
        <p:nvSpPr>
          <p:cNvPr id="7" name="Textfeld 6">
            <a:extLst>
              <a:ext uri="{FF2B5EF4-FFF2-40B4-BE49-F238E27FC236}">
                <a16:creationId xmlns:a16="http://schemas.microsoft.com/office/drawing/2014/main" id="{B21B93B1-50AA-2FAA-B919-CF607A285506}"/>
              </a:ext>
            </a:extLst>
          </p:cNvPr>
          <p:cNvSpPr txBox="1"/>
          <p:nvPr/>
        </p:nvSpPr>
        <p:spPr>
          <a:xfrm>
            <a:off x="1021718" y="1779693"/>
            <a:ext cx="10396251" cy="369332"/>
          </a:xfrm>
          <a:prstGeom prst="rect">
            <a:avLst/>
          </a:prstGeom>
          <a:noFill/>
          <a:ln>
            <a:solidFill>
              <a:srgbClr val="0070C0"/>
            </a:solidFill>
          </a:ln>
        </p:spPr>
        <p:txBody>
          <a:bodyPr wrap="square">
            <a:spAutoFit/>
          </a:bodyPr>
          <a:lstStyle/>
          <a:p>
            <a:pPr marL="0" lvl="0" indent="0" algn="ctr" rtl="0">
              <a:lnSpc>
                <a:spcPct val="90000"/>
              </a:lnSpc>
              <a:spcBef>
                <a:spcPts val="0"/>
              </a:spcBef>
              <a:spcAft>
                <a:spcPts val="0"/>
              </a:spcAft>
              <a:buClr>
                <a:srgbClr val="C00000"/>
              </a:buClr>
              <a:buSzPts val="2000"/>
              <a:buNone/>
            </a:pPr>
            <a:r>
              <a:rPr lang="en-IN" sz="2000" b="1" noProof="0" dirty="0">
                <a:solidFill>
                  <a:srgbClr val="C00000"/>
                </a:solidFill>
                <a:latin typeface="Arial"/>
                <a:ea typeface="Arial"/>
                <a:cs typeface="Arial"/>
                <a:sym typeface="Arial"/>
              </a:rPr>
              <a:t>Background </a:t>
            </a:r>
            <a:r>
              <a:rPr lang="en-IN" sz="2000" b="1" noProof="0" dirty="0">
                <a:solidFill>
                  <a:srgbClr val="C00000"/>
                </a:solidFill>
              </a:rPr>
              <a:t>I</a:t>
            </a:r>
            <a:r>
              <a:rPr lang="en-IN" sz="2000" b="1" noProof="0" dirty="0">
                <a:solidFill>
                  <a:srgbClr val="C00000"/>
                </a:solidFill>
                <a:latin typeface="Arial"/>
                <a:ea typeface="Arial"/>
                <a:cs typeface="Arial"/>
                <a:sym typeface="Arial"/>
              </a:rPr>
              <a:t>nformation</a:t>
            </a:r>
            <a:endParaRPr lang="en-IN" sz="2800" noProof="0" dirty="0"/>
          </a:p>
        </p:txBody>
      </p:sp>
      <p:sp>
        <p:nvSpPr>
          <p:cNvPr id="9" name="Textfeld 8">
            <a:extLst>
              <a:ext uri="{FF2B5EF4-FFF2-40B4-BE49-F238E27FC236}">
                <a16:creationId xmlns:a16="http://schemas.microsoft.com/office/drawing/2014/main" id="{9411A827-FBBA-6F81-ECFD-151B25D9A727}"/>
              </a:ext>
            </a:extLst>
          </p:cNvPr>
          <p:cNvSpPr txBox="1"/>
          <p:nvPr/>
        </p:nvSpPr>
        <p:spPr>
          <a:xfrm>
            <a:off x="1021717" y="2300303"/>
            <a:ext cx="10396252"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Key Terms</a:t>
            </a:r>
            <a:endParaRPr lang="en-IN" sz="1400" b="0" i="0" u="none" strike="noStrike" cap="none" noProof="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F4022584-4219-B3A4-673F-0A8687D14AF7}"/>
              </a:ext>
            </a:extLst>
          </p:cNvPr>
          <p:cNvSpPr txBox="1"/>
          <p:nvPr/>
        </p:nvSpPr>
        <p:spPr>
          <a:xfrm>
            <a:off x="1021717" y="2845226"/>
            <a:ext cx="10396252"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Standards and Guidelines</a:t>
            </a:r>
            <a:endParaRPr lang="en-IN" sz="1400" b="0" i="0" u="none" strike="noStrike" cap="none" noProof="0"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86CA6D58-DCA7-A598-3129-51B61AF62876}"/>
              </a:ext>
            </a:extLst>
          </p:cNvPr>
          <p:cNvSpPr txBox="1"/>
          <p:nvPr/>
        </p:nvSpPr>
        <p:spPr>
          <a:xfrm>
            <a:off x="1021716" y="3390149"/>
            <a:ext cx="10396247"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Barriers to Access and Inclusion</a:t>
            </a:r>
            <a:endParaRPr lang="en-IN" sz="1400" b="0" i="0" u="none" strike="noStrike" cap="none" noProof="0" dirty="0">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ADE8BC90-BA04-101D-6A28-C203BC7D79E8}"/>
              </a:ext>
            </a:extLst>
          </p:cNvPr>
          <p:cNvSpPr txBox="1"/>
          <p:nvPr/>
        </p:nvSpPr>
        <p:spPr>
          <a:xfrm>
            <a:off x="1021716" y="3949229"/>
            <a:ext cx="10396247"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Must Do Actions</a:t>
            </a:r>
            <a:endParaRPr lang="en-IN" sz="1400" b="0" i="0" u="none" strike="noStrike" cap="none" noProof="0" dirty="0">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E9DEDF06-8BB4-C454-57D3-F0FE3306FCAD}"/>
              </a:ext>
            </a:extLst>
          </p:cNvPr>
          <p:cNvSpPr txBox="1"/>
          <p:nvPr/>
        </p:nvSpPr>
        <p:spPr>
          <a:xfrm>
            <a:off x="1021716" y="4534675"/>
            <a:ext cx="10396246"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Twin Track Approach</a:t>
            </a:r>
            <a:endParaRPr lang="en-IN" sz="1400" b="0" i="0" u="none" strike="noStrike" cap="none" noProof="0" dirty="0">
              <a:solidFill>
                <a:srgbClr val="000000"/>
              </a:solidFill>
              <a:latin typeface="Arial"/>
              <a:ea typeface="Arial"/>
              <a:cs typeface="Arial"/>
              <a:sym typeface="Arial"/>
            </a:endParaRPr>
          </a:p>
        </p:txBody>
      </p:sp>
      <p:sp>
        <p:nvSpPr>
          <p:cNvPr id="19" name="Textfeld 18">
            <a:extLst>
              <a:ext uri="{FF2B5EF4-FFF2-40B4-BE49-F238E27FC236}">
                <a16:creationId xmlns:a16="http://schemas.microsoft.com/office/drawing/2014/main" id="{686D3B6E-9FD6-DC64-2FBC-BBFB894FDD4D}"/>
              </a:ext>
            </a:extLst>
          </p:cNvPr>
          <p:cNvSpPr txBox="1"/>
          <p:nvPr/>
        </p:nvSpPr>
        <p:spPr>
          <a:xfrm>
            <a:off x="1021716" y="5121215"/>
            <a:ext cx="10396246"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rgbClr val="C00000"/>
                </a:solidFill>
                <a:latin typeface="Arial"/>
                <a:ea typeface="Arial"/>
                <a:cs typeface="Arial"/>
                <a:sym typeface="Arial"/>
              </a:rPr>
              <a:t>Recommended Actions</a:t>
            </a:r>
            <a:endParaRPr lang="en-IN" sz="1400" b="0" i="0" u="none" strike="noStrike" cap="none" noProof="0" dirty="0">
              <a:solidFill>
                <a:srgbClr val="000000"/>
              </a:solidFill>
              <a:latin typeface="Arial"/>
              <a:ea typeface="Arial"/>
              <a:cs typeface="Arial"/>
              <a:sym typeface="Arial"/>
            </a:endParaRPr>
          </a:p>
        </p:txBody>
      </p:sp>
      <p:sp>
        <p:nvSpPr>
          <p:cNvPr id="2" name="Foliennummernplatzhalter 1">
            <a:extLst>
              <a:ext uri="{FF2B5EF4-FFF2-40B4-BE49-F238E27FC236}">
                <a16:creationId xmlns:a16="http://schemas.microsoft.com/office/drawing/2014/main" id="{A5DDDFDC-0095-FBAA-86F0-FB3A63DC0EA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26</a:t>
            </a:fld>
            <a:endParaRPr lang="en-IN" noProof="0" dirty="0"/>
          </a:p>
        </p:txBody>
      </p:sp>
    </p:spTree>
    <p:extLst>
      <p:ext uri="{BB962C8B-B14F-4D97-AF65-F5344CB8AC3E}">
        <p14:creationId xmlns:p14="http://schemas.microsoft.com/office/powerpoint/2010/main" val="627987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9">
          <a:extLst>
            <a:ext uri="{FF2B5EF4-FFF2-40B4-BE49-F238E27FC236}">
              <a16:creationId xmlns:a16="http://schemas.microsoft.com/office/drawing/2014/main" id="{7A1FCA87-961D-085B-49C4-4D48B3F9411D}"/>
            </a:ext>
          </a:extLst>
        </p:cNvPr>
        <p:cNvGrpSpPr/>
        <p:nvPr/>
      </p:nvGrpSpPr>
      <p:grpSpPr>
        <a:xfrm>
          <a:off x="0" y="0"/>
          <a:ext cx="0" cy="0"/>
          <a:chOff x="0" y="0"/>
          <a:chExt cx="0" cy="0"/>
        </a:xfrm>
      </p:grpSpPr>
      <p:sp>
        <p:nvSpPr>
          <p:cNvPr id="2" name="Titel 2">
            <a:extLst>
              <a:ext uri="{FF2B5EF4-FFF2-40B4-BE49-F238E27FC236}">
                <a16:creationId xmlns:a16="http://schemas.microsoft.com/office/drawing/2014/main" id="{C785D8FA-9B56-5A5D-7503-2A01A87DDC0D}"/>
              </a:ext>
            </a:extLst>
          </p:cNvPr>
          <p:cNvSpPr>
            <a:spLocks noGrp="1"/>
          </p:cNvSpPr>
          <p:nvPr>
            <p:ph type="title"/>
          </p:nvPr>
        </p:nvSpPr>
        <p:spPr>
          <a:xfrm>
            <a:off x="2239463" y="-139117"/>
            <a:ext cx="8031971" cy="1325563"/>
          </a:xfrm>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IN" sz="3600" b="1" i="0" u="none" strike="noStrike" kern="0" cap="none" spc="0" normalizeH="0" baseline="0" noProof="0" dirty="0">
                <a:ln>
                  <a:noFill/>
                </a:ln>
                <a:solidFill>
                  <a:srgbClr val="000000"/>
                </a:solidFill>
                <a:effectLst/>
                <a:uLnTx/>
                <a:uFillTx/>
                <a:latin typeface="Arial"/>
                <a:cs typeface="Arial"/>
                <a:sym typeface="Arial"/>
              </a:rPr>
              <a:t>Key Programming Approach (1)</a:t>
            </a:r>
            <a:endParaRPr kumimoji="0" lang="en-I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Untertitel 6">
            <a:extLst>
              <a:ext uri="{FF2B5EF4-FFF2-40B4-BE49-F238E27FC236}">
                <a16:creationId xmlns:a16="http://schemas.microsoft.com/office/drawing/2014/main" id="{6A64E923-FCF7-1136-8400-E1739B601301}"/>
              </a:ext>
            </a:extLst>
          </p:cNvPr>
          <p:cNvSpPr txBox="1">
            <a:spLocks/>
          </p:cNvSpPr>
          <p:nvPr/>
        </p:nvSpPr>
        <p:spPr>
          <a:xfrm>
            <a:off x="3977337" y="749926"/>
            <a:ext cx="5237001" cy="100186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0800" indent="0">
              <a:buNone/>
            </a:pPr>
            <a:r>
              <a:rPr lang="en-IN" noProof="0" dirty="0">
                <a:solidFill>
                  <a:srgbClr val="0070C0"/>
                </a:solidFill>
              </a:rPr>
              <a:t>Chapter 3 of IASC Guidelines</a:t>
            </a:r>
            <a:endParaRPr lang="en-IN" noProof="0" dirty="0"/>
          </a:p>
        </p:txBody>
      </p:sp>
      <p:sp>
        <p:nvSpPr>
          <p:cNvPr id="7" name="Textfeld 6">
            <a:extLst>
              <a:ext uri="{FF2B5EF4-FFF2-40B4-BE49-F238E27FC236}">
                <a16:creationId xmlns:a16="http://schemas.microsoft.com/office/drawing/2014/main" id="{B960063E-AC86-B40F-D32F-3F110108F03C}"/>
              </a:ext>
            </a:extLst>
          </p:cNvPr>
          <p:cNvSpPr txBox="1"/>
          <p:nvPr/>
        </p:nvSpPr>
        <p:spPr>
          <a:xfrm>
            <a:off x="2239463" y="1557465"/>
            <a:ext cx="8031971" cy="584775"/>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3200"/>
              <a:buFont typeface="Arial"/>
              <a:buNone/>
            </a:pPr>
            <a:r>
              <a:rPr lang="en-IN" sz="3200" b="1" i="0" u="none" strike="noStrike" cap="none" noProof="0" dirty="0">
                <a:solidFill>
                  <a:schemeClr val="lt1"/>
                </a:solidFill>
                <a:latin typeface="Arial"/>
                <a:ea typeface="Arial"/>
                <a:cs typeface="Arial"/>
                <a:sym typeface="Arial"/>
              </a:rPr>
              <a:t>The Twin-Track Approach</a:t>
            </a:r>
            <a:endParaRPr lang="en-IN" sz="1400" b="0" i="0" u="none" strike="noStrike" cap="none" noProof="0" dirty="0">
              <a:solidFill>
                <a:srgbClr val="000000"/>
              </a:solidFill>
              <a:latin typeface="Arial"/>
              <a:ea typeface="Arial"/>
              <a:cs typeface="Arial"/>
              <a:sym typeface="Arial"/>
            </a:endParaRPr>
          </a:p>
        </p:txBody>
      </p:sp>
      <p:pic>
        <p:nvPicPr>
          <p:cNvPr id="13" name="Grafik 12" descr="Arrow tree from rectangle containing text &quot;The Twin-Track Approach&quot; down to the two tracks.">
            <a:extLst>
              <a:ext uri="{FF2B5EF4-FFF2-40B4-BE49-F238E27FC236}">
                <a16:creationId xmlns:a16="http://schemas.microsoft.com/office/drawing/2014/main" id="{942D1DCE-D99A-0320-1815-315364842A0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242704" y="2147130"/>
            <a:ext cx="3706592" cy="1117861"/>
          </a:xfrm>
          <a:prstGeom prst="rect">
            <a:avLst/>
          </a:prstGeom>
        </p:spPr>
      </p:pic>
      <p:sp>
        <p:nvSpPr>
          <p:cNvPr id="11" name="Textfeld 10">
            <a:extLst>
              <a:ext uri="{FF2B5EF4-FFF2-40B4-BE49-F238E27FC236}">
                <a16:creationId xmlns:a16="http://schemas.microsoft.com/office/drawing/2014/main" id="{39666D42-09D5-2DE7-C11B-A48546443E41}"/>
              </a:ext>
            </a:extLst>
          </p:cNvPr>
          <p:cNvSpPr txBox="1"/>
          <p:nvPr/>
        </p:nvSpPr>
        <p:spPr>
          <a:xfrm>
            <a:off x="708660" y="3247145"/>
            <a:ext cx="4983344" cy="2147511"/>
          </a:xfrm>
          <a:prstGeom prst="rect">
            <a:avLst/>
          </a:prstGeom>
          <a:noFill/>
          <a:ln>
            <a:solidFill>
              <a:srgbClr val="0070C0"/>
            </a:solidFill>
          </a:ln>
        </p:spPr>
        <p:txBody>
          <a:bodyPr wrap="square">
            <a:spAutoFit/>
          </a:bodyPr>
          <a:lstStyle/>
          <a:p>
            <a:pPr lvl="0" algn="ctr">
              <a:buSzPts val="2400"/>
            </a:pPr>
            <a:r>
              <a:rPr lang="en-IN" sz="2400" b="1" noProof="0" dirty="0">
                <a:solidFill>
                  <a:schemeClr val="dk1"/>
                </a:solidFill>
              </a:rPr>
              <a:t>Inclusive Mainstreamed Programmes</a:t>
            </a:r>
          </a:p>
          <a:p>
            <a:pPr lvl="0" algn="ctr">
              <a:lnSpc>
                <a:spcPct val="150000"/>
              </a:lnSpc>
              <a:buClr>
                <a:schemeClr val="dk1"/>
              </a:buClr>
              <a:buSzPts val="1800"/>
            </a:pPr>
            <a:r>
              <a:rPr lang="en-IN" sz="1800" noProof="0" dirty="0">
                <a:solidFill>
                  <a:schemeClr val="dk1"/>
                </a:solidFill>
              </a:rPr>
              <a:t>Humanitarian programmes and interventions are designed and implemented inclusive of persons with disabilities</a:t>
            </a:r>
            <a:r>
              <a:rPr lang="en-IN" sz="2400" noProof="0" dirty="0">
                <a:solidFill>
                  <a:schemeClr val="dk1"/>
                </a:solidFill>
              </a:rPr>
              <a:t>​</a:t>
            </a:r>
            <a:endParaRPr lang="en-IN" sz="1800" noProof="0" dirty="0">
              <a:solidFill>
                <a:schemeClr val="dk1"/>
              </a:solidFill>
            </a:endParaRPr>
          </a:p>
        </p:txBody>
      </p:sp>
      <p:sp>
        <p:nvSpPr>
          <p:cNvPr id="9" name="Textfeld 8">
            <a:extLst>
              <a:ext uri="{FF2B5EF4-FFF2-40B4-BE49-F238E27FC236}">
                <a16:creationId xmlns:a16="http://schemas.microsoft.com/office/drawing/2014/main" id="{51ADE48D-137F-EFBA-DF29-AD72095F17B2}"/>
              </a:ext>
            </a:extLst>
          </p:cNvPr>
          <p:cNvSpPr txBox="1"/>
          <p:nvPr/>
        </p:nvSpPr>
        <p:spPr>
          <a:xfrm>
            <a:off x="6499982" y="3255295"/>
            <a:ext cx="5514700" cy="2045240"/>
          </a:xfrm>
          <a:prstGeom prst="rect">
            <a:avLst/>
          </a:prstGeom>
          <a:noFill/>
          <a:ln>
            <a:solidFill>
              <a:srgbClr val="C00000"/>
            </a:solidFill>
          </a:ln>
        </p:spPr>
        <p:txBody>
          <a:bodyPr wrap="square">
            <a:no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dk1"/>
                </a:solidFill>
                <a:latin typeface="Arial"/>
                <a:ea typeface="Arial"/>
                <a:cs typeface="Arial"/>
                <a:sym typeface="Arial"/>
              </a:rPr>
              <a:t>Targeted Interventions </a:t>
            </a:r>
            <a:endParaRPr lang="en-IN" sz="1400" b="0" i="0" u="none" strike="noStrike" cap="none" noProof="0"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dk1"/>
                </a:solidFill>
                <a:latin typeface="Arial"/>
                <a:ea typeface="Arial"/>
                <a:cs typeface="Arial"/>
                <a:sym typeface="Arial"/>
              </a:rPr>
              <a:t>for Persons with Disabilities</a:t>
            </a:r>
            <a:endParaRPr lang="en-IN" sz="1800" b="0" i="0" u="none" strike="noStrike" cap="none" noProof="0" dirty="0">
              <a:solidFill>
                <a:schemeClr val="dk1"/>
              </a:solidFill>
              <a:latin typeface="Arial"/>
              <a:ea typeface="Arial"/>
              <a:cs typeface="Arial"/>
              <a:sym typeface="Arial"/>
            </a:endParaRPr>
          </a:p>
          <a:p>
            <a:pPr marL="0" marR="0" lvl="0" indent="0" algn="ctr" rtl="0">
              <a:lnSpc>
                <a:spcPct val="150000"/>
              </a:lnSpc>
              <a:spcBef>
                <a:spcPts val="0"/>
              </a:spcBef>
              <a:spcAft>
                <a:spcPts val="0"/>
              </a:spcAft>
              <a:buClr>
                <a:schemeClr val="dk1"/>
              </a:buClr>
              <a:buSzPts val="1800"/>
              <a:buFont typeface="Arial"/>
              <a:buNone/>
            </a:pPr>
            <a:r>
              <a:rPr lang="en-IN" sz="1800" b="0" i="0" u="none" strike="noStrike" cap="none" noProof="0" dirty="0">
                <a:solidFill>
                  <a:schemeClr val="dk1"/>
                </a:solidFill>
                <a:latin typeface="Arial"/>
                <a:ea typeface="Arial"/>
                <a:cs typeface="Arial"/>
                <a:sym typeface="Arial"/>
              </a:rPr>
              <a:t>Humanitarian programmes address specific requirements of persons with disabilities</a:t>
            </a:r>
            <a:endParaRPr lang="en-IN" sz="2400" b="1" i="0" u="none" strike="noStrike" cap="none" noProof="0" dirty="0">
              <a:solidFill>
                <a:schemeClr val="dk1"/>
              </a:solidFill>
              <a:latin typeface="Arial"/>
              <a:ea typeface="Arial"/>
              <a:cs typeface="Arial"/>
              <a:sym typeface="Arial"/>
            </a:endParaRPr>
          </a:p>
        </p:txBody>
      </p:sp>
      <p:pic>
        <p:nvPicPr>
          <p:cNvPr id="15" name="Grafik 14">
            <a:extLst>
              <a:ext uri="{FF2B5EF4-FFF2-40B4-BE49-F238E27FC236}">
                <a16:creationId xmlns:a16="http://schemas.microsoft.com/office/drawing/2014/main" id="{7F9FD797-87D2-32BE-14AA-DF1BB10BEEE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136675" y="5705516"/>
            <a:ext cx="7967499" cy="805115"/>
          </a:xfrm>
          <a:prstGeom prst="rect">
            <a:avLst/>
          </a:prstGeom>
        </p:spPr>
      </p:pic>
      <p:sp>
        <p:nvSpPr>
          <p:cNvPr id="3" name="Foliennummernplatzhalter 2">
            <a:extLst>
              <a:ext uri="{FF2B5EF4-FFF2-40B4-BE49-F238E27FC236}">
                <a16:creationId xmlns:a16="http://schemas.microsoft.com/office/drawing/2014/main" id="{6CCC089D-D896-5045-E5DB-3C2D52E456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27</a:t>
            </a:fld>
            <a:endParaRPr lang="en-IN" noProof="0" dirty="0"/>
          </a:p>
        </p:txBody>
      </p:sp>
    </p:spTree>
    <p:extLst>
      <p:ext uri="{BB962C8B-B14F-4D97-AF65-F5344CB8AC3E}">
        <p14:creationId xmlns:p14="http://schemas.microsoft.com/office/powerpoint/2010/main" val="743446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29">
          <a:extLst>
            <a:ext uri="{FF2B5EF4-FFF2-40B4-BE49-F238E27FC236}">
              <a16:creationId xmlns:a16="http://schemas.microsoft.com/office/drawing/2014/main" id="{2E6A3A4A-E947-8FC4-F08F-11FA719B0B4D}"/>
            </a:ext>
          </a:extLst>
        </p:cNvPr>
        <p:cNvGrpSpPr/>
        <p:nvPr/>
      </p:nvGrpSpPr>
      <p:grpSpPr>
        <a:xfrm>
          <a:off x="0" y="0"/>
          <a:ext cx="0" cy="0"/>
          <a:chOff x="0" y="0"/>
          <a:chExt cx="0" cy="0"/>
        </a:xfrm>
      </p:grpSpPr>
      <p:sp>
        <p:nvSpPr>
          <p:cNvPr id="4" name="Titel 2">
            <a:extLst>
              <a:ext uri="{FF2B5EF4-FFF2-40B4-BE49-F238E27FC236}">
                <a16:creationId xmlns:a16="http://schemas.microsoft.com/office/drawing/2014/main" id="{A69E77D4-2536-6666-DD32-A4390004B937}"/>
              </a:ext>
            </a:extLst>
          </p:cNvPr>
          <p:cNvSpPr>
            <a:spLocks noGrp="1"/>
          </p:cNvSpPr>
          <p:nvPr>
            <p:ph type="title"/>
          </p:nvPr>
        </p:nvSpPr>
        <p:spPr>
          <a:xfrm>
            <a:off x="2239463" y="20234"/>
            <a:ext cx="8031971" cy="1325563"/>
          </a:xfrm>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IN" sz="3600" b="1" i="0" u="none" strike="noStrike" kern="0" cap="none" spc="0" normalizeH="0" baseline="0" noProof="0" dirty="0">
                <a:ln>
                  <a:noFill/>
                </a:ln>
                <a:solidFill>
                  <a:srgbClr val="000000"/>
                </a:solidFill>
                <a:effectLst/>
                <a:uLnTx/>
                <a:uFillTx/>
                <a:latin typeface="Arial"/>
                <a:cs typeface="Arial"/>
                <a:sym typeface="Arial"/>
              </a:rPr>
              <a:t>Key Programming Approach (2)</a:t>
            </a:r>
            <a:endParaRPr kumimoji="0" lang="en-I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Untertitel 6">
            <a:extLst>
              <a:ext uri="{FF2B5EF4-FFF2-40B4-BE49-F238E27FC236}">
                <a16:creationId xmlns:a16="http://schemas.microsoft.com/office/drawing/2014/main" id="{91E0B423-CAFC-55E0-2C8F-E84DDB62A098}"/>
              </a:ext>
            </a:extLst>
          </p:cNvPr>
          <p:cNvSpPr txBox="1">
            <a:spLocks/>
          </p:cNvSpPr>
          <p:nvPr/>
        </p:nvSpPr>
        <p:spPr>
          <a:xfrm>
            <a:off x="3787233" y="940844"/>
            <a:ext cx="5237001" cy="80990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0800" indent="0">
              <a:buNone/>
            </a:pPr>
            <a:r>
              <a:rPr lang="en-IN" noProof="0" dirty="0">
                <a:solidFill>
                  <a:srgbClr val="0070C0"/>
                </a:solidFill>
              </a:rPr>
              <a:t>Chapter 3 of IASC Guidelines</a:t>
            </a:r>
            <a:endParaRPr lang="en-IN" noProof="0" dirty="0"/>
          </a:p>
        </p:txBody>
      </p:sp>
      <p:sp>
        <p:nvSpPr>
          <p:cNvPr id="7" name="Textfeld 6">
            <a:extLst>
              <a:ext uri="{FF2B5EF4-FFF2-40B4-BE49-F238E27FC236}">
                <a16:creationId xmlns:a16="http://schemas.microsoft.com/office/drawing/2014/main" id="{24FE16AF-C6B1-5BD6-A851-F97FF027CF44}"/>
              </a:ext>
            </a:extLst>
          </p:cNvPr>
          <p:cNvSpPr txBox="1"/>
          <p:nvPr/>
        </p:nvSpPr>
        <p:spPr>
          <a:xfrm>
            <a:off x="2239464" y="2036827"/>
            <a:ext cx="8031971" cy="523220"/>
          </a:xfrm>
          <a:prstGeom prst="rect">
            <a:avLst/>
          </a:prstGeom>
          <a:solidFill>
            <a:srgbClr val="0070C0"/>
          </a:solidFill>
        </p:spPr>
        <p:txBody>
          <a:bodyPr wrap="square">
            <a:spAutoFit/>
          </a:bodyPr>
          <a:lstStyle/>
          <a:p>
            <a:pPr lvl="0" algn="ctr">
              <a:buSzPts val="3200"/>
            </a:pPr>
            <a:r>
              <a:rPr lang="en-IN" sz="2800" b="1" noProof="0" dirty="0">
                <a:solidFill>
                  <a:schemeClr val="lt1"/>
                </a:solidFill>
              </a:rPr>
              <a:t>The Must-Do Actions (MDAs)</a:t>
            </a:r>
            <a:endParaRPr lang="en-IN" sz="2800" b="0" i="0" u="none" strike="noStrike" cap="none" noProof="0" dirty="0">
              <a:solidFill>
                <a:srgbClr val="000000"/>
              </a:solidFill>
              <a:latin typeface="Arial"/>
              <a:ea typeface="Arial"/>
              <a:cs typeface="Arial"/>
              <a:sym typeface="Arial"/>
            </a:endParaRPr>
          </a:p>
        </p:txBody>
      </p:sp>
      <p:pic>
        <p:nvPicPr>
          <p:cNvPr id="15" name="Grafik 14">
            <a:extLst>
              <a:ext uri="{FF2B5EF4-FFF2-40B4-BE49-F238E27FC236}">
                <a16:creationId xmlns:a16="http://schemas.microsoft.com/office/drawing/2014/main" id="{E7788847-3DCD-787A-99CC-9FE0A545AE8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049088" y="6056416"/>
            <a:ext cx="5806943" cy="586791"/>
          </a:xfrm>
          <a:prstGeom prst="rect">
            <a:avLst/>
          </a:prstGeom>
        </p:spPr>
      </p:pic>
      <p:pic>
        <p:nvPicPr>
          <p:cNvPr id="22" name="Grafik 21" descr="Arrow tree from rectangle containing text &quot;Must-Do-Actions&quot; down to the 4 MDAs.">
            <a:extLst>
              <a:ext uri="{FF2B5EF4-FFF2-40B4-BE49-F238E27FC236}">
                <a16:creationId xmlns:a16="http://schemas.microsoft.com/office/drawing/2014/main" id="{62A40A64-8682-8232-41FB-D17BBF3F2F79}"/>
              </a:ext>
            </a:extLst>
          </p:cNvPr>
          <p:cNvPicPr>
            <a:picLocks noChangeAspect="1"/>
          </p:cNvPicPr>
          <p:nvPr/>
        </p:nvPicPr>
        <p:blipFill>
          <a:blip r:embed="rId4"/>
          <a:stretch>
            <a:fillRect/>
          </a:stretch>
        </p:blipFill>
        <p:spPr>
          <a:xfrm>
            <a:off x="1692982" y="2568505"/>
            <a:ext cx="8806035" cy="1069581"/>
          </a:xfrm>
          <a:prstGeom prst="rect">
            <a:avLst/>
          </a:prstGeom>
        </p:spPr>
      </p:pic>
      <p:sp>
        <p:nvSpPr>
          <p:cNvPr id="12" name="Textfeld 11">
            <a:extLst>
              <a:ext uri="{FF2B5EF4-FFF2-40B4-BE49-F238E27FC236}">
                <a16:creationId xmlns:a16="http://schemas.microsoft.com/office/drawing/2014/main" id="{57F97941-5A12-E245-594E-52DF2FE9530C}"/>
              </a:ext>
            </a:extLst>
          </p:cNvPr>
          <p:cNvSpPr txBox="1"/>
          <p:nvPr/>
        </p:nvSpPr>
        <p:spPr>
          <a:xfrm>
            <a:off x="708660" y="3926421"/>
            <a:ext cx="2453337" cy="1371746"/>
          </a:xfrm>
          <a:prstGeom prst="rect">
            <a:avLst/>
          </a:prstGeom>
          <a:noFill/>
          <a:ln>
            <a:solidFill>
              <a:srgbClr val="0070C0"/>
            </a:solidFill>
          </a:ln>
        </p:spPr>
        <p:txBody>
          <a:bodyPr wrap="square">
            <a:noAutofit/>
          </a:bodyPr>
          <a:lstStyle/>
          <a:p>
            <a:pPr lvl="0" algn="ctr">
              <a:buSzPts val="2400"/>
            </a:pPr>
            <a:r>
              <a:rPr lang="en-IN" sz="2400" b="1" noProof="0" dirty="0">
                <a:solidFill>
                  <a:schemeClr val="dk1"/>
                </a:solidFill>
              </a:rPr>
              <a:t>Meaningful Participation</a:t>
            </a:r>
            <a:endParaRPr lang="en-IN" sz="2400" noProof="0" dirty="0"/>
          </a:p>
        </p:txBody>
      </p:sp>
      <p:sp>
        <p:nvSpPr>
          <p:cNvPr id="16" name="Textfeld 15">
            <a:extLst>
              <a:ext uri="{FF2B5EF4-FFF2-40B4-BE49-F238E27FC236}">
                <a16:creationId xmlns:a16="http://schemas.microsoft.com/office/drawing/2014/main" id="{A5036BF7-48FD-65B9-5D4B-1D4797202219}"/>
              </a:ext>
            </a:extLst>
          </p:cNvPr>
          <p:cNvSpPr txBox="1"/>
          <p:nvPr/>
        </p:nvSpPr>
        <p:spPr>
          <a:xfrm>
            <a:off x="3471731" y="3868585"/>
            <a:ext cx="2624269" cy="1429582"/>
          </a:xfrm>
          <a:prstGeom prst="rect">
            <a:avLst/>
          </a:prstGeom>
          <a:noFill/>
          <a:ln>
            <a:solidFill>
              <a:srgbClr val="C00000"/>
            </a:solidFill>
          </a:ln>
        </p:spPr>
        <p:txBody>
          <a:bodyPr wrap="square">
            <a:noAutofit/>
          </a:bodyPr>
          <a:lstStyle/>
          <a:p>
            <a:pPr lvl="0" algn="ctr">
              <a:buSzPts val="2400"/>
            </a:pPr>
            <a:r>
              <a:rPr lang="en-IN" sz="2400" b="1" noProof="0" dirty="0">
                <a:solidFill>
                  <a:schemeClr val="dk1"/>
                </a:solidFill>
              </a:rPr>
              <a:t>Addressing Barriers</a:t>
            </a:r>
            <a:endParaRPr lang="en-IN" sz="2400" noProof="0" dirty="0"/>
          </a:p>
        </p:txBody>
      </p:sp>
      <p:sp>
        <p:nvSpPr>
          <p:cNvPr id="18" name="Textfeld 17">
            <a:extLst>
              <a:ext uri="{FF2B5EF4-FFF2-40B4-BE49-F238E27FC236}">
                <a16:creationId xmlns:a16="http://schemas.microsoft.com/office/drawing/2014/main" id="{BB9EF9C5-F4C6-F5AF-3BE8-4F87994AD03E}"/>
              </a:ext>
            </a:extLst>
          </p:cNvPr>
          <p:cNvSpPr txBox="1"/>
          <p:nvPr/>
        </p:nvSpPr>
        <p:spPr>
          <a:xfrm>
            <a:off x="6405734" y="3885390"/>
            <a:ext cx="2450297" cy="1412777"/>
          </a:xfrm>
          <a:prstGeom prst="rect">
            <a:avLst/>
          </a:prstGeom>
          <a:noFill/>
          <a:ln>
            <a:solidFill>
              <a:srgbClr val="0070C0"/>
            </a:solidFill>
          </a:ln>
        </p:spPr>
        <p:txBody>
          <a:bodyPr wrap="square">
            <a:noAutofit/>
          </a:bodyPr>
          <a:lstStyle/>
          <a:p>
            <a:pPr lvl="0" algn="ctr">
              <a:buSzPts val="2400"/>
            </a:pPr>
            <a:r>
              <a:rPr lang="en-IN" sz="2400" b="1" noProof="0" dirty="0">
                <a:solidFill>
                  <a:schemeClr val="dk1"/>
                </a:solidFill>
              </a:rPr>
              <a:t>Empowerment and Capacity Development</a:t>
            </a:r>
            <a:endParaRPr lang="en-IN" sz="2400" noProof="0" dirty="0"/>
          </a:p>
        </p:txBody>
      </p:sp>
      <p:sp>
        <p:nvSpPr>
          <p:cNvPr id="20" name="Textfeld 19">
            <a:extLst>
              <a:ext uri="{FF2B5EF4-FFF2-40B4-BE49-F238E27FC236}">
                <a16:creationId xmlns:a16="http://schemas.microsoft.com/office/drawing/2014/main" id="{EA7A67FC-6991-8D40-8221-7479ED2A8BC8}"/>
              </a:ext>
            </a:extLst>
          </p:cNvPr>
          <p:cNvSpPr txBox="1"/>
          <p:nvPr/>
        </p:nvSpPr>
        <p:spPr>
          <a:xfrm>
            <a:off x="9214338" y="3868585"/>
            <a:ext cx="2398541" cy="1429582"/>
          </a:xfrm>
          <a:prstGeom prst="rect">
            <a:avLst/>
          </a:prstGeom>
          <a:noFill/>
          <a:ln>
            <a:solidFill>
              <a:srgbClr val="C00000"/>
            </a:solidFill>
          </a:ln>
        </p:spPr>
        <p:txBody>
          <a:bodyPr wrap="square">
            <a:noAutofit/>
          </a:bodyPr>
          <a:lstStyle/>
          <a:p>
            <a:pPr lvl="0" algn="ctr">
              <a:buSzPts val="2400"/>
            </a:pPr>
            <a:r>
              <a:rPr lang="en-IN" sz="2400" b="1" noProof="0" dirty="0">
                <a:solidFill>
                  <a:schemeClr val="dk1"/>
                </a:solidFill>
              </a:rPr>
              <a:t>Data Collection and Monitoring</a:t>
            </a:r>
            <a:endParaRPr lang="en-IN" sz="2400" noProof="0" dirty="0"/>
          </a:p>
        </p:txBody>
      </p:sp>
      <p:sp>
        <p:nvSpPr>
          <p:cNvPr id="2" name="Foliennummernplatzhalter 1">
            <a:extLst>
              <a:ext uri="{FF2B5EF4-FFF2-40B4-BE49-F238E27FC236}">
                <a16:creationId xmlns:a16="http://schemas.microsoft.com/office/drawing/2014/main" id="{75AFDF82-BB77-1B5E-D03B-316107779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28</a:t>
            </a:fld>
            <a:endParaRPr lang="en-IN" noProof="0" dirty="0"/>
          </a:p>
        </p:txBody>
      </p:sp>
    </p:spTree>
    <p:extLst>
      <p:ext uri="{BB962C8B-B14F-4D97-AF65-F5344CB8AC3E}">
        <p14:creationId xmlns:p14="http://schemas.microsoft.com/office/powerpoint/2010/main" val="3977543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1371"/>
        <p:cNvGrpSpPr/>
        <p:nvPr/>
      </p:nvGrpSpPr>
      <p:grpSpPr>
        <a:xfrm>
          <a:off x="0" y="0"/>
          <a:ext cx="0" cy="0"/>
          <a:chOff x="0" y="0"/>
          <a:chExt cx="0" cy="0"/>
        </a:xfrm>
      </p:grpSpPr>
      <p:sp>
        <p:nvSpPr>
          <p:cNvPr id="3" name="Titel 2">
            <a:extLst>
              <a:ext uri="{FF2B5EF4-FFF2-40B4-BE49-F238E27FC236}">
                <a16:creationId xmlns:a16="http://schemas.microsoft.com/office/drawing/2014/main" id="{1E79E358-AA1D-166B-A006-3D14938C1E3F}"/>
              </a:ext>
            </a:extLst>
          </p:cNvPr>
          <p:cNvSpPr>
            <a:spLocks noGrp="1"/>
          </p:cNvSpPr>
          <p:nvPr>
            <p:ph type="title"/>
          </p:nvPr>
        </p:nvSpPr>
        <p:spPr>
          <a:xfrm>
            <a:off x="2432956" y="367831"/>
            <a:ext cx="7326086" cy="897475"/>
          </a:xfrm>
        </p:spPr>
        <p:txBody>
          <a:bodyPr>
            <a:normAutofit fontScale="90000"/>
          </a:bodyPr>
          <a:lstStyle/>
          <a:p>
            <a:pPr lvl="0" algn="ctr"/>
            <a:r>
              <a:rPr lang="en-IN" b="1" noProof="0" dirty="0">
                <a:solidFill>
                  <a:srgbClr val="000000"/>
                </a:solidFill>
              </a:rPr>
              <a:t>IASC Guidelines on Data and Information Management (1)</a:t>
            </a:r>
            <a:endParaRPr lang="en-IN" noProof="0" dirty="0"/>
          </a:p>
        </p:txBody>
      </p:sp>
      <p:sp>
        <p:nvSpPr>
          <p:cNvPr id="6" name="Untertitel 6">
            <a:extLst>
              <a:ext uri="{FF2B5EF4-FFF2-40B4-BE49-F238E27FC236}">
                <a16:creationId xmlns:a16="http://schemas.microsoft.com/office/drawing/2014/main" id="{BF9CB715-69B9-D3FF-7566-8AC2A7518874}"/>
              </a:ext>
            </a:extLst>
          </p:cNvPr>
          <p:cNvSpPr txBox="1">
            <a:spLocks/>
          </p:cNvSpPr>
          <p:nvPr/>
        </p:nvSpPr>
        <p:spPr>
          <a:xfrm>
            <a:off x="3477499" y="1285374"/>
            <a:ext cx="5237001" cy="610951"/>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lvl="0" indent="0">
              <a:lnSpc>
                <a:spcPct val="100000"/>
              </a:lnSpc>
              <a:spcBef>
                <a:spcPts val="0"/>
              </a:spcBef>
              <a:buClr>
                <a:srgbClr val="000000"/>
              </a:buClr>
              <a:buSzPts val="1800"/>
              <a:buNone/>
            </a:pPr>
            <a:r>
              <a:rPr lang="en-IN" noProof="0" dirty="0">
                <a:solidFill>
                  <a:srgbClr val="0070C0"/>
                </a:solidFill>
              </a:rPr>
              <a:t>Chapter 4 of IASC Guidelines</a:t>
            </a:r>
            <a:endParaRPr lang="en-IN" noProof="0" dirty="0"/>
          </a:p>
        </p:txBody>
      </p:sp>
      <p:sp>
        <p:nvSpPr>
          <p:cNvPr id="7" name="Textfeld 6">
            <a:extLst>
              <a:ext uri="{FF2B5EF4-FFF2-40B4-BE49-F238E27FC236}">
                <a16:creationId xmlns:a16="http://schemas.microsoft.com/office/drawing/2014/main" id="{777D6801-6215-2181-D5D7-2449AD862818}"/>
              </a:ext>
              <a:ext uri="{C183D7F6-B498-43B3-948B-1728B52AA6E4}">
                <adec:decorative xmlns:adec="http://schemas.microsoft.com/office/drawing/2017/decorative" val="1"/>
              </a:ext>
            </a:extLst>
          </p:cNvPr>
          <p:cNvSpPr txBox="1"/>
          <p:nvPr/>
        </p:nvSpPr>
        <p:spPr>
          <a:xfrm>
            <a:off x="-1450096" y="2109332"/>
            <a:ext cx="6236676" cy="58477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3200"/>
              <a:buFont typeface="Arial"/>
              <a:buNone/>
            </a:pPr>
            <a:r>
              <a:rPr lang="en-IN" sz="3200" b="1" i="0" u="none" strike="noStrike" cap="none" noProof="0" dirty="0">
                <a:solidFill>
                  <a:srgbClr val="C00000"/>
                </a:solidFill>
                <a:latin typeface="Arial"/>
                <a:ea typeface="Arial"/>
                <a:cs typeface="Arial"/>
                <a:sym typeface="Arial"/>
              </a:rPr>
              <a:t>What?</a:t>
            </a:r>
            <a:endParaRPr lang="en-IN" sz="3200" b="0" i="0" u="none" strike="noStrike" cap="none" noProof="0" dirty="0">
              <a:solidFill>
                <a:srgbClr val="C00000"/>
              </a:solidFill>
              <a:latin typeface="Arial"/>
              <a:ea typeface="Arial"/>
              <a:cs typeface="Arial"/>
              <a:sym typeface="Arial"/>
            </a:endParaRPr>
          </a:p>
        </p:txBody>
      </p:sp>
      <p:sp>
        <p:nvSpPr>
          <p:cNvPr id="9" name="Textfeld 8">
            <a:extLst>
              <a:ext uri="{FF2B5EF4-FFF2-40B4-BE49-F238E27FC236}">
                <a16:creationId xmlns:a16="http://schemas.microsoft.com/office/drawing/2014/main" id="{6E70BB74-7180-9AE5-2CC5-348C57410BEA}"/>
              </a:ext>
            </a:extLst>
          </p:cNvPr>
          <p:cNvSpPr txBox="1"/>
          <p:nvPr/>
        </p:nvSpPr>
        <p:spPr>
          <a:xfrm>
            <a:off x="3060784" y="1936460"/>
            <a:ext cx="9131217" cy="4921540"/>
          </a:xfrm>
          <a:prstGeom prst="rect">
            <a:avLst/>
          </a:prstGeom>
          <a:noFill/>
        </p:spPr>
        <p:txBody>
          <a:bodyPr wrap="square">
            <a:spAutoFit/>
          </a:bodyPr>
          <a:lstStyle/>
          <a:p>
            <a:pPr marL="228600" marR="0" lvl="0" indent="-228600" algn="l" rtl="0">
              <a:lnSpc>
                <a:spcPct val="150000"/>
              </a:lnSpc>
              <a:spcBef>
                <a:spcPts val="0"/>
              </a:spcBef>
              <a:spcAft>
                <a:spcPts val="0"/>
              </a:spcAft>
              <a:buClr>
                <a:schemeClr val="dk1"/>
              </a:buClr>
              <a:buSzPts val="2800"/>
              <a:buFont typeface="Arial"/>
              <a:buChar char="●"/>
            </a:pPr>
            <a:r>
              <a:rPr lang="en-IN" sz="2800" b="0" i="0" u="none" strike="noStrike" cap="none" noProof="0" dirty="0">
                <a:solidFill>
                  <a:schemeClr val="dk1"/>
                </a:solidFill>
                <a:latin typeface="Arial"/>
                <a:ea typeface="Arial"/>
                <a:cs typeface="Arial"/>
                <a:sym typeface="Arial"/>
              </a:rPr>
              <a:t>Identifies affected population of persons with disabilities </a:t>
            </a:r>
          </a:p>
          <a:p>
            <a:pPr marL="228600" marR="0" lvl="0" indent="-228600" algn="l" rtl="0">
              <a:lnSpc>
                <a:spcPct val="150000"/>
              </a:lnSpc>
              <a:spcBef>
                <a:spcPts val="1000"/>
              </a:spcBef>
              <a:spcAft>
                <a:spcPts val="0"/>
              </a:spcAft>
              <a:buClr>
                <a:schemeClr val="dk1"/>
              </a:buClr>
              <a:buSzPts val="2800"/>
              <a:buFont typeface="Arial"/>
              <a:buChar char="●"/>
            </a:pPr>
            <a:r>
              <a:rPr lang="en-IN" sz="2800" b="0" i="0" u="none" strike="noStrike" cap="none" noProof="0" dirty="0">
                <a:solidFill>
                  <a:schemeClr val="dk1"/>
                </a:solidFill>
                <a:latin typeface="Arial"/>
                <a:ea typeface="Arial"/>
                <a:cs typeface="Arial"/>
                <a:sym typeface="Arial"/>
              </a:rPr>
              <a:t>Analyses risks and intersectional factors contributing to risks </a:t>
            </a:r>
          </a:p>
          <a:p>
            <a:pPr marL="228600" marR="0" lvl="0" indent="-228600" algn="l" rtl="0">
              <a:lnSpc>
                <a:spcPct val="150000"/>
              </a:lnSpc>
              <a:spcBef>
                <a:spcPts val="1000"/>
              </a:spcBef>
              <a:spcAft>
                <a:spcPts val="0"/>
              </a:spcAft>
              <a:buClr>
                <a:schemeClr val="dk1"/>
              </a:buClr>
              <a:buSzPts val="2800"/>
              <a:buFont typeface="Arial"/>
              <a:buChar char="●"/>
            </a:pPr>
            <a:r>
              <a:rPr lang="en-IN" sz="2800" b="0" i="0" u="none" strike="noStrike" cap="none" noProof="0" dirty="0">
                <a:solidFill>
                  <a:schemeClr val="dk1"/>
                </a:solidFill>
                <a:latin typeface="Arial"/>
                <a:ea typeface="Arial"/>
                <a:cs typeface="Arial"/>
                <a:sym typeface="Arial"/>
              </a:rPr>
              <a:t>Identifies barriers to access and participation </a:t>
            </a:r>
          </a:p>
          <a:p>
            <a:pPr marL="228600" marR="0" lvl="0" indent="-228600" algn="l" rtl="0">
              <a:lnSpc>
                <a:spcPct val="150000"/>
              </a:lnSpc>
              <a:spcBef>
                <a:spcPts val="1000"/>
              </a:spcBef>
              <a:spcAft>
                <a:spcPts val="0"/>
              </a:spcAft>
              <a:buClr>
                <a:schemeClr val="dk1"/>
              </a:buClr>
              <a:buSzPts val="2800"/>
              <a:buFont typeface="Arial"/>
              <a:buChar char="●"/>
            </a:pPr>
            <a:r>
              <a:rPr lang="en-IN" sz="2800" b="0" i="0" u="none" strike="noStrike" cap="none" noProof="0" dirty="0">
                <a:solidFill>
                  <a:schemeClr val="dk1"/>
                </a:solidFill>
                <a:latin typeface="Arial"/>
                <a:ea typeface="Arial"/>
                <a:cs typeface="Arial"/>
                <a:sym typeface="Arial"/>
              </a:rPr>
              <a:t>Recognises roles and capacities of persons with disabilities in humanitarian response</a:t>
            </a:r>
          </a:p>
        </p:txBody>
      </p:sp>
      <p:sp>
        <p:nvSpPr>
          <p:cNvPr id="11" name="Textfeld 10">
            <a:extLst>
              <a:ext uri="{FF2B5EF4-FFF2-40B4-BE49-F238E27FC236}">
                <a16:creationId xmlns:a16="http://schemas.microsoft.com/office/drawing/2014/main" id="{EACD740B-3B5B-3A66-D00E-82F358ABFF1F}"/>
              </a:ext>
              <a:ext uri="{C183D7F6-B498-43B3-948B-1728B52AA6E4}">
                <adec:decorative xmlns:adec="http://schemas.microsoft.com/office/drawing/2017/decorative" val="1"/>
              </a:ext>
            </a:extLst>
          </p:cNvPr>
          <p:cNvSpPr txBox="1"/>
          <p:nvPr/>
        </p:nvSpPr>
        <p:spPr>
          <a:xfrm>
            <a:off x="-1791238" y="5668328"/>
            <a:ext cx="6918960" cy="58477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3200"/>
              <a:buFont typeface="Arial"/>
              <a:buNone/>
            </a:pPr>
            <a:r>
              <a:rPr lang="en-IN" sz="3200" b="1" i="0" u="none" strike="noStrike" cap="none" noProof="0" dirty="0">
                <a:solidFill>
                  <a:srgbClr val="0077C8"/>
                </a:solidFill>
                <a:latin typeface="Arial"/>
                <a:ea typeface="Arial"/>
                <a:cs typeface="Arial"/>
                <a:sym typeface="Arial"/>
              </a:rPr>
              <a:t>Who?</a:t>
            </a:r>
            <a:endParaRPr lang="en-IN" sz="3200" b="0" i="0" u="none" strike="noStrike" cap="none" noProof="0" dirty="0">
              <a:solidFill>
                <a:srgbClr val="0077C8"/>
              </a:solidFill>
              <a:latin typeface="Arial"/>
              <a:ea typeface="Arial"/>
              <a:cs typeface="Arial"/>
              <a:sym typeface="Arial"/>
            </a:endParaRPr>
          </a:p>
        </p:txBody>
      </p:sp>
      <p:pic>
        <p:nvPicPr>
          <p:cNvPr id="13" name="Grafik 12">
            <a:extLst>
              <a:ext uri="{FF2B5EF4-FFF2-40B4-BE49-F238E27FC236}">
                <a16:creationId xmlns:a16="http://schemas.microsoft.com/office/drawing/2014/main" id="{E6D94703-BA97-F810-B579-ABBD9E2F46DC}"/>
              </a:ext>
              <a:ext uri="{C183D7F6-B498-43B3-948B-1728B52AA6E4}">
                <adec:decorative xmlns:adec="http://schemas.microsoft.com/office/drawing/2017/decorative" val="1"/>
              </a:ext>
            </a:extLst>
          </p:cNvPr>
          <p:cNvPicPr>
            <a:picLocks noChangeAspect="1"/>
          </p:cNvPicPr>
          <p:nvPr/>
        </p:nvPicPr>
        <p:blipFill>
          <a:blip r:embed="rId3"/>
          <a:srcRect b="9667"/>
          <a:stretch>
            <a:fillRect/>
          </a:stretch>
        </p:blipFill>
        <p:spPr>
          <a:xfrm>
            <a:off x="812074" y="3175027"/>
            <a:ext cx="2066925" cy="1996161"/>
          </a:xfrm>
          <a:prstGeom prst="rect">
            <a:avLst/>
          </a:prstGeom>
        </p:spPr>
      </p:pic>
      <p:sp>
        <p:nvSpPr>
          <p:cNvPr id="2" name="Foliennummernplatzhalter 1">
            <a:extLst>
              <a:ext uri="{FF2B5EF4-FFF2-40B4-BE49-F238E27FC236}">
                <a16:creationId xmlns:a16="http://schemas.microsoft.com/office/drawing/2014/main" id="{9D3E141B-1E5E-4F8B-8B6C-447A4B76A0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29</a:t>
            </a:fld>
            <a:endParaRPr lang="en-IN"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7FBAC219-0316-732D-E475-B7093ACADB7C}"/>
              </a:ext>
            </a:extLst>
          </p:cNvPr>
          <p:cNvSpPr>
            <a:spLocks noGrp="1"/>
          </p:cNvSpPr>
          <p:nvPr>
            <p:ph type="title"/>
          </p:nvPr>
        </p:nvSpPr>
        <p:spPr>
          <a:xfrm>
            <a:off x="839788" y="457200"/>
            <a:ext cx="5256212" cy="1085850"/>
          </a:xfrm>
          <a:solidFill>
            <a:srgbClr val="0070C0"/>
          </a:solidFill>
        </p:spPr>
        <p:txBody>
          <a:bodyPr anchor="ctr">
            <a:normAutofit/>
          </a:bodyPr>
          <a:lstStyle/>
          <a:p>
            <a:r>
              <a:rPr lang="en-IN" sz="2800" noProof="0" dirty="0">
                <a:solidFill>
                  <a:schemeClr val="bg1"/>
                </a:solidFill>
              </a:rPr>
              <a:t>In collaboration with:</a:t>
            </a:r>
          </a:p>
        </p:txBody>
      </p:sp>
      <p:pic>
        <p:nvPicPr>
          <p:cNvPr id="14" name="Grafik 13" descr="Action Against Hunger Logo">
            <a:extLst>
              <a:ext uri="{FF2B5EF4-FFF2-40B4-BE49-F238E27FC236}">
                <a16:creationId xmlns:a16="http://schemas.microsoft.com/office/drawing/2014/main" id="{3F45D82B-76CD-2B93-8D92-FBE8E131D0B8}"/>
              </a:ext>
            </a:extLst>
          </p:cNvPr>
          <p:cNvPicPr>
            <a:picLocks noChangeAspect="1"/>
          </p:cNvPicPr>
          <p:nvPr/>
        </p:nvPicPr>
        <p:blipFill>
          <a:blip r:embed="rId3"/>
          <a:stretch>
            <a:fillRect/>
          </a:stretch>
        </p:blipFill>
        <p:spPr>
          <a:xfrm>
            <a:off x="966398" y="1834929"/>
            <a:ext cx="1784310" cy="1093006"/>
          </a:xfrm>
          <a:prstGeom prst="rect">
            <a:avLst/>
          </a:prstGeom>
        </p:spPr>
      </p:pic>
      <p:pic>
        <p:nvPicPr>
          <p:cNvPr id="15" name="Picture 16" descr="African Disabiltiy Forum logo.">
            <a:extLst>
              <a:ext uri="{FF2B5EF4-FFF2-40B4-BE49-F238E27FC236}">
                <a16:creationId xmlns:a16="http://schemas.microsoft.com/office/drawing/2014/main" id="{EFD48082-6ED5-B7CF-EB81-95959C4E0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6" name="Grafik 15" descr="Food Cluster Logo">
            <a:extLst>
              <a:ext uri="{FF2B5EF4-FFF2-40B4-BE49-F238E27FC236}">
                <a16:creationId xmlns:a16="http://schemas.microsoft.com/office/drawing/2014/main" id="{98C6CAC6-41FB-4CFE-62B7-893F74FBCBDC}"/>
              </a:ext>
            </a:extLst>
          </p:cNvPr>
          <p:cNvPicPr>
            <a:picLocks noChangeAspect="1"/>
          </p:cNvPicPr>
          <p:nvPr/>
        </p:nvPicPr>
        <p:blipFill>
          <a:blip r:embed="rId5"/>
          <a:stretch>
            <a:fillRect/>
          </a:stretch>
        </p:blipFill>
        <p:spPr>
          <a:xfrm>
            <a:off x="966398" y="2927935"/>
            <a:ext cx="1784310" cy="1061196"/>
          </a:xfrm>
          <a:prstGeom prst="rect">
            <a:avLst/>
          </a:prstGeom>
        </p:spPr>
      </p:pic>
      <p:pic>
        <p:nvPicPr>
          <p:cNvPr id="18" name="Picture 8" descr="Handicap International / Humanity &amp; Inclusion logo.">
            <a:extLst>
              <a:ext uri="{FF2B5EF4-FFF2-40B4-BE49-F238E27FC236}">
                <a16:creationId xmlns:a16="http://schemas.microsoft.com/office/drawing/2014/main" id="{B3E146A9-1EFD-3108-475D-65AB77BA47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20" name="Picture 10" descr="Malteser International logo.">
            <a:extLst>
              <a:ext uri="{FF2B5EF4-FFF2-40B4-BE49-F238E27FC236}">
                <a16:creationId xmlns:a16="http://schemas.microsoft.com/office/drawing/2014/main" id="{E8D20241-2378-7588-99C8-AD47922135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22" name="Grafik 21" descr="Welthungerhilfe Logo">
            <a:extLst>
              <a:ext uri="{FF2B5EF4-FFF2-40B4-BE49-F238E27FC236}">
                <a16:creationId xmlns:a16="http://schemas.microsoft.com/office/drawing/2014/main" id="{3BF26234-653C-C286-9C64-C405CFB2F69A}"/>
              </a:ext>
            </a:extLst>
          </p:cNvPr>
          <p:cNvPicPr>
            <a:picLocks noChangeAspect="1"/>
          </p:cNvPicPr>
          <p:nvPr/>
        </p:nvPicPr>
        <p:blipFill>
          <a:blip r:embed="rId8"/>
          <a:stretch>
            <a:fillRect/>
          </a:stretch>
        </p:blipFill>
        <p:spPr>
          <a:xfrm>
            <a:off x="3373667" y="4114552"/>
            <a:ext cx="2248214" cy="971686"/>
          </a:xfrm>
          <a:prstGeom prst="rect">
            <a:avLst/>
          </a:prstGeom>
        </p:spPr>
      </p:pic>
      <p:pic>
        <p:nvPicPr>
          <p:cNvPr id="23" name="Picture 20" descr="World Food Programme logo.">
            <a:extLst>
              <a:ext uri="{FF2B5EF4-FFF2-40B4-BE49-F238E27FC236}">
                <a16:creationId xmlns:a16="http://schemas.microsoft.com/office/drawing/2014/main" id="{46D577B5-4CB7-F887-BF78-B40A0B969D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24" name="Content Placeholder 2">
            <a:extLst>
              <a:ext uri="{FF2B5EF4-FFF2-40B4-BE49-F238E27FC236}">
                <a16:creationId xmlns:a16="http://schemas.microsoft.com/office/drawing/2014/main" id="{14273618-5F8F-B173-9512-DA66561E0D4B}"/>
              </a:ext>
            </a:extLst>
          </p:cNvPr>
          <p:cNvSpPr txBox="1">
            <a:spLocks/>
          </p:cNvSpPr>
          <p:nvPr/>
        </p:nvSpPr>
        <p:spPr>
          <a:xfrm>
            <a:off x="6286500" y="457200"/>
            <a:ext cx="5068888" cy="5899149"/>
          </a:xfrm>
          <a:prstGeom prst="rect">
            <a:avLst/>
          </a:prstGeom>
          <a:solidFill>
            <a:srgbClr val="0070C0"/>
          </a:solidFill>
          <a:ln>
            <a:noFill/>
          </a:ln>
        </p:spPr>
        <p:txBody>
          <a:bodyPr spcFirstLastPara="1" wrap="square" lIns="91425" tIns="45700" rIns="540000" bIns="45700" anchor="ctr"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400050" indent="-342900">
              <a:lnSpc>
                <a:spcPct val="115000"/>
              </a:lnSpc>
              <a:spcBef>
                <a:spcPts val="0"/>
              </a:spcBef>
              <a:spcAft>
                <a:spcPts val="1200"/>
              </a:spcAft>
              <a:buClr>
                <a:schemeClr val="lt1"/>
              </a:buClr>
              <a:buSzPts val="2400"/>
              <a:tabLst>
                <a:tab pos="4489450" algn="l"/>
              </a:tabLst>
            </a:pPr>
            <a:r>
              <a:rPr lang="en-IN" sz="2000" noProof="0" dirty="0">
                <a:solidFill>
                  <a:schemeClr val="lt1"/>
                </a:solidFill>
              </a:rPr>
              <a:t>An inter-agency initiative to build practical capacity for disability-inclusive humanitarian Food Security programming in-line with the IASC Guidelines on Inclusion of Persons with Disabilities in Humanitarian Action.</a:t>
            </a:r>
            <a:endParaRPr lang="en-IN" sz="2000" noProof="0" dirty="0"/>
          </a:p>
          <a:p>
            <a:pPr marL="400050" indent="-342900">
              <a:lnSpc>
                <a:spcPct val="115000"/>
              </a:lnSpc>
              <a:spcBef>
                <a:spcPts val="0"/>
              </a:spcBef>
              <a:spcAft>
                <a:spcPts val="1200"/>
              </a:spcAft>
              <a:buClr>
                <a:schemeClr val="lt1"/>
              </a:buClr>
              <a:buSzPts val="2400"/>
            </a:pPr>
            <a:r>
              <a:rPr lang="en-IN" sz="2000" noProof="0" dirty="0">
                <a:solidFill>
                  <a:schemeClr val="lt1"/>
                </a:solidFill>
              </a:rPr>
              <a:t>Aligned with and expanding on the DRG training package “</a:t>
            </a:r>
            <a:r>
              <a:rPr lang="en-IN" sz="2000" noProof="0" dirty="0">
                <a:solidFill>
                  <a:schemeClr val="bg1"/>
                </a:solidFil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IN" sz="2000" noProof="0" dirty="0">
                <a:solidFill>
                  <a:schemeClr val="lt1"/>
                </a:solidFill>
              </a:rPr>
              <a:t>” </a:t>
            </a:r>
          </a:p>
          <a:p>
            <a:pPr marL="400050" indent="-368300">
              <a:lnSpc>
                <a:spcPct val="115000"/>
              </a:lnSpc>
              <a:spcBef>
                <a:spcPts val="0"/>
              </a:spcBef>
              <a:spcAft>
                <a:spcPts val="1200"/>
              </a:spcAft>
              <a:buClr>
                <a:schemeClr val="lt1"/>
              </a:buClr>
              <a:tabLst>
                <a:tab pos="4932363" algn="l"/>
              </a:tabLst>
            </a:pPr>
            <a:r>
              <a:rPr lang="en-IN" sz="2000" noProof="0" dirty="0">
                <a:solidFill>
                  <a:schemeClr val="lt1"/>
                </a:solidFill>
              </a:rPr>
              <a:t>This package was piloted at a workshop in Uganda in 2026 prior to publication.</a:t>
            </a:r>
            <a:endParaRPr lang="en-IN" sz="2000" noProof="0" dirty="0">
              <a:solidFill>
                <a:schemeClr val="bg1"/>
              </a:solidFill>
            </a:endParaRPr>
          </a:p>
        </p:txBody>
      </p:sp>
      <p:sp>
        <p:nvSpPr>
          <p:cNvPr id="26" name="Foliennummernplatzhalter 25">
            <a:extLst>
              <a:ext uri="{FF2B5EF4-FFF2-40B4-BE49-F238E27FC236}">
                <a16:creationId xmlns:a16="http://schemas.microsoft.com/office/drawing/2014/main" id="{86C0621A-0BB6-B147-94F3-429A0C43AB7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a:t>
            </a:fld>
            <a:endParaRPr lang="en-IN" noProof="0" dirty="0"/>
          </a:p>
        </p:txBody>
      </p:sp>
    </p:spTree>
    <p:extLst>
      <p:ext uri="{BB962C8B-B14F-4D97-AF65-F5344CB8AC3E}">
        <p14:creationId xmlns:p14="http://schemas.microsoft.com/office/powerpoint/2010/main" val="2398335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1382"/>
        <p:cNvGrpSpPr/>
        <p:nvPr/>
      </p:nvGrpSpPr>
      <p:grpSpPr>
        <a:xfrm>
          <a:off x="0" y="0"/>
          <a:ext cx="0" cy="0"/>
          <a:chOff x="0" y="0"/>
          <a:chExt cx="0" cy="0"/>
        </a:xfrm>
      </p:grpSpPr>
      <p:sp>
        <p:nvSpPr>
          <p:cNvPr id="3" name="Titel 2">
            <a:extLst>
              <a:ext uri="{FF2B5EF4-FFF2-40B4-BE49-F238E27FC236}">
                <a16:creationId xmlns:a16="http://schemas.microsoft.com/office/drawing/2014/main" id="{D5C461EA-D42E-004D-2B68-9936346D2B68}"/>
              </a:ext>
            </a:extLst>
          </p:cNvPr>
          <p:cNvSpPr>
            <a:spLocks noGrp="1"/>
          </p:cNvSpPr>
          <p:nvPr>
            <p:ph type="title"/>
          </p:nvPr>
        </p:nvSpPr>
        <p:spPr>
          <a:xfrm>
            <a:off x="2776603" y="365105"/>
            <a:ext cx="6638794" cy="523200"/>
          </a:xfrm>
        </p:spPr>
        <p:txBody>
          <a:bodyPr>
            <a:normAutofit fontScale="90000"/>
          </a:bodyPr>
          <a:lstStyle/>
          <a:p>
            <a:pPr lvl="0" algn="ctr"/>
            <a:r>
              <a:rPr lang="en-IN" b="1" noProof="0" dirty="0"/>
              <a:t>IASC Guidelines on Data and Information Management (2)</a:t>
            </a:r>
            <a:endParaRPr lang="en-IN" noProof="0" dirty="0"/>
          </a:p>
        </p:txBody>
      </p:sp>
      <p:sp>
        <p:nvSpPr>
          <p:cNvPr id="10" name="Untertitel 6">
            <a:extLst>
              <a:ext uri="{FF2B5EF4-FFF2-40B4-BE49-F238E27FC236}">
                <a16:creationId xmlns:a16="http://schemas.microsoft.com/office/drawing/2014/main" id="{9767AE6F-2975-694E-B359-0E627B832961}"/>
              </a:ext>
            </a:extLst>
          </p:cNvPr>
          <p:cNvSpPr txBox="1">
            <a:spLocks/>
          </p:cNvSpPr>
          <p:nvPr/>
        </p:nvSpPr>
        <p:spPr>
          <a:xfrm>
            <a:off x="3796649" y="1170617"/>
            <a:ext cx="5237001" cy="610951"/>
          </a:xfrm>
          <a:prstGeom prst="rect">
            <a:avLst/>
          </a:prstGeom>
          <a:noFill/>
          <a:ln>
            <a:noFill/>
          </a:ln>
        </p:spPr>
        <p:txBody>
          <a:bodyPr spcFirstLastPara="1" wrap="square" lIns="91425" tIns="45700" rIns="91425" bIns="45700" anchor="t" anchorCtr="0">
            <a:normAutofit fontScale="92500"/>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lvl="0" indent="0" algn="ctr">
              <a:lnSpc>
                <a:spcPct val="100000"/>
              </a:lnSpc>
              <a:spcBef>
                <a:spcPts val="0"/>
              </a:spcBef>
              <a:buClr>
                <a:srgbClr val="000000"/>
              </a:buClr>
              <a:buSzPts val="2400"/>
              <a:buNone/>
            </a:pPr>
            <a:r>
              <a:rPr lang="en-IN" b="1" noProof="0" dirty="0">
                <a:solidFill>
                  <a:srgbClr val="0070C0"/>
                </a:solidFill>
              </a:rPr>
              <a:t>How can we use disability data?</a:t>
            </a:r>
          </a:p>
        </p:txBody>
      </p:sp>
      <p:sp>
        <p:nvSpPr>
          <p:cNvPr id="7" name="Textfeld 6">
            <a:extLst>
              <a:ext uri="{FF2B5EF4-FFF2-40B4-BE49-F238E27FC236}">
                <a16:creationId xmlns:a16="http://schemas.microsoft.com/office/drawing/2014/main" id="{5CA1A230-EF87-3FF7-1023-99D7532AF616}"/>
              </a:ext>
            </a:extLst>
          </p:cNvPr>
          <p:cNvSpPr txBox="1"/>
          <p:nvPr/>
        </p:nvSpPr>
        <p:spPr>
          <a:xfrm>
            <a:off x="935126" y="1810695"/>
            <a:ext cx="7273749" cy="4728217"/>
          </a:xfrm>
          <a:prstGeom prst="rect">
            <a:avLst/>
          </a:prstGeom>
          <a:noFill/>
        </p:spPr>
        <p:txBody>
          <a:bodyPr wrap="square">
            <a:spAutoFit/>
          </a:bodyPr>
          <a:lstStyle/>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7"/>
                  </a:ext>
                </a:extLst>
              </a:rPr>
              <a:t>Identify persons with disabilities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8"/>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9"/>
                  </a:ext>
                </a:extLst>
              </a:rPr>
              <a:t>Understand how crisis affects persons with disabilities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0"/>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1"/>
                  </a:ext>
                </a:extLst>
              </a:rPr>
              <a:t>Identify barriers and risks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2"/>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3"/>
                  </a:ext>
                </a:extLst>
              </a:rPr>
              <a:t>Understand their views and priorities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4"/>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5"/>
                  </a:ext>
                </a:extLst>
              </a:rPr>
              <a:t>Map capacities and resources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6"/>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7"/>
                  </a:ext>
                </a:extLst>
              </a:rPr>
              <a:t>Monitor access to and impact of services and facilities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8"/>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9"/>
                  </a:ext>
                </a:extLst>
              </a:rPr>
              <a:t>Measure access to and impact of programmes</a:t>
            </a:r>
            <a:endPar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0"/>
                </a:ext>
              </a:extLst>
            </a:endParaRPr>
          </a:p>
          <a:p>
            <a:pPr marL="457200" marR="0" lvl="0" indent="-381000" algn="l" rtl="0">
              <a:lnSpc>
                <a:spcPct val="115000"/>
              </a:lnSpc>
              <a:spcBef>
                <a:spcPts val="0"/>
              </a:spcBef>
              <a:spcAft>
                <a:spcPts val="0"/>
              </a:spcAft>
              <a:buClr>
                <a:srgbClr val="000000"/>
              </a:buClr>
              <a:buSzPts val="2400"/>
              <a:buFont typeface="Arial"/>
              <a:buChar char="●"/>
            </a:pPr>
            <a:r>
              <a:rPr lang="en-IN" sz="2400" b="0" i="0" u="none" strike="noStrike" cap="none" noProof="0" dirty="0">
                <a:solidFill>
                  <a:srgbClr val="000000"/>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1"/>
                  </a:ext>
                </a:extLst>
              </a:rPr>
              <a:t>Provide evidence for advocacy and resources mobilisation</a:t>
            </a:r>
            <a:endParaRPr lang="en-IN" sz="2000" b="1" i="0" u="none" strike="noStrike" cap="none" noProof="0" dirty="0">
              <a:solidFill>
                <a:schemeClr val="dk1"/>
              </a:solidFill>
              <a:latin typeface="Arial"/>
              <a:ea typeface="Arial"/>
              <a:cs typeface="Arial"/>
              <a:sym typeface="Arial"/>
            </a:endParaRPr>
          </a:p>
        </p:txBody>
      </p:sp>
      <p:pic>
        <p:nvPicPr>
          <p:cNvPr id="9" name="Grafik 8">
            <a:extLst>
              <a:ext uri="{FF2B5EF4-FFF2-40B4-BE49-F238E27FC236}">
                <a16:creationId xmlns:a16="http://schemas.microsoft.com/office/drawing/2014/main" id="{8F3F1E6D-8DBF-C959-FA27-38894570AD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948612" y="2496508"/>
            <a:ext cx="4067175" cy="3190875"/>
          </a:xfrm>
          <a:prstGeom prst="rect">
            <a:avLst/>
          </a:prstGeom>
        </p:spPr>
      </p:pic>
      <p:sp>
        <p:nvSpPr>
          <p:cNvPr id="2" name="Foliennummernplatzhalter 1">
            <a:extLst>
              <a:ext uri="{FF2B5EF4-FFF2-40B4-BE49-F238E27FC236}">
                <a16:creationId xmlns:a16="http://schemas.microsoft.com/office/drawing/2014/main" id="{74D0F571-815B-4AC5-FFF4-205297639A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30</a:t>
            </a:fld>
            <a:endParaRPr lang="en-IN" noProof="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1391"/>
        <p:cNvGrpSpPr/>
        <p:nvPr/>
      </p:nvGrpSpPr>
      <p:grpSpPr>
        <a:xfrm>
          <a:off x="0" y="0"/>
          <a:ext cx="0" cy="0"/>
          <a:chOff x="0" y="0"/>
          <a:chExt cx="0" cy="0"/>
        </a:xfrm>
      </p:grpSpPr>
      <p:sp>
        <p:nvSpPr>
          <p:cNvPr id="3" name="Titel 2">
            <a:extLst>
              <a:ext uri="{FF2B5EF4-FFF2-40B4-BE49-F238E27FC236}">
                <a16:creationId xmlns:a16="http://schemas.microsoft.com/office/drawing/2014/main" id="{6E11E105-7550-0980-E9B3-96A15B863F7C}"/>
              </a:ext>
            </a:extLst>
          </p:cNvPr>
          <p:cNvSpPr>
            <a:spLocks noGrp="1"/>
          </p:cNvSpPr>
          <p:nvPr>
            <p:ph type="title"/>
          </p:nvPr>
        </p:nvSpPr>
        <p:spPr>
          <a:xfrm>
            <a:off x="838200" y="365126"/>
            <a:ext cx="10515600" cy="952400"/>
          </a:xfrm>
        </p:spPr>
        <p:txBody>
          <a:bodyPr>
            <a:normAutofit fontScale="90000"/>
          </a:bodyPr>
          <a:lstStyle/>
          <a:p>
            <a:r>
              <a:rPr lang="en-IN" b="1" noProof="0" dirty="0">
                <a:solidFill>
                  <a:srgbClr val="000000"/>
                </a:solidFill>
              </a:rPr>
              <a:t>IASC Guidelines on Partnerships and Empowerment of OPDs</a:t>
            </a:r>
            <a:endParaRPr lang="en-IN" noProof="0" dirty="0"/>
          </a:p>
        </p:txBody>
      </p:sp>
      <p:sp>
        <p:nvSpPr>
          <p:cNvPr id="6" name="Untertitel 6">
            <a:extLst>
              <a:ext uri="{FF2B5EF4-FFF2-40B4-BE49-F238E27FC236}">
                <a16:creationId xmlns:a16="http://schemas.microsoft.com/office/drawing/2014/main" id="{68BC506F-E0CA-3DA8-B24E-A85244783489}"/>
              </a:ext>
            </a:extLst>
          </p:cNvPr>
          <p:cNvSpPr txBox="1">
            <a:spLocks/>
          </p:cNvSpPr>
          <p:nvPr/>
        </p:nvSpPr>
        <p:spPr>
          <a:xfrm>
            <a:off x="3477499" y="1285374"/>
            <a:ext cx="5237001" cy="610951"/>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lvl="0" indent="0">
              <a:lnSpc>
                <a:spcPct val="100000"/>
              </a:lnSpc>
              <a:spcBef>
                <a:spcPts val="0"/>
              </a:spcBef>
              <a:buClr>
                <a:srgbClr val="000000"/>
              </a:buClr>
              <a:buSzPts val="1800"/>
              <a:buNone/>
            </a:pPr>
            <a:r>
              <a:rPr lang="en-IN" noProof="0" dirty="0">
                <a:solidFill>
                  <a:srgbClr val="0070C0"/>
                </a:solidFill>
              </a:rPr>
              <a:t>Chapter 5 of IASC Guidelines</a:t>
            </a:r>
            <a:endParaRPr lang="en-IN" noProof="0" dirty="0"/>
          </a:p>
        </p:txBody>
      </p:sp>
      <p:sp>
        <p:nvSpPr>
          <p:cNvPr id="7" name="Textfeld 6">
            <a:extLst>
              <a:ext uri="{FF2B5EF4-FFF2-40B4-BE49-F238E27FC236}">
                <a16:creationId xmlns:a16="http://schemas.microsoft.com/office/drawing/2014/main" id="{C539C555-3B60-0468-D855-E6CFB56D0003}"/>
              </a:ext>
            </a:extLst>
          </p:cNvPr>
          <p:cNvSpPr txBox="1"/>
          <p:nvPr/>
        </p:nvSpPr>
        <p:spPr>
          <a:xfrm>
            <a:off x="125321" y="2803443"/>
            <a:ext cx="6096000" cy="954107"/>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rgbClr val="C00000"/>
                </a:solidFill>
                <a:latin typeface="Arial"/>
                <a:ea typeface="Arial"/>
                <a:cs typeface="Arial"/>
                <a:sym typeface="Arial"/>
              </a:rPr>
              <a:t>Why partnering with OPDs is important</a:t>
            </a:r>
          </a:p>
        </p:txBody>
      </p:sp>
      <p:sp>
        <p:nvSpPr>
          <p:cNvPr id="9" name="Textfeld 8">
            <a:extLst>
              <a:ext uri="{FF2B5EF4-FFF2-40B4-BE49-F238E27FC236}">
                <a16:creationId xmlns:a16="http://schemas.microsoft.com/office/drawing/2014/main" id="{F2784E9A-50F5-588B-C610-0384F95B9BA6}"/>
              </a:ext>
            </a:extLst>
          </p:cNvPr>
          <p:cNvSpPr txBox="1"/>
          <p:nvPr/>
        </p:nvSpPr>
        <p:spPr>
          <a:xfrm>
            <a:off x="0" y="4552610"/>
            <a:ext cx="6096000" cy="954107"/>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rgbClr val="0070C0"/>
                </a:solidFill>
                <a:latin typeface="Arial"/>
                <a:ea typeface="Arial"/>
                <a:cs typeface="Arial"/>
                <a:sym typeface="Arial"/>
              </a:rPr>
              <a:t>Identifying other important partnerships</a:t>
            </a:r>
          </a:p>
        </p:txBody>
      </p:sp>
      <p:pic>
        <p:nvPicPr>
          <p:cNvPr id="11" name="Grafik 10">
            <a:extLst>
              <a:ext uri="{FF2B5EF4-FFF2-40B4-BE49-F238E27FC236}">
                <a16:creationId xmlns:a16="http://schemas.microsoft.com/office/drawing/2014/main" id="{0C9504B3-0906-124F-6EBE-357EDBE053B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23326" y="1906948"/>
            <a:ext cx="6043353" cy="4202084"/>
          </a:xfrm>
          <a:prstGeom prst="rect">
            <a:avLst/>
          </a:prstGeom>
        </p:spPr>
      </p:pic>
      <p:sp>
        <p:nvSpPr>
          <p:cNvPr id="2" name="Foliennummernplatzhalter 1">
            <a:extLst>
              <a:ext uri="{FF2B5EF4-FFF2-40B4-BE49-F238E27FC236}">
                <a16:creationId xmlns:a16="http://schemas.microsoft.com/office/drawing/2014/main" id="{005CF836-7C77-A21B-1341-FFD5A7D3575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31</a:t>
            </a:fld>
            <a:endParaRPr lang="en-IN" noProof="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01"/>
        <p:cNvGrpSpPr/>
        <p:nvPr/>
      </p:nvGrpSpPr>
      <p:grpSpPr>
        <a:xfrm>
          <a:off x="0" y="0"/>
          <a:ext cx="0" cy="0"/>
          <a:chOff x="0" y="0"/>
          <a:chExt cx="0" cy="0"/>
        </a:xfrm>
      </p:grpSpPr>
      <p:sp>
        <p:nvSpPr>
          <p:cNvPr id="4" name="Titel 2">
            <a:extLst>
              <a:ext uri="{FF2B5EF4-FFF2-40B4-BE49-F238E27FC236}">
                <a16:creationId xmlns:a16="http://schemas.microsoft.com/office/drawing/2014/main" id="{4F92D667-9E34-B0B8-9AFD-90BB2944F49B}"/>
              </a:ext>
            </a:extLst>
          </p:cNvPr>
          <p:cNvSpPr>
            <a:spLocks noGrp="1"/>
          </p:cNvSpPr>
          <p:nvPr>
            <p:ph type="title"/>
          </p:nvPr>
        </p:nvSpPr>
        <p:spPr>
          <a:xfrm>
            <a:off x="838200" y="365126"/>
            <a:ext cx="10515600" cy="461665"/>
          </a:xfrm>
        </p:spPr>
        <p:txBody>
          <a:bodyPr>
            <a:normAutofit fontScale="90000"/>
          </a:bodyPr>
          <a:lstStyle/>
          <a:p>
            <a:pPr lvl="0" algn="ctr"/>
            <a:r>
              <a:rPr lang="en-IN" b="1" noProof="0" dirty="0">
                <a:solidFill>
                  <a:srgbClr val="000000"/>
                </a:solidFill>
              </a:rPr>
              <a:t>Stakeholders’ Roles and Responsibilities</a:t>
            </a:r>
            <a:endParaRPr lang="en-IN" sz="1400" b="1" noProof="0" dirty="0">
              <a:solidFill>
                <a:srgbClr val="000000"/>
              </a:solidFill>
            </a:endParaRPr>
          </a:p>
        </p:txBody>
      </p:sp>
      <p:sp>
        <p:nvSpPr>
          <p:cNvPr id="6" name="Untertitel 6">
            <a:extLst>
              <a:ext uri="{FF2B5EF4-FFF2-40B4-BE49-F238E27FC236}">
                <a16:creationId xmlns:a16="http://schemas.microsoft.com/office/drawing/2014/main" id="{89794992-0726-AE70-43DD-36E66AD39A0B}"/>
              </a:ext>
            </a:extLst>
          </p:cNvPr>
          <p:cNvSpPr txBox="1">
            <a:spLocks/>
          </p:cNvSpPr>
          <p:nvPr/>
        </p:nvSpPr>
        <p:spPr>
          <a:xfrm>
            <a:off x="3477499" y="1285374"/>
            <a:ext cx="5237001" cy="610951"/>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lvl="0" indent="0" algn="ctr">
              <a:lnSpc>
                <a:spcPct val="100000"/>
              </a:lnSpc>
              <a:spcBef>
                <a:spcPts val="0"/>
              </a:spcBef>
              <a:buClr>
                <a:srgbClr val="000000"/>
              </a:buClr>
              <a:buSzPts val="1800"/>
              <a:buNone/>
            </a:pPr>
            <a:r>
              <a:rPr lang="en-IN" noProof="0" dirty="0">
                <a:solidFill>
                  <a:srgbClr val="0070C0"/>
                </a:solidFill>
              </a:rPr>
              <a:t>Chapter 9 of IASC Guidelines</a:t>
            </a:r>
            <a:endParaRPr lang="en-IN" noProof="0" dirty="0"/>
          </a:p>
        </p:txBody>
      </p:sp>
      <p:pic>
        <p:nvPicPr>
          <p:cNvPr id="3" name="Grafik 2" descr="Diagram illustrating a continuous humanitarian programme cycle. At the center are two core functions: Coordination and Information Management. Surrounding these is a circular process with interconnected stages: Needs Assessment &amp; Analysis, Strategic Planning, Resource Mobilization, Implementation &amp; Monitoring, and Operational Peer Review &amp; Evaluation. The cycle is enclosed by the overarching concept of Preparedness, shown along the outer ring. At the bottom, key stakeholders are listed: Governments, Humanitarian Leadership, Cluster and Sector Leads, Programmers, Donors, and OPDs">
            <a:extLst>
              <a:ext uri="{FF2B5EF4-FFF2-40B4-BE49-F238E27FC236}">
                <a16:creationId xmlns:a16="http://schemas.microsoft.com/office/drawing/2014/main" id="{EA9340AF-4126-D440-73C7-4E307C0AD909}"/>
              </a:ext>
            </a:extLst>
          </p:cNvPr>
          <p:cNvPicPr>
            <a:picLocks noChangeAspect="1"/>
          </p:cNvPicPr>
          <p:nvPr/>
        </p:nvPicPr>
        <p:blipFill>
          <a:blip r:embed="rId3"/>
          <a:srcRect t="10521"/>
          <a:stretch>
            <a:fillRect/>
          </a:stretch>
        </p:blipFill>
        <p:spPr>
          <a:xfrm>
            <a:off x="1368264" y="1896325"/>
            <a:ext cx="9985536" cy="4825150"/>
          </a:xfrm>
          <a:prstGeom prst="rect">
            <a:avLst/>
          </a:prstGeom>
        </p:spPr>
      </p:pic>
      <p:sp>
        <p:nvSpPr>
          <p:cNvPr id="2" name="Foliennummernplatzhalter 1">
            <a:extLst>
              <a:ext uri="{FF2B5EF4-FFF2-40B4-BE49-F238E27FC236}">
                <a16:creationId xmlns:a16="http://schemas.microsoft.com/office/drawing/2014/main" id="{E194D7E7-D225-32BE-AFF4-CFDD0D4693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32</a:t>
            </a:fld>
            <a:endParaRPr lang="en-IN" noProof="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16">
          <a:extLst>
            <a:ext uri="{FF2B5EF4-FFF2-40B4-BE49-F238E27FC236}">
              <a16:creationId xmlns:a16="http://schemas.microsoft.com/office/drawing/2014/main" id="{5DEA3575-B199-AE64-9441-21A49A3351DE}"/>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3F84D41-80EB-A25E-D8FD-B31EDFB75304}"/>
              </a:ext>
            </a:extLst>
          </p:cNvPr>
          <p:cNvSpPr>
            <a:spLocks noGrp="1"/>
          </p:cNvSpPr>
          <p:nvPr>
            <p:ph type="title"/>
          </p:nvPr>
        </p:nvSpPr>
        <p:spPr>
          <a:xfrm>
            <a:off x="838200" y="-166432"/>
            <a:ext cx="11353800" cy="1325563"/>
          </a:xfrm>
        </p:spPr>
        <p:txBody>
          <a:bodyPr/>
          <a:lstStyle/>
          <a:p>
            <a:pPr lvl="0" algn="ctr"/>
            <a:r>
              <a:rPr lang="en-IN" b="1" noProof="0" dirty="0">
                <a:solidFill>
                  <a:srgbClr val="000000"/>
                </a:solidFill>
              </a:rPr>
              <a:t>Food Security and Nutrition Sector</a:t>
            </a:r>
            <a:endParaRPr lang="en-IN" noProof="0" dirty="0"/>
          </a:p>
        </p:txBody>
      </p:sp>
      <p:sp>
        <p:nvSpPr>
          <p:cNvPr id="8" name="Untertitel 6">
            <a:extLst>
              <a:ext uri="{FF2B5EF4-FFF2-40B4-BE49-F238E27FC236}">
                <a16:creationId xmlns:a16="http://schemas.microsoft.com/office/drawing/2014/main" id="{BE5626F1-0A15-0F09-D731-95C251247715}"/>
              </a:ext>
            </a:extLst>
          </p:cNvPr>
          <p:cNvSpPr txBox="1">
            <a:spLocks/>
          </p:cNvSpPr>
          <p:nvPr/>
        </p:nvSpPr>
        <p:spPr>
          <a:xfrm>
            <a:off x="3477499" y="1074078"/>
            <a:ext cx="5237001" cy="610951"/>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lvl="0" indent="0" algn="ctr">
              <a:lnSpc>
                <a:spcPct val="100000"/>
              </a:lnSpc>
              <a:spcBef>
                <a:spcPts val="0"/>
              </a:spcBef>
              <a:buClr>
                <a:srgbClr val="000000"/>
              </a:buClr>
              <a:buSzPts val="1800"/>
              <a:buNone/>
            </a:pPr>
            <a:r>
              <a:rPr lang="en-IN" noProof="0" dirty="0">
                <a:solidFill>
                  <a:srgbClr val="0070C0"/>
                </a:solidFill>
              </a:rPr>
              <a:t>Chapter 13 of IASC Guidelines</a:t>
            </a:r>
            <a:endParaRPr lang="en-IN" noProof="0" dirty="0"/>
          </a:p>
        </p:txBody>
      </p:sp>
      <p:sp>
        <p:nvSpPr>
          <p:cNvPr id="7" name="Textfeld 6">
            <a:extLst>
              <a:ext uri="{FF2B5EF4-FFF2-40B4-BE49-F238E27FC236}">
                <a16:creationId xmlns:a16="http://schemas.microsoft.com/office/drawing/2014/main" id="{1451338C-4A4F-AAF6-06E1-E303AE4A76F7}"/>
              </a:ext>
            </a:extLst>
          </p:cNvPr>
          <p:cNvSpPr txBox="1"/>
          <p:nvPr/>
        </p:nvSpPr>
        <p:spPr>
          <a:xfrm>
            <a:off x="1021718" y="1779693"/>
            <a:ext cx="10396251" cy="369332"/>
          </a:xfrm>
          <a:prstGeom prst="rect">
            <a:avLst/>
          </a:prstGeom>
          <a:noFill/>
          <a:ln>
            <a:solidFill>
              <a:srgbClr val="0070C0"/>
            </a:solidFill>
          </a:ln>
        </p:spPr>
        <p:txBody>
          <a:bodyPr wrap="square">
            <a:spAutoFit/>
          </a:bodyPr>
          <a:lstStyle/>
          <a:p>
            <a:pPr marL="0" lvl="0" indent="0" algn="ctr" rtl="0">
              <a:lnSpc>
                <a:spcPct val="90000"/>
              </a:lnSpc>
              <a:spcBef>
                <a:spcPts val="0"/>
              </a:spcBef>
              <a:spcAft>
                <a:spcPts val="0"/>
              </a:spcAft>
              <a:buClr>
                <a:srgbClr val="C00000"/>
              </a:buClr>
              <a:buSzPts val="2000"/>
              <a:buNone/>
            </a:pPr>
            <a:r>
              <a:rPr lang="en-IN" sz="2000" b="1" noProof="0" dirty="0">
                <a:solidFill>
                  <a:srgbClr val="C00000"/>
                </a:solidFill>
                <a:latin typeface="Arial"/>
                <a:ea typeface="Arial"/>
                <a:cs typeface="Arial"/>
                <a:sym typeface="Arial"/>
              </a:rPr>
              <a:t>Background </a:t>
            </a:r>
            <a:r>
              <a:rPr lang="en-IN" sz="2000" b="1" noProof="0" dirty="0">
                <a:solidFill>
                  <a:srgbClr val="C00000"/>
                </a:solidFill>
              </a:rPr>
              <a:t>I</a:t>
            </a:r>
            <a:r>
              <a:rPr lang="en-IN" sz="2000" b="1" noProof="0" dirty="0">
                <a:solidFill>
                  <a:srgbClr val="C00000"/>
                </a:solidFill>
                <a:latin typeface="Arial"/>
                <a:ea typeface="Arial"/>
                <a:cs typeface="Arial"/>
                <a:sym typeface="Arial"/>
              </a:rPr>
              <a:t>nformation</a:t>
            </a:r>
            <a:endParaRPr lang="en-IN" sz="2800" noProof="0" dirty="0"/>
          </a:p>
        </p:txBody>
      </p:sp>
      <p:sp>
        <p:nvSpPr>
          <p:cNvPr id="9" name="Textfeld 8">
            <a:extLst>
              <a:ext uri="{FF2B5EF4-FFF2-40B4-BE49-F238E27FC236}">
                <a16:creationId xmlns:a16="http://schemas.microsoft.com/office/drawing/2014/main" id="{90C7F1EE-5898-16F2-1FB7-1AB6A6FBF938}"/>
              </a:ext>
            </a:extLst>
          </p:cNvPr>
          <p:cNvSpPr txBox="1"/>
          <p:nvPr/>
        </p:nvSpPr>
        <p:spPr>
          <a:xfrm>
            <a:off x="1021717" y="2300303"/>
            <a:ext cx="10396252"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Key Terms</a:t>
            </a:r>
            <a:endParaRPr lang="en-IN" sz="1400" b="0" i="0" u="none" strike="noStrike" cap="none" noProof="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71959D99-A1C3-6183-DC40-26ECF4FE9C58}"/>
              </a:ext>
            </a:extLst>
          </p:cNvPr>
          <p:cNvSpPr txBox="1"/>
          <p:nvPr/>
        </p:nvSpPr>
        <p:spPr>
          <a:xfrm>
            <a:off x="1021717" y="2845226"/>
            <a:ext cx="10396252"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Standards and Guidelines</a:t>
            </a:r>
            <a:endParaRPr lang="en-IN" sz="1400" b="0" i="0" u="none" strike="noStrike" cap="none" noProof="0"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81BB57B1-80BA-5559-E350-3A09E2FE3D11}"/>
              </a:ext>
            </a:extLst>
          </p:cNvPr>
          <p:cNvSpPr txBox="1"/>
          <p:nvPr/>
        </p:nvSpPr>
        <p:spPr>
          <a:xfrm>
            <a:off x="1021716" y="3390149"/>
            <a:ext cx="10396247"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Barriers to Access and Inclusion</a:t>
            </a:r>
            <a:endParaRPr lang="en-IN" sz="1400" b="0" i="0" u="none" strike="noStrike" cap="none" noProof="0" dirty="0">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164005D6-8AFE-4DFA-89DD-4E635F147058}"/>
              </a:ext>
            </a:extLst>
          </p:cNvPr>
          <p:cNvSpPr txBox="1"/>
          <p:nvPr/>
        </p:nvSpPr>
        <p:spPr>
          <a:xfrm>
            <a:off x="1021716" y="3949229"/>
            <a:ext cx="10396247"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C00000"/>
              </a:buClr>
              <a:buSzPts val="2000"/>
              <a:buFont typeface="Arial"/>
              <a:buNone/>
            </a:pPr>
            <a:r>
              <a:rPr lang="en-IN" sz="2000" b="1" i="0" u="none" strike="noStrike" cap="none" noProof="0" dirty="0">
                <a:solidFill>
                  <a:srgbClr val="C00000"/>
                </a:solidFill>
                <a:latin typeface="Arial"/>
                <a:ea typeface="Arial"/>
                <a:cs typeface="Arial"/>
                <a:sym typeface="Arial"/>
              </a:rPr>
              <a:t>Must Do Actions</a:t>
            </a:r>
            <a:endParaRPr lang="en-IN" sz="1400" b="0" i="0" u="none" strike="noStrike" cap="none" noProof="0" dirty="0">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994556BB-9B4F-827C-EA4F-E18EF7C493B1}"/>
              </a:ext>
            </a:extLst>
          </p:cNvPr>
          <p:cNvSpPr txBox="1"/>
          <p:nvPr/>
        </p:nvSpPr>
        <p:spPr>
          <a:xfrm>
            <a:off x="1021716" y="4534675"/>
            <a:ext cx="10396246" cy="369332"/>
          </a:xfrm>
          <a:prstGeom prst="rect">
            <a:avLst/>
          </a:prstGeom>
          <a:noFill/>
          <a:ln>
            <a:solidFill>
              <a:srgbClr val="0070C0"/>
            </a:solidFill>
          </a:ln>
        </p:spPr>
        <p:txBody>
          <a:bodyPr wrap="square">
            <a:spAutoFit/>
          </a:bodyPr>
          <a:lstStyle/>
          <a:p>
            <a:pPr marL="0" marR="0" lvl="0" indent="0" algn="ctr" rtl="0">
              <a:lnSpc>
                <a:spcPct val="90000"/>
              </a:lnSpc>
              <a:spcBef>
                <a:spcPts val="0"/>
              </a:spcBef>
              <a:spcAft>
                <a:spcPts val="0"/>
              </a:spcAft>
              <a:buClr>
                <a:srgbClr val="0070C0"/>
              </a:buClr>
              <a:buSzPts val="2000"/>
              <a:buFont typeface="Arial"/>
              <a:buNone/>
            </a:pPr>
            <a:r>
              <a:rPr lang="en-IN" sz="2000" b="1" i="0" u="none" strike="noStrike" cap="none" noProof="0" dirty="0">
                <a:solidFill>
                  <a:srgbClr val="0070C0"/>
                </a:solidFill>
                <a:latin typeface="Arial"/>
                <a:ea typeface="Arial"/>
                <a:cs typeface="Arial"/>
                <a:sym typeface="Arial"/>
              </a:rPr>
              <a:t>Twin Track Approach</a:t>
            </a:r>
            <a:endParaRPr lang="en-IN" sz="1400" b="0" i="0" u="none" strike="noStrike" cap="none" noProof="0" dirty="0">
              <a:solidFill>
                <a:srgbClr val="000000"/>
              </a:solidFill>
              <a:latin typeface="Arial"/>
              <a:ea typeface="Arial"/>
              <a:cs typeface="Arial"/>
              <a:sym typeface="Arial"/>
            </a:endParaRPr>
          </a:p>
        </p:txBody>
      </p:sp>
      <p:sp>
        <p:nvSpPr>
          <p:cNvPr id="19" name="Textfeld 18">
            <a:extLst>
              <a:ext uri="{FF2B5EF4-FFF2-40B4-BE49-F238E27FC236}">
                <a16:creationId xmlns:a16="http://schemas.microsoft.com/office/drawing/2014/main" id="{8AE2E123-4E9F-0441-50F4-A7CC652BF806}"/>
              </a:ext>
            </a:extLst>
          </p:cNvPr>
          <p:cNvSpPr txBox="1"/>
          <p:nvPr/>
        </p:nvSpPr>
        <p:spPr>
          <a:xfrm>
            <a:off x="1021716" y="5121215"/>
            <a:ext cx="10396246"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rgbClr val="C00000"/>
                </a:solidFill>
                <a:latin typeface="Arial"/>
                <a:ea typeface="Arial"/>
                <a:cs typeface="Arial"/>
                <a:sym typeface="Arial"/>
              </a:rPr>
              <a:t>Recommended Actions</a:t>
            </a:r>
            <a:endParaRPr lang="en-IN" sz="1400" b="0" i="0" u="none" strike="noStrike" cap="none" noProof="0" dirty="0">
              <a:solidFill>
                <a:srgbClr val="000000"/>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390D1D56-79D2-E96E-DB10-E6EB28CBA5A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33</a:t>
            </a:fld>
            <a:endParaRPr lang="en-IN" noProof="0" dirty="0"/>
          </a:p>
        </p:txBody>
      </p:sp>
    </p:spTree>
    <p:extLst>
      <p:ext uri="{BB962C8B-B14F-4D97-AF65-F5344CB8AC3E}">
        <p14:creationId xmlns:p14="http://schemas.microsoft.com/office/powerpoint/2010/main" val="860328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29"/>
        <p:cNvGrpSpPr/>
        <p:nvPr/>
      </p:nvGrpSpPr>
      <p:grpSpPr>
        <a:xfrm>
          <a:off x="0" y="0"/>
          <a:ext cx="0" cy="0"/>
          <a:chOff x="0" y="0"/>
          <a:chExt cx="0" cy="0"/>
        </a:xfrm>
      </p:grpSpPr>
      <p:sp>
        <p:nvSpPr>
          <p:cNvPr id="3" name="Titel 2">
            <a:extLst>
              <a:ext uri="{FF2B5EF4-FFF2-40B4-BE49-F238E27FC236}">
                <a16:creationId xmlns:a16="http://schemas.microsoft.com/office/drawing/2014/main" id="{5F904EA1-9E66-96FF-DCF8-A15FFFA55A2E}"/>
              </a:ext>
            </a:extLst>
          </p:cNvPr>
          <p:cNvSpPr>
            <a:spLocks noGrp="1"/>
          </p:cNvSpPr>
          <p:nvPr>
            <p:ph type="title"/>
          </p:nvPr>
        </p:nvSpPr>
        <p:spPr>
          <a:xfrm>
            <a:off x="838200" y="365126"/>
            <a:ext cx="10515600" cy="484448"/>
          </a:xfrm>
        </p:spPr>
        <p:txBody>
          <a:bodyPr>
            <a:normAutofit fontScale="90000"/>
          </a:bodyPr>
          <a:lstStyle/>
          <a:p>
            <a:pPr lvl="0"/>
            <a:r>
              <a:rPr lang="en-IN" b="1" noProof="0" dirty="0"/>
              <a:t>Barriers to Access &amp; Inclusion in </a:t>
            </a:r>
            <a:br>
              <a:rPr lang="en-IN" b="1" noProof="0" dirty="0"/>
            </a:br>
            <a:r>
              <a:rPr lang="en-IN" b="1" noProof="0" dirty="0"/>
              <a:t>Food Security and Nutrition</a:t>
            </a:r>
            <a:endParaRPr lang="en-IN" noProof="0" dirty="0"/>
          </a:p>
        </p:txBody>
      </p:sp>
      <p:sp>
        <p:nvSpPr>
          <p:cNvPr id="5" name="Textfeld 4">
            <a:extLst>
              <a:ext uri="{FF2B5EF4-FFF2-40B4-BE49-F238E27FC236}">
                <a16:creationId xmlns:a16="http://schemas.microsoft.com/office/drawing/2014/main" id="{5D5E3B4B-CE24-B04A-41B5-FCB36F5A24AF}"/>
              </a:ext>
            </a:extLst>
          </p:cNvPr>
          <p:cNvSpPr txBox="1"/>
          <p:nvPr/>
        </p:nvSpPr>
        <p:spPr>
          <a:xfrm>
            <a:off x="838200" y="1163099"/>
            <a:ext cx="11215500" cy="830997"/>
          </a:xfrm>
          <a:prstGeom prst="rect">
            <a:avLst/>
          </a:prstGeom>
          <a:solidFill>
            <a:srgbClr val="A8D08C"/>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dk1"/>
                </a:solidFill>
                <a:latin typeface="Arial"/>
                <a:ea typeface="Arial"/>
                <a:cs typeface="Arial"/>
                <a:sym typeface="Arial"/>
              </a:rPr>
              <a:t>IMPACT OF CRISIS</a:t>
            </a: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noProof="0" dirty="0">
                <a:solidFill>
                  <a:schemeClr val="dk1"/>
                </a:solidFill>
                <a:latin typeface="Arial"/>
                <a:ea typeface="Arial"/>
                <a:cs typeface="Arial"/>
                <a:sym typeface="Arial"/>
              </a:rPr>
              <a:t>Destruction of infrastructure including roads leading to assistance, displacement, insecurity, breakdown of social networks, closure of services</a:t>
            </a:r>
            <a:endParaRPr lang="en-IN" sz="1400" b="0" i="0" u="none" strike="noStrike" cap="none" noProof="0" dirty="0">
              <a:solidFill>
                <a:srgbClr val="000000"/>
              </a:solidFill>
              <a:latin typeface="Arial"/>
              <a:ea typeface="Arial"/>
              <a:cs typeface="Arial"/>
              <a:sym typeface="Arial"/>
            </a:endParaRPr>
          </a:p>
        </p:txBody>
      </p:sp>
      <p:sp>
        <p:nvSpPr>
          <p:cNvPr id="10" name="Pfeil: nach unten 9">
            <a:extLst>
              <a:ext uri="{FF2B5EF4-FFF2-40B4-BE49-F238E27FC236}">
                <a16:creationId xmlns:a16="http://schemas.microsoft.com/office/drawing/2014/main" id="{10CB8A55-6ED7-18FD-7D70-EA8BDFFAD7BC}"/>
              </a:ext>
              <a:ext uri="{C183D7F6-B498-43B3-948B-1728B52AA6E4}">
                <adec:decorative xmlns:adec="http://schemas.microsoft.com/office/drawing/2017/decorative" val="1"/>
              </a:ext>
            </a:extLst>
          </p:cNvPr>
          <p:cNvSpPr/>
          <p:nvPr/>
        </p:nvSpPr>
        <p:spPr>
          <a:xfrm>
            <a:off x="5908431" y="1994096"/>
            <a:ext cx="633046" cy="358976"/>
          </a:xfrm>
          <a:prstGeom prst="downArrow">
            <a:avLst/>
          </a:prstGeom>
          <a:solidFill>
            <a:srgbClr val="A8D08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7" name="Textfeld 6">
            <a:extLst>
              <a:ext uri="{FF2B5EF4-FFF2-40B4-BE49-F238E27FC236}">
                <a16:creationId xmlns:a16="http://schemas.microsoft.com/office/drawing/2014/main" id="{DA71407C-18B0-CFBC-5B33-8D0DA5FD253A}"/>
              </a:ext>
            </a:extLst>
          </p:cNvPr>
          <p:cNvSpPr txBox="1"/>
          <p:nvPr/>
        </p:nvSpPr>
        <p:spPr>
          <a:xfrm>
            <a:off x="838200" y="2353072"/>
            <a:ext cx="11215500" cy="3293209"/>
          </a:xfrm>
          <a:prstGeom prst="rect">
            <a:avLst/>
          </a:prstGeom>
          <a:solidFill>
            <a:srgbClr val="FFC000"/>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dk1"/>
                </a:solidFill>
                <a:latin typeface="Arial"/>
                <a:ea typeface="Arial"/>
                <a:cs typeface="Arial"/>
                <a:sym typeface="Arial"/>
              </a:rPr>
              <a:t>EXACERBATED BY BARRIERS</a:t>
            </a:r>
            <a:endParaRPr lang="en-IN" sz="14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dk1"/>
                </a:solidFill>
                <a:latin typeface="Arial"/>
                <a:ea typeface="Arial"/>
                <a:cs typeface="Arial"/>
                <a:sym typeface="Arial"/>
              </a:rPr>
              <a:t>Environmental barriers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Inaccessible and unsafe food distribution points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Lack of accessible information and communication related to food entitlement, distribution, and nutrition programmes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Inaccessible transportation, buildings and food package formats</a:t>
            </a:r>
          </a:p>
          <a:p>
            <a:pPr marL="0" marR="0" lvl="0" indent="0" algn="l"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dk1"/>
                </a:solidFill>
                <a:latin typeface="Arial"/>
                <a:ea typeface="Arial"/>
                <a:cs typeface="Arial"/>
                <a:sym typeface="Arial"/>
              </a:rPr>
              <a:t>Attitudinal barriers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First responders lack awareness and knowledge about persons with disabilities </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Lack of awareness and knowledge about specific nutrition requirements of persons with disabilities </a:t>
            </a:r>
          </a:p>
          <a:p>
            <a:pPr marL="0" marR="0" lvl="0" indent="0" algn="l"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dk1"/>
                </a:solidFill>
                <a:latin typeface="Arial"/>
                <a:ea typeface="Arial"/>
                <a:cs typeface="Arial"/>
                <a:sym typeface="Arial"/>
              </a:rPr>
              <a:t>Institutional barriers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Lack of technical capacity to promote the inclusion of persons with disabilities in food security and nutrition policies and programmes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Government food security and nutrition policies and programmes are not inclusive of persons with disabilities</a:t>
            </a:r>
            <a:endParaRPr lang="en-IN" sz="1400" b="0" i="0" u="none" strike="noStrike" cap="none" noProof="0"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sz="1600" b="0" i="0" u="none" strike="noStrike" cap="none" noProof="0" dirty="0">
                <a:solidFill>
                  <a:schemeClr val="dk1"/>
                </a:solidFill>
                <a:latin typeface="Arial"/>
                <a:ea typeface="Arial"/>
                <a:cs typeface="Arial"/>
                <a:sym typeface="Arial"/>
              </a:rPr>
              <a:t>Lack of accurate data on persons with disabilities and their locations</a:t>
            </a:r>
            <a:endParaRPr lang="en-IN" sz="1400" b="0" i="0" u="none" strike="noStrike" cap="none" noProof="0" dirty="0">
              <a:solidFill>
                <a:srgbClr val="000000"/>
              </a:solidFill>
              <a:latin typeface="Arial"/>
              <a:ea typeface="Arial"/>
              <a:cs typeface="Arial"/>
              <a:sym typeface="Arial"/>
            </a:endParaRPr>
          </a:p>
        </p:txBody>
      </p:sp>
      <p:sp>
        <p:nvSpPr>
          <p:cNvPr id="12" name="Pfeil: nach unten 11">
            <a:extLst>
              <a:ext uri="{FF2B5EF4-FFF2-40B4-BE49-F238E27FC236}">
                <a16:creationId xmlns:a16="http://schemas.microsoft.com/office/drawing/2014/main" id="{081A3F16-E8BE-EFA9-6FC9-6A126EEB5781}"/>
              </a:ext>
              <a:ext uri="{C183D7F6-B498-43B3-948B-1728B52AA6E4}">
                <adec:decorative xmlns:adec="http://schemas.microsoft.com/office/drawing/2017/decorative" val="1"/>
              </a:ext>
            </a:extLst>
          </p:cNvPr>
          <p:cNvSpPr/>
          <p:nvPr/>
        </p:nvSpPr>
        <p:spPr>
          <a:xfrm>
            <a:off x="5908431" y="5639553"/>
            <a:ext cx="633046" cy="358976"/>
          </a:xfrm>
          <a:prstGeom prst="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9" name="Textfeld 8">
            <a:extLst>
              <a:ext uri="{FF2B5EF4-FFF2-40B4-BE49-F238E27FC236}">
                <a16:creationId xmlns:a16="http://schemas.microsoft.com/office/drawing/2014/main" id="{61F0FC62-4AE9-2942-AF01-4C3EFBE6D012}"/>
              </a:ext>
            </a:extLst>
          </p:cNvPr>
          <p:cNvSpPr txBox="1"/>
          <p:nvPr/>
        </p:nvSpPr>
        <p:spPr>
          <a:xfrm>
            <a:off x="838200" y="6005257"/>
            <a:ext cx="11215500" cy="830997"/>
          </a:xfrm>
          <a:prstGeom prst="rect">
            <a:avLst/>
          </a:prstGeom>
          <a:solidFill>
            <a:srgbClr val="C00000"/>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sz="1600" b="1" i="0" u="none" strike="noStrike" cap="none" noProof="0" dirty="0">
                <a:solidFill>
                  <a:schemeClr val="lt1"/>
                </a:solidFill>
                <a:latin typeface="Arial"/>
                <a:ea typeface="Arial"/>
                <a:cs typeface="Arial"/>
                <a:sym typeface="Arial"/>
              </a:rPr>
              <a:t>RISKS FACED BY PERSONS WITH DISABILITIES</a:t>
            </a:r>
            <a:endParaRPr lang="en-IN" sz="1400" b="0" i="0" u="none" strike="noStrike" cap="none" noProof="0"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noProof="0" dirty="0">
                <a:solidFill>
                  <a:schemeClr val="lt1"/>
                </a:solidFill>
                <a:latin typeface="Arial"/>
                <a:ea typeface="Arial"/>
                <a:cs typeface="Arial"/>
                <a:sym typeface="Arial"/>
              </a:rPr>
              <a:t>Violence, poverty, environmental hazards, deterioration of health, exclusion, isolation, difficulty accessing </a:t>
            </a: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noProof="0" dirty="0">
                <a:solidFill>
                  <a:schemeClr val="lt1"/>
                </a:solidFill>
                <a:latin typeface="Arial"/>
                <a:ea typeface="Arial"/>
                <a:cs typeface="Arial"/>
                <a:sym typeface="Arial"/>
              </a:rPr>
              <a:t>food assistance, malnutrition</a:t>
            </a:r>
          </a:p>
        </p:txBody>
      </p:sp>
      <p:sp>
        <p:nvSpPr>
          <p:cNvPr id="2" name="Foliennummernplatzhalter 1">
            <a:extLst>
              <a:ext uri="{FF2B5EF4-FFF2-40B4-BE49-F238E27FC236}">
                <a16:creationId xmlns:a16="http://schemas.microsoft.com/office/drawing/2014/main" id="{989A7E69-7427-F9EC-D78E-0A9A0DE0C9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34</a:t>
            </a:fld>
            <a:endParaRPr lang="en-IN" noProof="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sp>
        <p:nvSpPr>
          <p:cNvPr id="3" name="Titel 2">
            <a:extLst>
              <a:ext uri="{FF2B5EF4-FFF2-40B4-BE49-F238E27FC236}">
                <a16:creationId xmlns:a16="http://schemas.microsoft.com/office/drawing/2014/main" id="{EB7F8C5C-DF79-7D96-A1EA-765729201AA3}"/>
              </a:ext>
            </a:extLst>
          </p:cNvPr>
          <p:cNvSpPr>
            <a:spLocks noGrp="1"/>
          </p:cNvSpPr>
          <p:nvPr>
            <p:ph type="title"/>
          </p:nvPr>
        </p:nvSpPr>
        <p:spPr>
          <a:xfrm>
            <a:off x="838200" y="102059"/>
            <a:ext cx="10515600" cy="843219"/>
          </a:xfrm>
        </p:spPr>
        <p:txBody>
          <a:bodyPr>
            <a:normAutofit fontScale="90000"/>
          </a:bodyPr>
          <a:lstStyle/>
          <a:p>
            <a:pPr lvl="0"/>
            <a:r>
              <a:rPr lang="en-IN" b="1" noProof="0" dirty="0">
                <a:solidFill>
                  <a:srgbClr val="000000"/>
                </a:solidFill>
              </a:rPr>
              <a:t>Must-Do Actions in Food Security &amp; Nutrition Sector</a:t>
            </a:r>
            <a:endParaRPr lang="en-IN" noProof="0" dirty="0"/>
          </a:p>
        </p:txBody>
      </p:sp>
      <p:sp>
        <p:nvSpPr>
          <p:cNvPr id="5" name="Textfeld 4">
            <a:extLst>
              <a:ext uri="{FF2B5EF4-FFF2-40B4-BE49-F238E27FC236}">
                <a16:creationId xmlns:a16="http://schemas.microsoft.com/office/drawing/2014/main" id="{2E67937C-2485-BBBF-7E0A-167F1D4F0CFE}"/>
              </a:ext>
            </a:extLst>
          </p:cNvPr>
          <p:cNvSpPr txBox="1"/>
          <p:nvPr/>
        </p:nvSpPr>
        <p:spPr>
          <a:xfrm>
            <a:off x="701477" y="1441974"/>
            <a:ext cx="2879923" cy="954107"/>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chemeClr val="dk1"/>
                </a:solidFill>
                <a:latin typeface="Arial"/>
                <a:ea typeface="Arial"/>
                <a:cs typeface="Arial"/>
                <a:sym typeface="Arial"/>
              </a:rPr>
              <a:t>Meaningful Participation</a:t>
            </a:r>
            <a:endParaRPr lang="en-IN" sz="1400" b="0" i="0" u="none" strike="noStrike" cap="none" noProof="0"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98DE3656-5A4A-9F1E-A573-2E8B704DD8B2}"/>
              </a:ext>
            </a:extLst>
          </p:cNvPr>
          <p:cNvSpPr txBox="1"/>
          <p:nvPr/>
        </p:nvSpPr>
        <p:spPr>
          <a:xfrm>
            <a:off x="701478" y="2396081"/>
            <a:ext cx="2879923" cy="4196020"/>
          </a:xfrm>
          <a:prstGeom prst="rect">
            <a:avLst/>
          </a:prstGeom>
          <a:noFill/>
          <a:ln>
            <a:solidFill>
              <a:schemeClr val="tx1"/>
            </a:solidFill>
          </a:ln>
        </p:spPr>
        <p:txBody>
          <a:bodyPr wrap="square">
            <a:spAutoFit/>
          </a:bodyPr>
          <a:lstStyle/>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Involvement and representation of persons with disabilities, their families and OPDs</a:t>
            </a:r>
            <a:endParaRPr lang="en-IN" sz="1400" b="0" i="0" u="none" strike="noStrike" cap="none" noProof="0" dirty="0">
              <a:solidFill>
                <a:srgbClr val="000000"/>
              </a:solidFill>
              <a:latin typeface="Arial"/>
              <a:ea typeface="Arial"/>
              <a:cs typeface="Arial"/>
              <a:sym typeface="Arial"/>
            </a:endParaRPr>
          </a:p>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Partnerships OPDs</a:t>
            </a:r>
          </a:p>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Access to nutritious food increased persons with disabilities’ capacity to participate</a:t>
            </a:r>
          </a:p>
        </p:txBody>
      </p:sp>
      <p:sp>
        <p:nvSpPr>
          <p:cNvPr id="7" name="Textfeld 6">
            <a:extLst>
              <a:ext uri="{FF2B5EF4-FFF2-40B4-BE49-F238E27FC236}">
                <a16:creationId xmlns:a16="http://schemas.microsoft.com/office/drawing/2014/main" id="{AB91746D-80BF-2616-E184-2CB24C64DCAE}"/>
              </a:ext>
            </a:extLst>
          </p:cNvPr>
          <p:cNvSpPr txBox="1"/>
          <p:nvPr/>
        </p:nvSpPr>
        <p:spPr>
          <a:xfrm>
            <a:off x="3752177" y="1442498"/>
            <a:ext cx="2469247" cy="954107"/>
          </a:xfrm>
          <a:prstGeom prst="rect">
            <a:avLst/>
          </a:prstGeom>
          <a:noFill/>
          <a:ln>
            <a:solidFill>
              <a:srgbClr val="FF0000"/>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chemeClr val="dk1"/>
                </a:solidFill>
                <a:latin typeface="Arial"/>
                <a:ea typeface="Arial"/>
                <a:cs typeface="Arial"/>
                <a:sym typeface="Arial"/>
              </a:rPr>
              <a:t>Addressing Barriers</a:t>
            </a:r>
            <a:endParaRPr lang="en-IN" sz="1400" b="0" i="0" u="none" strike="noStrike" cap="none" noProof="0" dirty="0">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96849D4E-6014-5A36-6D77-E742A6EE71FC}"/>
              </a:ext>
            </a:extLst>
          </p:cNvPr>
          <p:cNvSpPr txBox="1"/>
          <p:nvPr/>
        </p:nvSpPr>
        <p:spPr>
          <a:xfrm>
            <a:off x="3752175" y="2385673"/>
            <a:ext cx="2469247" cy="3365024"/>
          </a:xfrm>
          <a:prstGeom prst="rect">
            <a:avLst/>
          </a:prstGeom>
          <a:noFill/>
          <a:ln>
            <a:solidFill>
              <a:schemeClr val="tx1"/>
            </a:solidFill>
          </a:ln>
        </p:spPr>
        <p:txBody>
          <a:bodyPr wrap="square">
            <a:spAutoFit/>
          </a:bodyPr>
          <a:lstStyle/>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Identify and monitor institutional, environmental (Physical and communication) and attitudinal barriers.</a:t>
            </a:r>
          </a:p>
        </p:txBody>
      </p:sp>
      <p:sp>
        <p:nvSpPr>
          <p:cNvPr id="9" name="Textfeld 8">
            <a:extLst>
              <a:ext uri="{FF2B5EF4-FFF2-40B4-BE49-F238E27FC236}">
                <a16:creationId xmlns:a16="http://schemas.microsoft.com/office/drawing/2014/main" id="{69E2BEBD-B563-C699-C9A9-425B03E34004}"/>
              </a:ext>
            </a:extLst>
          </p:cNvPr>
          <p:cNvSpPr txBox="1"/>
          <p:nvPr/>
        </p:nvSpPr>
        <p:spPr>
          <a:xfrm>
            <a:off x="6377536" y="1208344"/>
            <a:ext cx="2735400" cy="1384995"/>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chemeClr val="dk1"/>
                </a:solidFill>
                <a:latin typeface="Arial"/>
                <a:ea typeface="Arial"/>
                <a:cs typeface="Arial"/>
                <a:sym typeface="Arial"/>
              </a:rPr>
              <a:t>Empowerment and Capacity Development</a:t>
            </a:r>
            <a:endParaRPr lang="en-IN" sz="1400" b="0" i="0" u="none" strike="noStrike" cap="none" noProof="0" dirty="0">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7DCA47D7-3BAC-079F-AF36-153C18EF3BFD}"/>
              </a:ext>
            </a:extLst>
          </p:cNvPr>
          <p:cNvSpPr txBox="1"/>
          <p:nvPr/>
        </p:nvSpPr>
        <p:spPr>
          <a:xfrm>
            <a:off x="6392197" y="2593339"/>
            <a:ext cx="2720740" cy="4196020"/>
          </a:xfrm>
          <a:prstGeom prst="rect">
            <a:avLst/>
          </a:prstGeom>
          <a:noFill/>
          <a:ln>
            <a:solidFill>
              <a:schemeClr val="tx1"/>
            </a:solidFill>
          </a:ln>
        </p:spPr>
        <p:txBody>
          <a:bodyPr wrap="square">
            <a:spAutoFit/>
          </a:bodyPr>
          <a:lstStyle/>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Mainstream protection and safeguarding measures</a:t>
            </a:r>
            <a:endParaRPr lang="en-IN" sz="1400" b="0" i="0" u="none" strike="noStrike" cap="none" noProof="0" dirty="0">
              <a:solidFill>
                <a:srgbClr val="000000"/>
              </a:solidFill>
              <a:latin typeface="Arial"/>
              <a:ea typeface="Arial"/>
              <a:cs typeface="Arial"/>
              <a:sym typeface="Arial"/>
            </a:endParaRPr>
          </a:p>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Reinforce food security actors’ capacities and awareness</a:t>
            </a:r>
            <a:endParaRPr lang="en-IN" sz="1400" b="0" i="0" u="none" strike="noStrike" cap="none" noProof="0" dirty="0">
              <a:solidFill>
                <a:srgbClr val="000000"/>
              </a:solidFill>
              <a:latin typeface="Arial"/>
              <a:ea typeface="Arial"/>
              <a:cs typeface="Arial"/>
              <a:sym typeface="Arial"/>
            </a:endParaRPr>
          </a:p>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Reinforce OPDs capacities</a:t>
            </a:r>
            <a:endParaRPr lang="en-IN" sz="1400" b="0" i="0" u="none" strike="noStrike" cap="none" noProof="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3E830070-0E66-72A4-909A-11143CF5F6F4}"/>
              </a:ext>
            </a:extLst>
          </p:cNvPr>
          <p:cNvSpPr txBox="1"/>
          <p:nvPr/>
        </p:nvSpPr>
        <p:spPr>
          <a:xfrm>
            <a:off x="9269049" y="1226529"/>
            <a:ext cx="2735400" cy="1384995"/>
          </a:xfrm>
          <a:prstGeom prst="rect">
            <a:avLst/>
          </a:prstGeom>
          <a:noFill/>
          <a:ln>
            <a:solidFill>
              <a:srgbClr val="FF0000"/>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noProof="0" dirty="0">
                <a:solidFill>
                  <a:schemeClr val="dk1"/>
                </a:solidFill>
                <a:latin typeface="Arial"/>
                <a:ea typeface="Arial"/>
                <a:cs typeface="Arial"/>
                <a:sym typeface="Arial"/>
              </a:rPr>
              <a:t>Data Collection and Monitoring</a:t>
            </a:r>
            <a:endParaRPr lang="en-IN" sz="1400" b="0" i="0" u="none" strike="noStrike" cap="none" noProof="0" dirty="0">
              <a:solidFill>
                <a:srgbClr val="000000"/>
              </a:solidFill>
              <a:latin typeface="Arial"/>
              <a:ea typeface="Arial"/>
              <a:cs typeface="Arial"/>
              <a:sym typeface="Arial"/>
            </a:endParaRPr>
          </a:p>
        </p:txBody>
      </p:sp>
      <p:sp>
        <p:nvSpPr>
          <p:cNvPr id="19" name="Textfeld 18">
            <a:extLst>
              <a:ext uri="{FF2B5EF4-FFF2-40B4-BE49-F238E27FC236}">
                <a16:creationId xmlns:a16="http://schemas.microsoft.com/office/drawing/2014/main" id="{B60F10D5-1541-7647-039C-617E42830FEB}"/>
              </a:ext>
            </a:extLst>
          </p:cNvPr>
          <p:cNvSpPr txBox="1"/>
          <p:nvPr/>
        </p:nvSpPr>
        <p:spPr>
          <a:xfrm>
            <a:off x="9283712" y="2611524"/>
            <a:ext cx="2720737" cy="3365024"/>
          </a:xfrm>
          <a:prstGeom prst="rect">
            <a:avLst/>
          </a:prstGeom>
          <a:noFill/>
          <a:ln>
            <a:solidFill>
              <a:schemeClr val="tx1"/>
            </a:solidFill>
          </a:ln>
        </p:spPr>
        <p:txBody>
          <a:bodyPr wrap="square">
            <a:spAutoFit/>
          </a:bodyPr>
          <a:lstStyle/>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Accessible and inclusive collection of data on persons with disabilities</a:t>
            </a:r>
          </a:p>
          <a:p>
            <a:pPr marL="285750" marR="0" lvl="0" indent="-285750" rtl="0">
              <a:lnSpc>
                <a:spcPct val="150000"/>
              </a:lnSpc>
              <a:spcBef>
                <a:spcPts val="0"/>
              </a:spcBef>
              <a:spcAft>
                <a:spcPts val="0"/>
              </a:spcAft>
              <a:buClr>
                <a:srgbClr val="000000"/>
              </a:buClr>
              <a:buSzPts val="1800"/>
              <a:buFont typeface="Arial" panose="020B0604020202020204" pitchFamily="34" charset="0"/>
              <a:buChar char="•"/>
            </a:pPr>
            <a:r>
              <a:rPr lang="en-IN" sz="1800" b="0" i="0" u="none" strike="noStrike" cap="none" noProof="0" dirty="0">
                <a:solidFill>
                  <a:schemeClr val="dk1"/>
                </a:solidFill>
                <a:latin typeface="Arial"/>
                <a:ea typeface="Arial"/>
                <a:cs typeface="Arial"/>
                <a:sym typeface="Arial"/>
              </a:rPr>
              <a:t>Share information on cross-sectoral needs (</a:t>
            </a:r>
            <a:r>
              <a:rPr lang="en-IN" sz="1800" dirty="0">
                <a:solidFill>
                  <a:schemeClr val="dk1"/>
                </a:solidFill>
              </a:rPr>
              <a:t>e.g.</a:t>
            </a:r>
            <a:r>
              <a:rPr lang="en-IN" sz="1800" b="0" i="0" u="none" strike="noStrike" cap="none" noProof="0" dirty="0">
                <a:solidFill>
                  <a:schemeClr val="dk1"/>
                </a:solidFill>
                <a:latin typeface="Arial"/>
                <a:ea typeface="Arial"/>
                <a:cs typeface="Arial"/>
                <a:sym typeface="Arial"/>
              </a:rPr>
              <a:t> WASH, </a:t>
            </a:r>
            <a:r>
              <a:rPr lang="en-IN" sz="1800" dirty="0">
                <a:solidFill>
                  <a:schemeClr val="dk1"/>
                </a:solidFill>
              </a:rPr>
              <a:t>P</a:t>
            </a:r>
            <a:r>
              <a:rPr lang="en-IN" sz="1800" b="0" i="0" u="none" strike="noStrike" cap="none" noProof="0" dirty="0" err="1">
                <a:solidFill>
                  <a:schemeClr val="dk1"/>
                </a:solidFill>
                <a:latin typeface="Arial"/>
                <a:ea typeface="Arial"/>
                <a:cs typeface="Arial"/>
                <a:sym typeface="Arial"/>
              </a:rPr>
              <a:t>rotection</a:t>
            </a:r>
            <a:r>
              <a:rPr lang="en-IN" sz="1800" b="0" i="0" u="none" strike="noStrike" cap="none" noProof="0" dirty="0">
                <a:solidFill>
                  <a:schemeClr val="dk1"/>
                </a:solidFill>
                <a:latin typeface="Arial"/>
                <a:ea typeface="Arial"/>
                <a:cs typeface="Arial"/>
                <a:sym typeface="Arial"/>
              </a:rPr>
              <a:t>, </a:t>
            </a:r>
            <a:r>
              <a:rPr lang="en-IN" sz="1800" dirty="0">
                <a:solidFill>
                  <a:schemeClr val="dk1"/>
                </a:solidFill>
              </a:rPr>
              <a:t>H</a:t>
            </a:r>
            <a:r>
              <a:rPr lang="en-IN" sz="1800" b="0" i="0" u="none" strike="noStrike" cap="none" noProof="0" dirty="0" err="1">
                <a:solidFill>
                  <a:schemeClr val="dk1"/>
                </a:solidFill>
                <a:latin typeface="Arial"/>
                <a:ea typeface="Arial"/>
                <a:cs typeface="Arial"/>
                <a:sym typeface="Arial"/>
              </a:rPr>
              <a:t>ealth</a:t>
            </a:r>
            <a:r>
              <a:rPr lang="en-IN" sz="1800" b="0" i="0" u="none" strike="noStrike" cap="none" noProof="0" dirty="0">
                <a:solidFill>
                  <a:schemeClr val="dk1"/>
                </a:solidFill>
                <a:latin typeface="Arial"/>
                <a:ea typeface="Arial"/>
                <a:cs typeface="Arial"/>
                <a:sym typeface="Arial"/>
              </a:rPr>
              <a:t>)</a:t>
            </a:r>
          </a:p>
        </p:txBody>
      </p:sp>
      <p:sp>
        <p:nvSpPr>
          <p:cNvPr id="20" name="Foliennummernplatzhalter 19">
            <a:extLst>
              <a:ext uri="{FF2B5EF4-FFF2-40B4-BE49-F238E27FC236}">
                <a16:creationId xmlns:a16="http://schemas.microsoft.com/office/drawing/2014/main" id="{85199EB5-2419-7D8A-4F31-ACB0DE6267A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35</a:t>
            </a:fld>
            <a:endParaRPr lang="en-IN" noProof="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54"/>
        <p:cNvGrpSpPr/>
        <p:nvPr/>
      </p:nvGrpSpPr>
      <p:grpSpPr>
        <a:xfrm>
          <a:off x="0" y="0"/>
          <a:ext cx="0" cy="0"/>
          <a:chOff x="0" y="0"/>
          <a:chExt cx="0" cy="0"/>
        </a:xfrm>
      </p:grpSpPr>
      <p:sp>
        <p:nvSpPr>
          <p:cNvPr id="3" name="Titel 2">
            <a:extLst>
              <a:ext uri="{FF2B5EF4-FFF2-40B4-BE49-F238E27FC236}">
                <a16:creationId xmlns:a16="http://schemas.microsoft.com/office/drawing/2014/main" id="{E6A547B1-910B-64A1-63D0-3AD71D7CC4AD}"/>
              </a:ext>
            </a:extLst>
          </p:cNvPr>
          <p:cNvSpPr>
            <a:spLocks noGrp="1"/>
          </p:cNvSpPr>
          <p:nvPr>
            <p:ph type="title"/>
          </p:nvPr>
        </p:nvSpPr>
        <p:spPr>
          <a:xfrm>
            <a:off x="838200" y="365125"/>
            <a:ext cx="10515600" cy="656601"/>
          </a:xfrm>
        </p:spPr>
        <p:txBody>
          <a:bodyPr>
            <a:normAutofit fontScale="90000"/>
          </a:bodyPr>
          <a:lstStyle/>
          <a:p>
            <a:r>
              <a:rPr lang="en-IN" b="1" noProof="0" dirty="0"/>
              <a:t>Recommended Actions in Food Security &amp; Nutrition</a:t>
            </a:r>
            <a:endParaRPr lang="en-IN" noProof="0" dirty="0"/>
          </a:p>
        </p:txBody>
      </p:sp>
      <p:grpSp>
        <p:nvGrpSpPr>
          <p:cNvPr id="19" name="Gruppieren 18" descr="Diagram illustrating food security and nutrition activities supported by five interconnected functions: assessment, analysis and planning; resource mobilisation; implementation; coordination; and monitoring and evaluation. A horizontal arrow at the bottom shows the progression from preparedness through response to recovery, indicating that these functions are applied across all phases.">
            <a:extLst>
              <a:ext uri="{FF2B5EF4-FFF2-40B4-BE49-F238E27FC236}">
                <a16:creationId xmlns:a16="http://schemas.microsoft.com/office/drawing/2014/main" id="{4402E5F7-B380-4DF8-3E0A-E5DBCE085EA0}"/>
              </a:ext>
            </a:extLst>
          </p:cNvPr>
          <p:cNvGrpSpPr/>
          <p:nvPr/>
        </p:nvGrpSpPr>
        <p:grpSpPr>
          <a:xfrm>
            <a:off x="952392" y="1504849"/>
            <a:ext cx="10439400" cy="5317977"/>
            <a:chOff x="952392" y="1504849"/>
            <a:chExt cx="10439400" cy="5317977"/>
          </a:xfrm>
        </p:grpSpPr>
        <p:sp>
          <p:nvSpPr>
            <p:cNvPr id="14" name="Ellipse 13">
              <a:extLst>
                <a:ext uri="{FF2B5EF4-FFF2-40B4-BE49-F238E27FC236}">
                  <a16:creationId xmlns:a16="http://schemas.microsoft.com/office/drawing/2014/main" id="{161FB593-16A6-19E7-DD6F-57AFF9FC6074}"/>
                </a:ext>
              </a:extLst>
            </p:cNvPr>
            <p:cNvSpPr/>
            <p:nvPr/>
          </p:nvSpPr>
          <p:spPr>
            <a:xfrm>
              <a:off x="3252866" y="1940866"/>
              <a:ext cx="5951095" cy="3203574"/>
            </a:xfrm>
            <a:prstGeom prst="ellips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b="1" noProof="0" dirty="0">
                  <a:ea typeface="Arial"/>
                  <a:cs typeface="Arial"/>
                </a:rPr>
                <a:t>FOOD SECURITY AND NUTRITION </a:t>
              </a:r>
              <a:endParaRPr lang="en-IN" sz="2000" noProof="0" dirty="0">
                <a:solidFill>
                  <a:srgbClr val="000000"/>
                </a:solidFill>
                <a:ea typeface="Arial"/>
                <a:cs typeface="Arial"/>
              </a:endParaRPr>
            </a:p>
          </p:txBody>
        </p:sp>
        <p:sp>
          <p:nvSpPr>
            <p:cNvPr id="5" name="Textfeld 4">
              <a:extLst>
                <a:ext uri="{FF2B5EF4-FFF2-40B4-BE49-F238E27FC236}">
                  <a16:creationId xmlns:a16="http://schemas.microsoft.com/office/drawing/2014/main" id="{92F27A4C-DA5D-6CF4-041C-898CE5A8D1AB}"/>
                </a:ext>
              </a:extLst>
            </p:cNvPr>
            <p:cNvSpPr txBox="1"/>
            <p:nvPr/>
          </p:nvSpPr>
          <p:spPr>
            <a:xfrm>
              <a:off x="4426050" y="1504849"/>
              <a:ext cx="3454200" cy="872034"/>
            </a:xfrm>
            <a:prstGeom prst="rect">
              <a:avLst/>
            </a:prstGeom>
            <a:solidFill>
              <a:schemeClr val="bg1"/>
            </a:solidFill>
            <a:ln>
              <a:solidFill>
                <a:schemeClr val="tx1"/>
              </a:solidFill>
            </a:ln>
          </p:spPr>
          <p:txBody>
            <a:bodyPr wrap="square">
              <a:spAutoFit/>
            </a:bodyPr>
            <a:lstStyle/>
            <a:p>
              <a:pPr marL="0" marR="0" lvl="0" indent="0" algn="ctr" rtl="0">
                <a:lnSpc>
                  <a:spcPct val="150000"/>
                </a:lnSpc>
                <a:spcBef>
                  <a:spcPts val="0"/>
                </a:spcBef>
                <a:spcAft>
                  <a:spcPts val="0"/>
                </a:spcAft>
                <a:buClr>
                  <a:srgbClr val="000000"/>
                </a:buClr>
                <a:buSzPts val="1800"/>
                <a:buFont typeface="Arial"/>
                <a:buNone/>
              </a:pPr>
              <a:r>
                <a:rPr lang="en-IN" sz="1800" b="0" i="0" u="none" strike="noStrike" cap="none" noProof="0" dirty="0">
                  <a:solidFill>
                    <a:schemeClr val="dk1"/>
                  </a:solidFill>
                  <a:latin typeface="Arial"/>
                  <a:ea typeface="Arial"/>
                  <a:cs typeface="Arial"/>
                  <a:sym typeface="Arial"/>
                </a:rPr>
                <a:t>Assessment, analysis and planning</a:t>
              </a:r>
              <a:endParaRPr lang="en-IN" sz="1400" b="0" i="0" u="none" strike="noStrike" cap="none" noProof="0" dirty="0">
                <a:solidFill>
                  <a:srgbClr val="000000"/>
                </a:solidFill>
                <a:latin typeface="Arial"/>
                <a:ea typeface="Arial"/>
                <a:cs typeface="Arial"/>
                <a:sym typeface="Arial"/>
              </a:endParaRPr>
            </a:p>
          </p:txBody>
        </p:sp>
        <p:sp>
          <p:nvSpPr>
            <p:cNvPr id="7" name="Textfeld 6">
              <a:extLst>
                <a:ext uri="{FF2B5EF4-FFF2-40B4-BE49-F238E27FC236}">
                  <a16:creationId xmlns:a16="http://schemas.microsoft.com/office/drawing/2014/main" id="{765FECD1-C022-8E2F-A4D0-3EF02ECBA6B3}"/>
                </a:ext>
              </a:extLst>
            </p:cNvPr>
            <p:cNvSpPr txBox="1"/>
            <p:nvPr/>
          </p:nvSpPr>
          <p:spPr>
            <a:xfrm>
              <a:off x="7880250" y="2950224"/>
              <a:ext cx="3454200" cy="456535"/>
            </a:xfrm>
            <a:prstGeom prst="rect">
              <a:avLst/>
            </a:prstGeom>
            <a:solidFill>
              <a:schemeClr val="bg1"/>
            </a:solidFill>
            <a:ln>
              <a:solidFill>
                <a:schemeClr val="tx1"/>
              </a:solidFill>
            </a:ln>
          </p:spPr>
          <p:txBody>
            <a:bodyPr wrap="square">
              <a:spAutoFit/>
            </a:bodyPr>
            <a:lstStyle/>
            <a:p>
              <a:pPr marL="0" marR="0" lvl="0" indent="0" algn="ctr" rtl="0">
                <a:lnSpc>
                  <a:spcPct val="150000"/>
                </a:lnSpc>
                <a:spcBef>
                  <a:spcPts val="0"/>
                </a:spcBef>
                <a:spcAft>
                  <a:spcPts val="0"/>
                </a:spcAft>
                <a:buClr>
                  <a:srgbClr val="000000"/>
                </a:buClr>
                <a:buSzPts val="1800"/>
                <a:buFont typeface="Arial"/>
                <a:buNone/>
              </a:pPr>
              <a:r>
                <a:rPr lang="en-IN" sz="1800" b="0" i="0" u="none" strike="noStrike" cap="none" noProof="0" dirty="0">
                  <a:solidFill>
                    <a:schemeClr val="dk1"/>
                  </a:solidFill>
                  <a:latin typeface="Arial"/>
                  <a:ea typeface="Arial"/>
                  <a:cs typeface="Arial"/>
                  <a:sym typeface="Arial"/>
                </a:rPr>
                <a:t>Resource mobilisation</a:t>
              </a:r>
              <a:endParaRPr lang="en-IN" sz="1400" b="0" i="0" u="none" strike="noStrike" cap="none" noProof="0" dirty="0">
                <a:solidFill>
                  <a:srgbClr val="000000"/>
                </a:solidFill>
                <a:latin typeface="Arial"/>
                <a:ea typeface="Arial"/>
                <a:cs typeface="Arial"/>
                <a:sym typeface="Arial"/>
              </a:endParaRPr>
            </a:p>
          </p:txBody>
        </p:sp>
        <p:sp>
          <p:nvSpPr>
            <p:cNvPr id="9" name="Textfeld 8">
              <a:extLst>
                <a:ext uri="{FF2B5EF4-FFF2-40B4-BE49-F238E27FC236}">
                  <a16:creationId xmlns:a16="http://schemas.microsoft.com/office/drawing/2014/main" id="{45B50CE7-6421-FA91-7945-C3BEC4B22A7E}"/>
                </a:ext>
              </a:extLst>
            </p:cNvPr>
            <p:cNvSpPr txBox="1"/>
            <p:nvPr/>
          </p:nvSpPr>
          <p:spPr>
            <a:xfrm>
              <a:off x="952392" y="2886618"/>
              <a:ext cx="3454200" cy="456535"/>
            </a:xfrm>
            <a:prstGeom prst="rect">
              <a:avLst/>
            </a:prstGeom>
            <a:solidFill>
              <a:schemeClr val="bg1"/>
            </a:solidFill>
            <a:ln>
              <a:solidFill>
                <a:schemeClr val="tx1"/>
              </a:solidFill>
            </a:ln>
          </p:spPr>
          <p:txBody>
            <a:bodyPr wrap="square">
              <a:spAutoFit/>
            </a:bodyPr>
            <a:lstStyle/>
            <a:p>
              <a:pPr marL="0" marR="0" lvl="0" indent="0" algn="ctr" rtl="0">
                <a:lnSpc>
                  <a:spcPct val="150000"/>
                </a:lnSpc>
                <a:spcBef>
                  <a:spcPts val="0"/>
                </a:spcBef>
                <a:spcAft>
                  <a:spcPts val="0"/>
                </a:spcAft>
                <a:buClr>
                  <a:srgbClr val="000000"/>
                </a:buClr>
                <a:buSzPts val="1800"/>
                <a:buFont typeface="Arial"/>
                <a:buNone/>
              </a:pPr>
              <a:r>
                <a:rPr lang="en-IN" sz="1800" b="0" i="0" u="none" strike="noStrike" cap="none" noProof="0" dirty="0">
                  <a:solidFill>
                    <a:schemeClr val="dk1"/>
                  </a:solidFill>
                  <a:latin typeface="Arial"/>
                  <a:ea typeface="Arial"/>
                  <a:cs typeface="Arial"/>
                  <a:sym typeface="Arial"/>
                </a:rPr>
                <a:t>Monitoring and Evaluation</a:t>
              </a:r>
              <a:endParaRPr lang="en-IN" sz="1400" b="0" i="0" u="none" strike="noStrike" cap="none" noProof="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4723DB97-6025-BB2A-56FC-18F94C84CF2F}"/>
                </a:ext>
              </a:extLst>
            </p:cNvPr>
            <p:cNvSpPr txBox="1"/>
            <p:nvPr/>
          </p:nvSpPr>
          <p:spPr>
            <a:xfrm>
              <a:off x="4916774" y="4687905"/>
              <a:ext cx="2783390" cy="456535"/>
            </a:xfrm>
            <a:prstGeom prst="rect">
              <a:avLst/>
            </a:prstGeom>
            <a:solidFill>
              <a:schemeClr val="bg1"/>
            </a:solidFill>
            <a:ln>
              <a:solidFill>
                <a:schemeClr val="tx1"/>
              </a:solidFill>
            </a:ln>
          </p:spPr>
          <p:txBody>
            <a:bodyPr wrap="square">
              <a:spAutoFit/>
            </a:bodyPr>
            <a:lstStyle/>
            <a:p>
              <a:pPr marL="0" marR="0" lvl="0" indent="0" algn="ctr" rtl="0">
                <a:lnSpc>
                  <a:spcPct val="150000"/>
                </a:lnSpc>
                <a:spcBef>
                  <a:spcPts val="0"/>
                </a:spcBef>
                <a:spcAft>
                  <a:spcPts val="0"/>
                </a:spcAft>
                <a:buClr>
                  <a:srgbClr val="000000"/>
                </a:buClr>
                <a:buSzPts val="1800"/>
                <a:buFont typeface="Arial"/>
                <a:buNone/>
              </a:pPr>
              <a:r>
                <a:rPr lang="en-IN" sz="1800" b="0" i="0" u="none" strike="noStrike" cap="none" noProof="0" dirty="0">
                  <a:solidFill>
                    <a:schemeClr val="dk1"/>
                  </a:solidFill>
                  <a:latin typeface="Arial"/>
                  <a:ea typeface="Arial"/>
                  <a:cs typeface="Arial"/>
                  <a:sym typeface="Arial"/>
                </a:rPr>
                <a:t>Implementation</a:t>
              </a:r>
              <a:endParaRPr lang="en-IN" sz="1400" b="0" i="0" u="none" strike="noStrike" cap="none" noProof="0"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10FA7CD2-AD87-8E53-F68A-EE85223EDC60}"/>
                </a:ext>
              </a:extLst>
            </p:cNvPr>
            <p:cNvSpPr txBox="1"/>
            <p:nvPr/>
          </p:nvSpPr>
          <p:spPr>
            <a:xfrm>
              <a:off x="2498952" y="4055269"/>
              <a:ext cx="1870023" cy="456535"/>
            </a:xfrm>
            <a:prstGeom prst="rect">
              <a:avLst/>
            </a:prstGeom>
            <a:solidFill>
              <a:schemeClr val="bg1"/>
            </a:solidFill>
            <a:ln>
              <a:solidFill>
                <a:schemeClr val="tx1"/>
              </a:solidFill>
            </a:ln>
          </p:spPr>
          <p:txBody>
            <a:bodyPr wrap="square">
              <a:spAutoFit/>
            </a:bodyPr>
            <a:lstStyle/>
            <a:p>
              <a:pPr marL="0" marR="0" lvl="0" indent="0" algn="ctr" rtl="0">
                <a:lnSpc>
                  <a:spcPct val="150000"/>
                </a:lnSpc>
                <a:spcBef>
                  <a:spcPts val="0"/>
                </a:spcBef>
                <a:spcAft>
                  <a:spcPts val="0"/>
                </a:spcAft>
                <a:buClr>
                  <a:srgbClr val="000000"/>
                </a:buClr>
                <a:buSzPts val="1800"/>
                <a:buFont typeface="Arial"/>
                <a:buNone/>
              </a:pPr>
              <a:r>
                <a:rPr lang="en-IN" sz="1800" b="0" i="0" u="none" strike="noStrike" cap="none" noProof="0" dirty="0">
                  <a:solidFill>
                    <a:schemeClr val="dk1"/>
                  </a:solidFill>
                  <a:latin typeface="Arial"/>
                  <a:ea typeface="Arial"/>
                  <a:cs typeface="Arial"/>
                  <a:sym typeface="Arial"/>
                </a:rPr>
                <a:t>Coordination</a:t>
              </a:r>
              <a:endParaRPr lang="en-IN" sz="1400" b="0" i="0" u="none" strike="noStrike" cap="none" noProof="0" dirty="0">
                <a:solidFill>
                  <a:srgbClr val="000000"/>
                </a:solidFill>
                <a:latin typeface="Arial"/>
                <a:ea typeface="Arial"/>
                <a:cs typeface="Arial"/>
                <a:sym typeface="Arial"/>
              </a:endParaRPr>
            </a:p>
          </p:txBody>
        </p:sp>
        <p:sp>
          <p:nvSpPr>
            <p:cNvPr id="15" name="Pfeil: nach rechts 14">
              <a:extLst>
                <a:ext uri="{FF2B5EF4-FFF2-40B4-BE49-F238E27FC236}">
                  <a16:creationId xmlns:a16="http://schemas.microsoft.com/office/drawing/2014/main" id="{0A02421B-5071-C740-9866-6D85D27F8844}"/>
                </a:ext>
              </a:extLst>
            </p:cNvPr>
            <p:cNvSpPr/>
            <p:nvPr/>
          </p:nvSpPr>
          <p:spPr>
            <a:xfrm>
              <a:off x="952392" y="5471410"/>
              <a:ext cx="10439400" cy="1351416"/>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noProof="0" dirty="0"/>
            </a:p>
          </p:txBody>
        </p:sp>
        <p:sp>
          <p:nvSpPr>
            <p:cNvPr id="17" name="Textfeld 16">
              <a:extLst>
                <a:ext uri="{FF2B5EF4-FFF2-40B4-BE49-F238E27FC236}">
                  <a16:creationId xmlns:a16="http://schemas.microsoft.com/office/drawing/2014/main" id="{FC064266-27BA-204B-40B0-2AF74FC76855}"/>
                </a:ext>
              </a:extLst>
            </p:cNvPr>
            <p:cNvSpPr txBox="1"/>
            <p:nvPr/>
          </p:nvSpPr>
          <p:spPr>
            <a:xfrm>
              <a:off x="1427813" y="5951079"/>
              <a:ext cx="8855439" cy="369332"/>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1800" b="1" i="0" u="none" strike="noStrike" cap="none" noProof="0" dirty="0">
                  <a:solidFill>
                    <a:schemeClr val="lt1"/>
                  </a:solidFill>
                  <a:latin typeface="Arial"/>
                  <a:ea typeface="Arial"/>
                  <a:cs typeface="Arial"/>
                  <a:sym typeface="Arial"/>
                </a:rPr>
                <a:t>PREPAREDNESS	RESPONSE	RECOVERY</a:t>
              </a:r>
              <a:endParaRPr lang="en-IN" sz="1400" b="1" i="0" u="none" strike="noStrike" cap="none" noProof="0" dirty="0">
                <a:solidFill>
                  <a:srgbClr val="000000"/>
                </a:solidFill>
                <a:latin typeface="Arial"/>
                <a:ea typeface="Arial"/>
                <a:cs typeface="Arial"/>
                <a:sym typeface="Arial"/>
              </a:endParaRPr>
            </a:p>
          </p:txBody>
        </p:sp>
      </p:grpSp>
      <p:sp>
        <p:nvSpPr>
          <p:cNvPr id="18" name="Foliennummernplatzhalter 17">
            <a:extLst>
              <a:ext uri="{FF2B5EF4-FFF2-40B4-BE49-F238E27FC236}">
                <a16:creationId xmlns:a16="http://schemas.microsoft.com/office/drawing/2014/main" id="{B1CAC8D0-7F1C-FD2E-81BD-DE7B96AD51F7}"/>
              </a:ext>
            </a:extLst>
          </p:cNvPr>
          <p:cNvSpPr>
            <a:spLocks noGrp="1"/>
          </p:cNvSpPr>
          <p:nvPr>
            <p:ph type="sldNum" idx="12"/>
          </p:nvPr>
        </p:nvSpPr>
        <p:spPr>
          <a:xfrm>
            <a:off x="8911652" y="6389056"/>
            <a:ext cx="2743200" cy="365125"/>
          </a:xfrm>
        </p:spPr>
        <p:txBody>
          <a:bodyPr/>
          <a:lstStyle/>
          <a:p>
            <a:pPr marL="0" lvl="0" indent="0" algn="r" rtl="0">
              <a:spcBef>
                <a:spcPts val="0"/>
              </a:spcBef>
              <a:spcAft>
                <a:spcPts val="0"/>
              </a:spcAft>
              <a:buNone/>
            </a:pPr>
            <a:fld id="{00000000-1234-1234-1234-123412341234}" type="slidenum">
              <a:rPr lang="en-IN" noProof="0" smtClean="0"/>
              <a:t>36</a:t>
            </a:fld>
            <a:endParaRPr lang="en-IN" noProof="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68"/>
        <p:cNvGrpSpPr/>
        <p:nvPr/>
      </p:nvGrpSpPr>
      <p:grpSpPr>
        <a:xfrm>
          <a:off x="0" y="0"/>
          <a:ext cx="0" cy="0"/>
          <a:chOff x="0" y="0"/>
          <a:chExt cx="0" cy="0"/>
        </a:xfrm>
      </p:grpSpPr>
      <p:sp>
        <p:nvSpPr>
          <p:cNvPr id="3" name="Titel 2">
            <a:extLst>
              <a:ext uri="{FF2B5EF4-FFF2-40B4-BE49-F238E27FC236}">
                <a16:creationId xmlns:a16="http://schemas.microsoft.com/office/drawing/2014/main" id="{4AAA9157-EA5E-DC91-13AC-63BB501A6B95}"/>
              </a:ext>
            </a:extLst>
          </p:cNvPr>
          <p:cNvSpPr>
            <a:spLocks noGrp="1"/>
          </p:cNvSpPr>
          <p:nvPr>
            <p:ph type="title"/>
          </p:nvPr>
        </p:nvSpPr>
        <p:spPr>
          <a:xfrm>
            <a:off x="620699" y="3429000"/>
            <a:ext cx="10950600" cy="1325700"/>
          </a:xfrm>
        </p:spPr>
        <p:txBody>
          <a:bodyPr/>
          <a:lstStyle/>
          <a:p>
            <a:r>
              <a:rPr lang="en-IN" noProof="0" dirty="0"/>
              <a:t>Coffee break.</a:t>
            </a:r>
          </a:p>
        </p:txBody>
      </p:sp>
      <p:pic>
        <p:nvPicPr>
          <p:cNvPr id="7" name="Grafik 6">
            <a:extLst>
              <a:ext uri="{FF2B5EF4-FFF2-40B4-BE49-F238E27FC236}">
                <a16:creationId xmlns:a16="http://schemas.microsoft.com/office/drawing/2014/main" id="{907A23B5-EE44-786C-9CED-0A67A1AB8A9E}"/>
              </a:ext>
              <a:ext uri="{C183D7F6-B498-43B3-948B-1728B52AA6E4}">
                <adec:decorative xmlns:adec="http://schemas.microsoft.com/office/drawing/2017/decorative" val="1"/>
              </a:ext>
            </a:extLst>
          </p:cNvPr>
          <p:cNvPicPr>
            <a:picLocks noChangeAspect="1"/>
          </p:cNvPicPr>
          <p:nvPr/>
        </p:nvPicPr>
        <p:blipFill>
          <a:blip r:embed="rId3"/>
          <a:srcRect b="35714"/>
          <a:stretch>
            <a:fillRect/>
          </a:stretch>
        </p:blipFill>
        <p:spPr>
          <a:xfrm>
            <a:off x="3672416" y="1943100"/>
            <a:ext cx="4847167" cy="1744980"/>
          </a:xfrm>
          <a:prstGeom prst="rect">
            <a:avLst/>
          </a:prstGeom>
        </p:spPr>
      </p:pic>
      <p:sp>
        <p:nvSpPr>
          <p:cNvPr id="8" name="Foliennummernplatzhalter 7">
            <a:extLst>
              <a:ext uri="{FF2B5EF4-FFF2-40B4-BE49-F238E27FC236}">
                <a16:creationId xmlns:a16="http://schemas.microsoft.com/office/drawing/2014/main" id="{DF43F412-31FD-7AB6-DBC4-9B1A4A3B6D1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37</a:t>
            </a:fld>
            <a:endParaRPr lang="en-IN" noProof="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3" name="Titel 2">
            <a:extLst>
              <a:ext uri="{FF2B5EF4-FFF2-40B4-BE49-F238E27FC236}">
                <a16:creationId xmlns:a16="http://schemas.microsoft.com/office/drawing/2014/main" id="{7B851249-FFF7-0B32-475C-0C4E73E1A888}"/>
              </a:ext>
            </a:extLst>
          </p:cNvPr>
          <p:cNvSpPr>
            <a:spLocks noGrp="1"/>
          </p:cNvSpPr>
          <p:nvPr>
            <p:ph type="title"/>
          </p:nvPr>
        </p:nvSpPr>
        <p:spPr>
          <a:xfrm>
            <a:off x="620667" y="2103437"/>
            <a:ext cx="10950665" cy="1325563"/>
          </a:xfrm>
        </p:spPr>
        <p:txBody>
          <a:bodyPr>
            <a:normAutofit/>
          </a:bodyPr>
          <a:lstStyle/>
          <a:p>
            <a:r>
              <a:rPr lang="en-IN" b="1" noProof="0" dirty="0">
                <a:solidFill>
                  <a:srgbClr val="000000"/>
                </a:solidFill>
              </a:rPr>
              <a:t>Applying what we learned</a:t>
            </a:r>
            <a:endParaRPr lang="en-IN" noProof="0" dirty="0"/>
          </a:p>
        </p:txBody>
      </p:sp>
      <p:sp>
        <p:nvSpPr>
          <p:cNvPr id="5" name="Textfeld 4">
            <a:extLst>
              <a:ext uri="{FF2B5EF4-FFF2-40B4-BE49-F238E27FC236}">
                <a16:creationId xmlns:a16="http://schemas.microsoft.com/office/drawing/2014/main" id="{DFB004C2-A50A-3A00-546B-632DEB4F8E4F}"/>
              </a:ext>
            </a:extLst>
          </p:cNvPr>
          <p:cNvSpPr txBox="1"/>
          <p:nvPr/>
        </p:nvSpPr>
        <p:spPr>
          <a:xfrm>
            <a:off x="3018500" y="5649756"/>
            <a:ext cx="6103620" cy="40011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1" i="0" u="none" strike="noStrike" cap="none" noProof="0" dirty="0">
                <a:solidFill>
                  <a:srgbClr val="000000"/>
                </a:solidFill>
                <a:latin typeface="Arial"/>
                <a:ea typeface="Arial"/>
                <a:cs typeface="Arial"/>
                <a:sym typeface="Arial"/>
              </a:rPr>
              <a:t>Practical use of the IASC Guidelines</a:t>
            </a:r>
          </a:p>
        </p:txBody>
      </p:sp>
      <p:pic>
        <p:nvPicPr>
          <p:cNvPr id="7" name="Grafik 6">
            <a:extLst>
              <a:ext uri="{FF2B5EF4-FFF2-40B4-BE49-F238E27FC236}">
                <a16:creationId xmlns:a16="http://schemas.microsoft.com/office/drawing/2014/main" id="{F863A1B2-C110-820B-473C-8B8E2FCF5E72}"/>
              </a:ext>
              <a:ext uri="{C183D7F6-B498-43B3-948B-1728B52AA6E4}">
                <adec:decorative xmlns:adec="http://schemas.microsoft.com/office/drawing/2017/decorative" val="1"/>
              </a:ext>
            </a:extLst>
          </p:cNvPr>
          <p:cNvPicPr>
            <a:picLocks noChangeAspect="1"/>
          </p:cNvPicPr>
          <p:nvPr/>
        </p:nvPicPr>
        <p:blipFill>
          <a:blip r:embed="rId3"/>
          <a:srcRect l="11000" b="43778"/>
          <a:stretch>
            <a:fillRect/>
          </a:stretch>
        </p:blipFill>
        <p:spPr>
          <a:xfrm>
            <a:off x="918624" y="5218318"/>
            <a:ext cx="2595623" cy="1639682"/>
          </a:xfrm>
          <a:prstGeom prst="rect">
            <a:avLst/>
          </a:prstGeom>
        </p:spPr>
      </p:pic>
      <p:pic>
        <p:nvPicPr>
          <p:cNvPr id="9" name="Grafik 8">
            <a:extLst>
              <a:ext uri="{FF2B5EF4-FFF2-40B4-BE49-F238E27FC236}">
                <a16:creationId xmlns:a16="http://schemas.microsoft.com/office/drawing/2014/main" id="{D2CF2B2C-B30A-9E9E-4C8F-3916B8348A7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024049" y="5237070"/>
            <a:ext cx="2249327" cy="1625591"/>
          </a:xfrm>
          <a:prstGeom prst="rect">
            <a:avLst/>
          </a:prstGeom>
        </p:spPr>
      </p:pic>
      <p:sp>
        <p:nvSpPr>
          <p:cNvPr id="10" name="Foliennummernplatzhalter 9">
            <a:extLst>
              <a:ext uri="{FF2B5EF4-FFF2-40B4-BE49-F238E27FC236}">
                <a16:creationId xmlns:a16="http://schemas.microsoft.com/office/drawing/2014/main" id="{BB7AC66C-61F8-CCF8-72A2-A0CBA6F73C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38</a:t>
            </a:fld>
            <a:endParaRPr lang="en-IN" noProof="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sp>
        <p:nvSpPr>
          <p:cNvPr id="3" name="Titel 2">
            <a:extLst>
              <a:ext uri="{FF2B5EF4-FFF2-40B4-BE49-F238E27FC236}">
                <a16:creationId xmlns:a16="http://schemas.microsoft.com/office/drawing/2014/main" id="{61EA5114-ECD7-8955-402A-4CDB4FA89213}"/>
              </a:ext>
            </a:extLst>
          </p:cNvPr>
          <p:cNvSpPr>
            <a:spLocks noGrp="1"/>
          </p:cNvSpPr>
          <p:nvPr>
            <p:ph type="title"/>
          </p:nvPr>
        </p:nvSpPr>
        <p:spPr>
          <a:xfrm>
            <a:off x="838200" y="365125"/>
            <a:ext cx="10515600" cy="983869"/>
          </a:xfrm>
        </p:spPr>
        <p:txBody>
          <a:bodyPr>
            <a:normAutofit fontScale="90000"/>
          </a:bodyPr>
          <a:lstStyle/>
          <a:p>
            <a:pPr lvl="0"/>
            <a:r>
              <a:rPr lang="en-IN" b="1" noProof="0" dirty="0"/>
              <a:t>Practical Example Comparing the Sphere Handbook and IASC Guidelines</a:t>
            </a:r>
            <a:endParaRPr lang="en-IN" noProof="0" dirty="0"/>
          </a:p>
        </p:txBody>
      </p:sp>
      <p:sp>
        <p:nvSpPr>
          <p:cNvPr id="5" name="Textfeld 4">
            <a:extLst>
              <a:ext uri="{FF2B5EF4-FFF2-40B4-BE49-F238E27FC236}">
                <a16:creationId xmlns:a16="http://schemas.microsoft.com/office/drawing/2014/main" id="{B3204E84-B68C-E82D-FF63-908152822C8D}"/>
              </a:ext>
            </a:extLst>
          </p:cNvPr>
          <p:cNvSpPr txBox="1"/>
          <p:nvPr/>
        </p:nvSpPr>
        <p:spPr>
          <a:xfrm>
            <a:off x="883919" y="1553861"/>
            <a:ext cx="10891068" cy="830997"/>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2400"/>
              <a:buFont typeface="Arial"/>
              <a:buNone/>
            </a:pPr>
            <a:r>
              <a:rPr lang="en-IN" sz="2400" i="0" u="none" strike="noStrike" cap="none" noProof="0" dirty="0">
                <a:solidFill>
                  <a:schemeClr val="tx1"/>
                </a:solidFill>
                <a:latin typeface="Arial"/>
                <a:ea typeface="Arial"/>
                <a:cs typeface="Arial"/>
                <a:sym typeface="Arial"/>
              </a:rPr>
              <a:t>Compare the recommendations provided by the Sphere Handbook and IASC Guidelines for 3 concrete Food Security and Nutrition-related examples:</a:t>
            </a:r>
          </a:p>
        </p:txBody>
      </p:sp>
      <p:sp>
        <p:nvSpPr>
          <p:cNvPr id="7" name="Textfeld 6">
            <a:extLst>
              <a:ext uri="{FF2B5EF4-FFF2-40B4-BE49-F238E27FC236}">
                <a16:creationId xmlns:a16="http://schemas.microsoft.com/office/drawing/2014/main" id="{543C0C98-1ED1-6311-88F0-1A80477508DB}"/>
              </a:ext>
            </a:extLst>
          </p:cNvPr>
          <p:cNvSpPr txBox="1"/>
          <p:nvPr/>
        </p:nvSpPr>
        <p:spPr>
          <a:xfrm>
            <a:off x="992285" y="2589725"/>
            <a:ext cx="10361515" cy="1200329"/>
          </a:xfrm>
          <a:prstGeom prst="rect">
            <a:avLst/>
          </a:prstGeom>
          <a:noFill/>
        </p:spPr>
        <p:txBody>
          <a:bodyPr wrap="square">
            <a:spAutoFit/>
          </a:bodyPr>
          <a:lstStyle/>
          <a:p>
            <a:pPr marL="457200" marR="0" lvl="0" indent="-457200" rtl="0">
              <a:lnSpc>
                <a:spcPct val="100000"/>
              </a:lnSpc>
              <a:spcBef>
                <a:spcPts val="0"/>
              </a:spcBef>
              <a:spcAft>
                <a:spcPts val="0"/>
              </a:spcAft>
              <a:buClr>
                <a:schemeClr val="dk1"/>
              </a:buClr>
              <a:buSzPts val="2400"/>
              <a:buFont typeface="Arial"/>
              <a:buAutoNum type="arabicPeriod"/>
            </a:pPr>
            <a:r>
              <a:rPr lang="en-IN" sz="2400" b="1" i="0" u="none" strike="noStrike" cap="none" noProof="0" dirty="0">
                <a:solidFill>
                  <a:schemeClr val="dk1"/>
                </a:solidFill>
                <a:latin typeface="Arial"/>
                <a:ea typeface="Arial"/>
                <a:cs typeface="Arial"/>
                <a:sym typeface="Arial"/>
              </a:rPr>
              <a:t>Food Assistance</a:t>
            </a:r>
            <a:endParaRPr lang="en-IN" sz="1400" b="0" i="0" u="none" strike="noStrike" cap="none" noProof="0" dirty="0">
              <a:solidFill>
                <a:srgbClr val="000000"/>
              </a:solidFill>
              <a:latin typeface="Arial"/>
              <a:ea typeface="Arial"/>
              <a:cs typeface="Arial"/>
              <a:sym typeface="Arial"/>
            </a:endParaRPr>
          </a:p>
          <a:p>
            <a:pPr marL="457200" marR="0" lvl="0" indent="-457200" rtl="0">
              <a:lnSpc>
                <a:spcPct val="100000"/>
              </a:lnSpc>
              <a:spcBef>
                <a:spcPts val="0"/>
              </a:spcBef>
              <a:spcAft>
                <a:spcPts val="0"/>
              </a:spcAft>
              <a:buClr>
                <a:schemeClr val="dk1"/>
              </a:buClr>
              <a:buSzPts val="2400"/>
              <a:buFont typeface="Arial"/>
              <a:buAutoNum type="arabicPeriod"/>
            </a:pPr>
            <a:r>
              <a:rPr lang="en-IN" sz="2400" b="1" i="0" u="none" strike="noStrike" cap="none" noProof="0" dirty="0">
                <a:solidFill>
                  <a:srgbClr val="000000"/>
                </a:solidFill>
                <a:latin typeface="Arial"/>
                <a:ea typeface="Arial"/>
                <a:cs typeface="Arial"/>
                <a:sym typeface="Arial"/>
              </a:rPr>
              <a:t>Management of Malnutrition</a:t>
            </a:r>
          </a:p>
          <a:p>
            <a:pPr marL="457200" marR="0" lvl="0" indent="-457200" rtl="0">
              <a:lnSpc>
                <a:spcPct val="100000"/>
              </a:lnSpc>
              <a:spcBef>
                <a:spcPts val="0"/>
              </a:spcBef>
              <a:spcAft>
                <a:spcPts val="0"/>
              </a:spcAft>
              <a:buClr>
                <a:schemeClr val="dk1"/>
              </a:buClr>
              <a:buSzPts val="2400"/>
              <a:buFont typeface="Arial"/>
              <a:buAutoNum type="arabicPeriod"/>
            </a:pPr>
            <a:r>
              <a:rPr lang="en-IN" sz="2400" b="1" i="0" u="none" strike="noStrike" cap="none" noProof="0" dirty="0">
                <a:solidFill>
                  <a:schemeClr val="dk1"/>
                </a:solidFill>
                <a:latin typeface="Arial"/>
                <a:ea typeface="Arial"/>
                <a:cs typeface="Arial"/>
                <a:sym typeface="Arial"/>
              </a:rPr>
              <a:t>Assessments</a:t>
            </a:r>
          </a:p>
        </p:txBody>
      </p:sp>
      <p:sp>
        <p:nvSpPr>
          <p:cNvPr id="9" name="Textfeld 8">
            <a:extLst>
              <a:ext uri="{FF2B5EF4-FFF2-40B4-BE49-F238E27FC236}">
                <a16:creationId xmlns:a16="http://schemas.microsoft.com/office/drawing/2014/main" id="{4B05104E-6688-CAA3-8518-D6A16DF09649}"/>
              </a:ext>
            </a:extLst>
          </p:cNvPr>
          <p:cNvSpPr txBox="1"/>
          <p:nvPr/>
        </p:nvSpPr>
        <p:spPr>
          <a:xfrm>
            <a:off x="883919" y="3829480"/>
            <a:ext cx="11140438" cy="1200329"/>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2400"/>
              <a:buFont typeface="Arial"/>
              <a:buNone/>
            </a:pPr>
            <a:r>
              <a:rPr lang="en-IN" sz="2400" b="0" i="0" u="none" strike="noStrike" cap="none" noProof="0" dirty="0">
                <a:solidFill>
                  <a:srgbClr val="0070C0"/>
                </a:solidFill>
                <a:latin typeface="Arial"/>
                <a:ea typeface="Arial"/>
                <a:cs typeface="Arial"/>
                <a:sym typeface="Arial"/>
              </a:rPr>
              <a:t>Overlaps: How do the guidelines align?</a:t>
            </a:r>
            <a:endParaRPr lang="en-IN" sz="1400" b="0" i="0" u="none" strike="noStrike" cap="none" noProof="0" dirty="0">
              <a:solidFill>
                <a:srgbClr val="000000"/>
              </a:solidFill>
              <a:latin typeface="Arial"/>
              <a:ea typeface="Arial"/>
              <a:cs typeface="Arial"/>
              <a:sym typeface="Arial"/>
            </a:endParaRPr>
          </a:p>
          <a:p>
            <a:pPr lvl="0">
              <a:buSzPts val="2400"/>
            </a:pPr>
            <a:r>
              <a:rPr lang="en-IN" sz="2400" b="0" i="0" u="none" strike="noStrike" cap="none" noProof="0" dirty="0">
                <a:solidFill>
                  <a:srgbClr val="0070C0"/>
                </a:solidFill>
                <a:latin typeface="Arial"/>
                <a:ea typeface="Arial"/>
                <a:cs typeface="Arial"/>
                <a:sym typeface="Arial"/>
              </a:rPr>
              <a:t>Gap</a:t>
            </a:r>
            <a:r>
              <a:rPr lang="en-IN" sz="2400" dirty="0">
                <a:solidFill>
                  <a:srgbClr val="0070C0"/>
                </a:solidFill>
              </a:rPr>
              <a:t>Where does one provide more detail than the other?</a:t>
            </a:r>
            <a:endParaRPr lang="en-IN" dirty="0"/>
          </a:p>
          <a:p>
            <a:pPr lvl="0">
              <a:buSzPts val="2400"/>
            </a:pPr>
            <a:r>
              <a:rPr lang="en-IN" sz="2400" dirty="0">
                <a:solidFill>
                  <a:srgbClr val="0070C0"/>
                </a:solidFill>
              </a:rPr>
              <a:t>Insights: How could </a:t>
            </a:r>
            <a:r>
              <a:rPr lang="en-IN" sz="2400" b="0" i="0" u="none" strike="noStrike" cap="none" noProof="0" dirty="0">
                <a:solidFill>
                  <a:srgbClr val="0070C0"/>
                </a:solidFill>
                <a:latin typeface="Arial"/>
                <a:ea typeface="Arial"/>
                <a:cs typeface="Arial"/>
                <a:sym typeface="Arial"/>
              </a:rPr>
              <a:t>s: combining both strengthen inclusive FSN programming?</a:t>
            </a:r>
          </a:p>
        </p:txBody>
      </p:sp>
      <p:pic>
        <p:nvPicPr>
          <p:cNvPr id="11" name="Grafik 10" descr="Table with four columns labeled Example, SPHERE recommendations, IASC recommendations, and Observations. The first column lists three topics: Food Assistance, Malnutrition, and Assessments. The remaining columns are blank, providing space to compare recommendations from the SPHERE and IASC frameworks and to record observations for each topic.">
            <a:extLst>
              <a:ext uri="{FF2B5EF4-FFF2-40B4-BE49-F238E27FC236}">
                <a16:creationId xmlns:a16="http://schemas.microsoft.com/office/drawing/2014/main" id="{2F4F8DA7-97E4-CD67-3D80-7873D914903C}"/>
              </a:ext>
            </a:extLst>
          </p:cNvPr>
          <p:cNvPicPr>
            <a:picLocks noChangeAspect="1"/>
          </p:cNvPicPr>
          <p:nvPr/>
        </p:nvPicPr>
        <p:blipFill>
          <a:blip r:embed="rId3"/>
          <a:stretch>
            <a:fillRect/>
          </a:stretch>
        </p:blipFill>
        <p:spPr>
          <a:xfrm>
            <a:off x="992285" y="5271754"/>
            <a:ext cx="10772994" cy="1373738"/>
          </a:xfrm>
          <a:prstGeom prst="rect">
            <a:avLst/>
          </a:prstGeom>
        </p:spPr>
      </p:pic>
      <p:sp>
        <p:nvSpPr>
          <p:cNvPr id="12" name="Foliennummernplatzhalter 11">
            <a:extLst>
              <a:ext uri="{FF2B5EF4-FFF2-40B4-BE49-F238E27FC236}">
                <a16:creationId xmlns:a16="http://schemas.microsoft.com/office/drawing/2014/main" id="{0EACDFA4-814E-D762-88F7-E10CE34EB0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39</a:t>
            </a:fld>
            <a:endParaRPr lang="en-IN"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IN" sz="2800" noProof="0" dirty="0">
                <a:solidFill>
                  <a:schemeClr val="lt1"/>
                </a:solidFill>
                <a:latin typeface="Arial"/>
                <a:ea typeface="Arial"/>
                <a:cs typeface="Arial"/>
                <a:sym typeface="Arial"/>
              </a:rPr>
              <a:t>Phase 4 – </a:t>
            </a:r>
            <a:br>
              <a:rPr lang="en-IN" sz="2800" noProof="0" dirty="0">
                <a:solidFill>
                  <a:schemeClr val="lt1"/>
                </a:solidFill>
                <a:latin typeface="Arial"/>
                <a:ea typeface="Arial"/>
                <a:cs typeface="Arial"/>
                <a:sym typeface="Arial"/>
              </a:rPr>
            </a:br>
            <a:r>
              <a:rPr lang="en-IN" sz="2800" noProof="0" dirty="0">
                <a:solidFill>
                  <a:schemeClr val="lt1"/>
                </a:solidFill>
                <a:latin typeface="Arial"/>
                <a:ea typeface="Arial"/>
                <a:cs typeface="Arial"/>
                <a:sym typeface="Arial"/>
              </a:rPr>
              <a:t>Leave No One Behind!</a:t>
            </a:r>
            <a:endParaRPr lang="en-IN" sz="2800" noProof="0" dirty="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IN" sz="2000" noProof="0" dirty="0">
                <a:solidFill>
                  <a:schemeClr val="lt1"/>
                </a:solidFill>
                <a:sym typeface="Arial"/>
              </a:rPr>
              <a:t>“Phase 4 - </a:t>
            </a:r>
            <a:r>
              <a:rPr lang="en-IN" sz="2000" noProof="0" dirty="0">
                <a:solidFill>
                  <a:schemeClr val="lt1"/>
                </a:solidFill>
              </a:rPr>
              <a:t>Leave No One Behind!” </a:t>
            </a:r>
            <a:r>
              <a:rPr lang="en-IN" sz="2000" noProof="0" dirty="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IN" sz="2000" noProof="0" dirty="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IN" sz="2000" noProof="0" dirty="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IN" sz="1200" noProof="0" dirty="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IN" sz="1200" noProof="0" dirty="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IN" sz="1200" noProof="0" dirty="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8C7B8F9A-FCAD-3193-C090-072CC64645E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a:t>
            </a:fld>
            <a:endParaRPr lang="en-IN" noProof="0" dirty="0"/>
          </a:p>
        </p:txBody>
      </p:sp>
    </p:spTree>
    <p:extLst>
      <p:ext uri="{BB962C8B-B14F-4D97-AF65-F5344CB8AC3E}">
        <p14:creationId xmlns:p14="http://schemas.microsoft.com/office/powerpoint/2010/main" val="4084781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49949E-3346-9C27-873F-9865E9693B7C}"/>
              </a:ext>
            </a:extLst>
          </p:cNvPr>
          <p:cNvSpPr>
            <a:spLocks noGrp="1"/>
          </p:cNvSpPr>
          <p:nvPr>
            <p:ph type="title"/>
          </p:nvPr>
        </p:nvSpPr>
        <p:spPr/>
        <p:txBody>
          <a:bodyPr/>
          <a:lstStyle/>
          <a:p>
            <a:pPr algn="ctr"/>
            <a:r>
              <a:rPr lang="en-US" b="1" dirty="0"/>
              <a:t>Group Work</a:t>
            </a:r>
          </a:p>
        </p:txBody>
      </p:sp>
      <p:sp>
        <p:nvSpPr>
          <p:cNvPr id="7" name="Textfeld 4">
            <a:extLst>
              <a:ext uri="{FF2B5EF4-FFF2-40B4-BE49-F238E27FC236}">
                <a16:creationId xmlns:a16="http://schemas.microsoft.com/office/drawing/2014/main" id="{867D1B5B-79A7-9743-A7ED-2EC9BE927397}"/>
              </a:ext>
            </a:extLst>
          </p:cNvPr>
          <p:cNvSpPr txBox="1"/>
          <p:nvPr/>
        </p:nvSpPr>
        <p:spPr>
          <a:xfrm>
            <a:off x="2929012" y="1804188"/>
            <a:ext cx="6333899" cy="830997"/>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Group 1: </a:t>
            </a:r>
          </a:p>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Emergency Food Distribution</a:t>
            </a:r>
          </a:p>
        </p:txBody>
      </p:sp>
      <p:sp>
        <p:nvSpPr>
          <p:cNvPr id="9" name="Textfeld 6">
            <a:extLst>
              <a:ext uri="{FF2B5EF4-FFF2-40B4-BE49-F238E27FC236}">
                <a16:creationId xmlns:a16="http://schemas.microsoft.com/office/drawing/2014/main" id="{D9EB947D-25E5-99F6-DB86-23203B53FC66}"/>
              </a:ext>
            </a:extLst>
          </p:cNvPr>
          <p:cNvSpPr txBox="1"/>
          <p:nvPr/>
        </p:nvSpPr>
        <p:spPr>
          <a:xfrm>
            <a:off x="2924322" y="3004989"/>
            <a:ext cx="6333978" cy="830997"/>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Group 2: </a:t>
            </a:r>
          </a:p>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Recovery Nutrition Programming</a:t>
            </a:r>
            <a:endParaRPr lang="en-IN" sz="1400" b="1" i="0" u="none" strike="noStrike" cap="none" noProof="0" dirty="0">
              <a:solidFill>
                <a:srgbClr val="000000"/>
              </a:solidFill>
              <a:latin typeface="Arial"/>
              <a:ea typeface="Arial"/>
              <a:cs typeface="Arial"/>
              <a:sym typeface="Arial"/>
            </a:endParaRPr>
          </a:p>
        </p:txBody>
      </p:sp>
      <p:sp>
        <p:nvSpPr>
          <p:cNvPr id="11" name="Textfeld 8">
            <a:extLst>
              <a:ext uri="{FF2B5EF4-FFF2-40B4-BE49-F238E27FC236}">
                <a16:creationId xmlns:a16="http://schemas.microsoft.com/office/drawing/2014/main" id="{6E86D496-BCC0-9835-D906-E1CA615EAC34}"/>
              </a:ext>
            </a:extLst>
          </p:cNvPr>
          <p:cNvSpPr txBox="1"/>
          <p:nvPr/>
        </p:nvSpPr>
        <p:spPr>
          <a:xfrm>
            <a:off x="2924322" y="4205790"/>
            <a:ext cx="6333978" cy="830997"/>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Group 3: </a:t>
            </a:r>
          </a:p>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noProof="0" dirty="0">
                <a:solidFill>
                  <a:schemeClr val="lt1"/>
                </a:solidFill>
                <a:latin typeface="Arial"/>
                <a:ea typeface="Arial"/>
                <a:cs typeface="Arial"/>
                <a:sym typeface="Arial"/>
              </a:rPr>
              <a:t>Meaningful Participation</a:t>
            </a:r>
            <a:endParaRPr lang="en-IN" sz="1400" b="1" i="0" u="none" strike="noStrike" cap="none" noProof="0" dirty="0">
              <a:solidFill>
                <a:srgbClr val="000000"/>
              </a:solidFill>
              <a:latin typeface="Arial"/>
              <a:ea typeface="Arial"/>
              <a:cs typeface="Arial"/>
              <a:sym typeface="Arial"/>
            </a:endParaRPr>
          </a:p>
        </p:txBody>
      </p:sp>
      <p:pic>
        <p:nvPicPr>
          <p:cNvPr id="13" name="Grafik 10">
            <a:extLst>
              <a:ext uri="{FF2B5EF4-FFF2-40B4-BE49-F238E27FC236}">
                <a16:creationId xmlns:a16="http://schemas.microsoft.com/office/drawing/2014/main" id="{C273F6FE-9F49-6499-EF53-CFE402BCBB9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293667" y="224810"/>
            <a:ext cx="1571625" cy="1562100"/>
          </a:xfrm>
          <a:prstGeom prst="rect">
            <a:avLst/>
          </a:prstGeom>
        </p:spPr>
      </p:pic>
      <p:sp>
        <p:nvSpPr>
          <p:cNvPr id="2" name="Slide Number Placeholder 1">
            <a:extLst>
              <a:ext uri="{FF2B5EF4-FFF2-40B4-BE49-F238E27FC236}">
                <a16:creationId xmlns:a16="http://schemas.microsoft.com/office/drawing/2014/main" id="{55A611E8-9F2C-A21C-FE67-F94A157FC7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40</a:t>
            </a:fld>
            <a:endParaRPr lang="en-US"/>
          </a:p>
        </p:txBody>
      </p:sp>
    </p:spTree>
    <p:extLst>
      <p:ext uri="{BB962C8B-B14F-4D97-AF65-F5344CB8AC3E}">
        <p14:creationId xmlns:p14="http://schemas.microsoft.com/office/powerpoint/2010/main" val="25603679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08"/>
        <p:cNvGrpSpPr/>
        <p:nvPr/>
      </p:nvGrpSpPr>
      <p:grpSpPr>
        <a:xfrm>
          <a:off x="0" y="0"/>
          <a:ext cx="0" cy="0"/>
          <a:chOff x="0" y="0"/>
          <a:chExt cx="0" cy="0"/>
        </a:xfrm>
      </p:grpSpPr>
      <p:sp>
        <p:nvSpPr>
          <p:cNvPr id="3" name="Titel 2">
            <a:extLst>
              <a:ext uri="{FF2B5EF4-FFF2-40B4-BE49-F238E27FC236}">
                <a16:creationId xmlns:a16="http://schemas.microsoft.com/office/drawing/2014/main" id="{5814187A-F8BA-4462-5545-11241AD5030F}"/>
              </a:ext>
            </a:extLst>
          </p:cNvPr>
          <p:cNvSpPr>
            <a:spLocks noGrp="1"/>
          </p:cNvSpPr>
          <p:nvPr>
            <p:ph type="title"/>
          </p:nvPr>
        </p:nvSpPr>
        <p:spPr/>
        <p:txBody>
          <a:bodyPr/>
          <a:lstStyle/>
          <a:p>
            <a:r>
              <a:rPr lang="en-IN" b="1" noProof="0" dirty="0">
                <a:solidFill>
                  <a:srgbClr val="000000"/>
                </a:solidFill>
              </a:rPr>
              <a:t>Group 1: Emergency Food Distribution</a:t>
            </a:r>
            <a:endParaRPr lang="en-IN" noProof="0" dirty="0"/>
          </a:p>
        </p:txBody>
      </p:sp>
      <p:sp>
        <p:nvSpPr>
          <p:cNvPr id="9" name="Pfeil: Fünfeck 8">
            <a:extLst>
              <a:ext uri="{FF2B5EF4-FFF2-40B4-BE49-F238E27FC236}">
                <a16:creationId xmlns:a16="http://schemas.microsoft.com/office/drawing/2014/main" id="{842636B9-1694-1D64-4F0A-E40D0012D7FE}"/>
              </a:ext>
            </a:extLst>
          </p:cNvPr>
          <p:cNvSpPr/>
          <p:nvPr/>
        </p:nvSpPr>
        <p:spPr>
          <a:xfrm>
            <a:off x="1082040" y="1786910"/>
            <a:ext cx="5730240" cy="4705965"/>
          </a:xfrm>
          <a:prstGeom prst="homePlate">
            <a:avLst>
              <a:gd name="adj" fmla="val 14701"/>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rgbClr val="0070C0"/>
              </a:buClr>
              <a:buSzPts val="2400"/>
            </a:pPr>
            <a:r>
              <a:rPr lang="en-IN" sz="2000" b="1" noProof="0" dirty="0">
                <a:solidFill>
                  <a:srgbClr val="0070C0"/>
                </a:solidFill>
                <a:ea typeface="Arial"/>
                <a:cs typeface="Arial"/>
              </a:rPr>
              <a:t>Scenario:</a:t>
            </a:r>
          </a:p>
          <a:p>
            <a:pPr lvl="0">
              <a:lnSpc>
                <a:spcPct val="115000"/>
              </a:lnSpc>
              <a:spcBef>
                <a:spcPts val="1200"/>
              </a:spcBef>
              <a:spcAft>
                <a:spcPts val="1200"/>
              </a:spcAft>
              <a:buSzPts val="1100"/>
            </a:pPr>
            <a:r>
              <a:rPr lang="en-IN" sz="2000" noProof="0" dirty="0">
                <a:solidFill>
                  <a:schemeClr val="dk1"/>
                </a:solidFill>
                <a:ea typeface="Arial"/>
                <a:cs typeface="Arial"/>
              </a:rPr>
              <a:t>Armed conflict have displaced thousands of people into temporary shelters. Your organization begins rapid food distributions across four sites. Distribution points are set up on uneven ground with long queues. Information about distributions is shared via posters and megaphones. Volunteers move quickly and are overwhelmed, making it difficult to provide assistance or alternative collection options.</a:t>
            </a:r>
          </a:p>
        </p:txBody>
      </p:sp>
      <p:sp>
        <p:nvSpPr>
          <p:cNvPr id="5" name="Textfeld 4">
            <a:extLst>
              <a:ext uri="{FF2B5EF4-FFF2-40B4-BE49-F238E27FC236}">
                <a16:creationId xmlns:a16="http://schemas.microsoft.com/office/drawing/2014/main" id="{E0A2089E-4066-5837-A9C1-348710E0463E}"/>
              </a:ext>
            </a:extLst>
          </p:cNvPr>
          <p:cNvSpPr txBox="1"/>
          <p:nvPr/>
        </p:nvSpPr>
        <p:spPr>
          <a:xfrm>
            <a:off x="7045642" y="1877734"/>
            <a:ext cx="4819650" cy="4678204"/>
          </a:xfrm>
          <a:prstGeom prst="rect">
            <a:avLst/>
          </a:prstGeom>
          <a:noFill/>
        </p:spPr>
        <p:txBody>
          <a:bodyPr wrap="square">
            <a:spAutoFit/>
          </a:bodyPr>
          <a:lstStyle/>
          <a:p>
            <a:pPr marL="0" marR="0" lvl="0" indent="0" rtl="0">
              <a:lnSpc>
                <a:spcPct val="100000"/>
              </a:lnSpc>
              <a:spcBef>
                <a:spcPts val="0"/>
              </a:spcBef>
              <a:spcAft>
                <a:spcPts val="600"/>
              </a:spcAft>
              <a:buClr>
                <a:srgbClr val="0070C0"/>
              </a:buClr>
              <a:buSzPts val="2400"/>
              <a:buFont typeface="Arial"/>
              <a:buNone/>
            </a:pPr>
            <a:r>
              <a:rPr lang="en-IN" sz="2400" b="1" i="0" u="none" strike="noStrike" cap="none" noProof="0" dirty="0">
                <a:solidFill>
                  <a:srgbClr val="0070C0"/>
                </a:solidFill>
                <a:latin typeface="Arial"/>
                <a:ea typeface="Arial"/>
                <a:cs typeface="Arial"/>
                <a:sym typeface="Arial"/>
              </a:rPr>
              <a:t>Group Task - Using the IASC Guidelines:</a:t>
            </a:r>
          </a:p>
          <a:p>
            <a:pPr marL="457200" marR="0" lvl="0" indent="-457200" algn="l" rtl="0">
              <a:lnSpc>
                <a:spcPct val="100000"/>
              </a:lnSpc>
              <a:spcBef>
                <a:spcPts val="0"/>
              </a:spcBef>
              <a:spcAft>
                <a:spcPts val="60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Identify some of the main barriers that persons with disabilities may face in accessing emergency food assistance. </a:t>
            </a:r>
          </a:p>
          <a:p>
            <a:pPr marL="457200" marR="0" lvl="0" indent="-457200" algn="l" rtl="0">
              <a:lnSpc>
                <a:spcPct val="100000"/>
              </a:lnSpc>
              <a:spcBef>
                <a:spcPts val="0"/>
              </a:spcBef>
              <a:spcAft>
                <a:spcPts val="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From the Must Do Actions and other recommended actions in Chapter 13, identify what main actions need to be taken to address these barriers.</a:t>
            </a:r>
          </a:p>
        </p:txBody>
      </p:sp>
      <p:pic>
        <p:nvPicPr>
          <p:cNvPr id="7" name="Grafik 6">
            <a:extLst>
              <a:ext uri="{FF2B5EF4-FFF2-40B4-BE49-F238E27FC236}">
                <a16:creationId xmlns:a16="http://schemas.microsoft.com/office/drawing/2014/main" id="{C5A6C6DA-7ED3-EFDD-502E-FDB2430F215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93667" y="16976"/>
            <a:ext cx="1571625" cy="1562100"/>
          </a:xfrm>
          <a:prstGeom prst="rect">
            <a:avLst/>
          </a:prstGeom>
        </p:spPr>
      </p:pic>
      <p:sp>
        <p:nvSpPr>
          <p:cNvPr id="10" name="Foliennummernplatzhalter 9">
            <a:extLst>
              <a:ext uri="{FF2B5EF4-FFF2-40B4-BE49-F238E27FC236}">
                <a16:creationId xmlns:a16="http://schemas.microsoft.com/office/drawing/2014/main" id="{BFBFCCD9-55C8-49E6-FB89-756B4911E8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41</a:t>
            </a:fld>
            <a:endParaRPr lang="en-IN"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517"/>
        <p:cNvGrpSpPr/>
        <p:nvPr/>
      </p:nvGrpSpPr>
      <p:grpSpPr>
        <a:xfrm>
          <a:off x="0" y="0"/>
          <a:ext cx="0" cy="0"/>
          <a:chOff x="0" y="0"/>
          <a:chExt cx="0" cy="0"/>
        </a:xfrm>
      </p:grpSpPr>
      <p:sp>
        <p:nvSpPr>
          <p:cNvPr id="9" name="Titel 8">
            <a:extLst>
              <a:ext uri="{FF2B5EF4-FFF2-40B4-BE49-F238E27FC236}">
                <a16:creationId xmlns:a16="http://schemas.microsoft.com/office/drawing/2014/main" id="{D5B234D4-1286-9C8C-C81A-292C00776812}"/>
              </a:ext>
            </a:extLst>
          </p:cNvPr>
          <p:cNvSpPr>
            <a:spLocks noGrp="1"/>
          </p:cNvSpPr>
          <p:nvPr>
            <p:ph type="title"/>
          </p:nvPr>
        </p:nvSpPr>
        <p:spPr/>
        <p:txBody>
          <a:bodyPr/>
          <a:lstStyle/>
          <a:p>
            <a:r>
              <a:rPr lang="en-IN" b="1" noProof="0" dirty="0"/>
              <a:t>Group 2: Nutrition Recovery Programming</a:t>
            </a:r>
            <a:endParaRPr lang="en-IN" noProof="0" dirty="0"/>
          </a:p>
        </p:txBody>
      </p:sp>
      <p:sp>
        <p:nvSpPr>
          <p:cNvPr id="3" name="Pfeil: Fünfeck 2">
            <a:extLst>
              <a:ext uri="{FF2B5EF4-FFF2-40B4-BE49-F238E27FC236}">
                <a16:creationId xmlns:a16="http://schemas.microsoft.com/office/drawing/2014/main" id="{431B0E20-8A39-66F9-0A1C-17FE533DC411}"/>
              </a:ext>
            </a:extLst>
          </p:cNvPr>
          <p:cNvSpPr/>
          <p:nvPr/>
        </p:nvSpPr>
        <p:spPr>
          <a:xfrm>
            <a:off x="1082040" y="1786910"/>
            <a:ext cx="5730240" cy="4705965"/>
          </a:xfrm>
          <a:prstGeom prst="homePlate">
            <a:avLst>
              <a:gd name="adj" fmla="val 14701"/>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spcAft>
                <a:spcPts val="600"/>
              </a:spcAft>
              <a:buClr>
                <a:srgbClr val="0070C0"/>
              </a:buClr>
              <a:buSzPts val="2400"/>
            </a:pPr>
            <a:r>
              <a:rPr lang="en-IN" sz="2000" b="1" noProof="0" dirty="0">
                <a:solidFill>
                  <a:srgbClr val="0070C0"/>
                </a:solidFill>
                <a:ea typeface="Arial"/>
                <a:cs typeface="Arial"/>
              </a:rPr>
              <a:t>Scenario:</a:t>
            </a:r>
          </a:p>
          <a:p>
            <a:pPr lvl="0">
              <a:lnSpc>
                <a:spcPct val="107000"/>
              </a:lnSpc>
              <a:buSzPts val="2400"/>
            </a:pPr>
            <a:r>
              <a:rPr lang="en-IN" sz="2000" noProof="0" dirty="0">
                <a:solidFill>
                  <a:schemeClr val="dk1"/>
                </a:solidFill>
                <a:ea typeface="Arial"/>
                <a:cs typeface="Arial"/>
              </a:rPr>
              <a:t>The acute emergency has stabilized and communities are transitioning into recovery. Food distributions are decreasing, and agencies are shifting to longer-term nutrition rehabilitation. Nutrition </a:t>
            </a:r>
            <a:r>
              <a:rPr lang="en-IN" sz="2000" noProof="0" dirty="0" err="1">
                <a:solidFill>
                  <a:schemeClr val="dk1"/>
                </a:solidFill>
                <a:ea typeface="Arial"/>
                <a:cs typeface="Arial"/>
              </a:rPr>
              <a:t>centers</a:t>
            </a:r>
            <a:r>
              <a:rPr lang="en-IN" sz="2000" noProof="0" dirty="0">
                <a:solidFill>
                  <a:schemeClr val="dk1"/>
                </a:solidFill>
                <a:ea typeface="Arial"/>
                <a:cs typeface="Arial"/>
              </a:rPr>
              <a:t> are open again, and households previously screened during the emergency are being followed up. Nutrition </a:t>
            </a:r>
            <a:r>
              <a:rPr lang="en-IN" sz="2000" noProof="0" dirty="0" err="1">
                <a:solidFill>
                  <a:schemeClr val="dk1"/>
                </a:solidFill>
                <a:ea typeface="Arial"/>
                <a:cs typeface="Arial"/>
              </a:rPr>
              <a:t>centers</a:t>
            </a:r>
            <a:r>
              <a:rPr lang="en-IN" sz="2000" noProof="0" dirty="0">
                <a:solidFill>
                  <a:schemeClr val="dk1"/>
                </a:solidFill>
                <a:ea typeface="Arial"/>
                <a:cs typeface="Arial"/>
              </a:rPr>
              <a:t> continue MUAC-based follow-up, but staff record only generalized malnutrition data. No disability-disaggregated data is collected. </a:t>
            </a:r>
          </a:p>
        </p:txBody>
      </p:sp>
      <p:sp>
        <p:nvSpPr>
          <p:cNvPr id="5" name="Textfeld 4">
            <a:extLst>
              <a:ext uri="{FF2B5EF4-FFF2-40B4-BE49-F238E27FC236}">
                <a16:creationId xmlns:a16="http://schemas.microsoft.com/office/drawing/2014/main" id="{B1F21B6B-0F16-B3B7-3A0C-C20ACF25A4FA}"/>
              </a:ext>
            </a:extLst>
          </p:cNvPr>
          <p:cNvSpPr txBox="1"/>
          <p:nvPr/>
        </p:nvSpPr>
        <p:spPr>
          <a:xfrm>
            <a:off x="7162800" y="1786910"/>
            <a:ext cx="4591300" cy="4678204"/>
          </a:xfrm>
          <a:prstGeom prst="rect">
            <a:avLst/>
          </a:prstGeom>
          <a:noFill/>
        </p:spPr>
        <p:txBody>
          <a:bodyPr wrap="square">
            <a:spAutoFit/>
          </a:bodyPr>
          <a:lstStyle/>
          <a:p>
            <a:pPr marL="0" marR="0" lvl="0" indent="0" rtl="0">
              <a:lnSpc>
                <a:spcPct val="100000"/>
              </a:lnSpc>
              <a:spcBef>
                <a:spcPts val="0"/>
              </a:spcBef>
              <a:spcAft>
                <a:spcPts val="600"/>
              </a:spcAft>
              <a:buClr>
                <a:srgbClr val="0070C0"/>
              </a:buClr>
              <a:buSzPts val="2400"/>
              <a:buFont typeface="Arial"/>
              <a:buNone/>
            </a:pPr>
            <a:r>
              <a:rPr lang="en-IN" sz="2400" b="1" i="0" u="none" strike="noStrike" cap="none" noProof="0" dirty="0">
                <a:solidFill>
                  <a:srgbClr val="0070C0"/>
                </a:solidFill>
                <a:latin typeface="Arial"/>
                <a:ea typeface="Arial"/>
                <a:cs typeface="Arial"/>
                <a:sym typeface="Arial"/>
              </a:rPr>
              <a:t>Group Task - Using the IASC Guidelines:</a:t>
            </a:r>
          </a:p>
          <a:p>
            <a:pPr marL="457200" marR="0" lvl="0" indent="-457200" algn="l" rtl="0">
              <a:lnSpc>
                <a:spcPct val="100000"/>
              </a:lnSpc>
              <a:spcBef>
                <a:spcPts val="0"/>
              </a:spcBef>
              <a:spcAft>
                <a:spcPts val="60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Identify the data and information management gaps affecting inclusion of persons with disabilities.</a:t>
            </a:r>
          </a:p>
          <a:p>
            <a:pPr marL="457200" marR="0" lvl="0" indent="-457200" algn="l" rtl="0">
              <a:lnSpc>
                <a:spcPct val="100000"/>
              </a:lnSpc>
              <a:spcBef>
                <a:spcPts val="0"/>
              </a:spcBef>
              <a:spcAft>
                <a:spcPts val="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As the disability focal point for your organization, what recommendations would you provide on inclusive actions for data collection and information management? </a:t>
            </a:r>
          </a:p>
        </p:txBody>
      </p:sp>
      <p:pic>
        <p:nvPicPr>
          <p:cNvPr id="7" name="Grafik 6">
            <a:extLst>
              <a:ext uri="{FF2B5EF4-FFF2-40B4-BE49-F238E27FC236}">
                <a16:creationId xmlns:a16="http://schemas.microsoft.com/office/drawing/2014/main" id="{292E80E7-AD6F-8CB4-1982-132CB4FB60C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93667" y="16976"/>
            <a:ext cx="1571625" cy="1562100"/>
          </a:xfrm>
          <a:prstGeom prst="rect">
            <a:avLst/>
          </a:prstGeom>
        </p:spPr>
      </p:pic>
      <p:sp>
        <p:nvSpPr>
          <p:cNvPr id="10" name="Foliennummernplatzhalter 9">
            <a:extLst>
              <a:ext uri="{FF2B5EF4-FFF2-40B4-BE49-F238E27FC236}">
                <a16:creationId xmlns:a16="http://schemas.microsoft.com/office/drawing/2014/main" id="{8E36173D-4BDC-0059-0C8A-A5AE820090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42</a:t>
            </a:fld>
            <a:endParaRPr lang="en-IN" noProof="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526"/>
        <p:cNvGrpSpPr/>
        <p:nvPr/>
      </p:nvGrpSpPr>
      <p:grpSpPr>
        <a:xfrm>
          <a:off x="0" y="0"/>
          <a:ext cx="0" cy="0"/>
          <a:chOff x="0" y="0"/>
          <a:chExt cx="0" cy="0"/>
        </a:xfrm>
      </p:grpSpPr>
      <p:sp>
        <p:nvSpPr>
          <p:cNvPr id="7" name="Titel 6">
            <a:extLst>
              <a:ext uri="{FF2B5EF4-FFF2-40B4-BE49-F238E27FC236}">
                <a16:creationId xmlns:a16="http://schemas.microsoft.com/office/drawing/2014/main" id="{ABE423E5-9F38-908F-9D8F-99FF23F27EAA}"/>
              </a:ext>
            </a:extLst>
          </p:cNvPr>
          <p:cNvSpPr>
            <a:spLocks noGrp="1"/>
          </p:cNvSpPr>
          <p:nvPr>
            <p:ph type="title"/>
          </p:nvPr>
        </p:nvSpPr>
        <p:spPr/>
        <p:txBody>
          <a:bodyPr/>
          <a:lstStyle/>
          <a:p>
            <a:r>
              <a:rPr lang="en-IN" b="1" noProof="0" dirty="0"/>
              <a:t>Group 3: Meaningful Participation</a:t>
            </a:r>
            <a:endParaRPr lang="en-IN" noProof="0" dirty="0"/>
          </a:p>
        </p:txBody>
      </p:sp>
      <p:sp>
        <p:nvSpPr>
          <p:cNvPr id="3" name="Pfeil: Fünfeck 2">
            <a:extLst>
              <a:ext uri="{FF2B5EF4-FFF2-40B4-BE49-F238E27FC236}">
                <a16:creationId xmlns:a16="http://schemas.microsoft.com/office/drawing/2014/main" id="{36A6E595-B60B-613C-EBFC-2A22E69195FF}"/>
              </a:ext>
            </a:extLst>
          </p:cNvPr>
          <p:cNvSpPr/>
          <p:nvPr/>
        </p:nvSpPr>
        <p:spPr>
          <a:xfrm>
            <a:off x="1082040" y="1786910"/>
            <a:ext cx="5730240" cy="4705965"/>
          </a:xfrm>
          <a:prstGeom prst="homePlate">
            <a:avLst>
              <a:gd name="adj" fmla="val 14701"/>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spcAft>
                <a:spcPts val="600"/>
              </a:spcAft>
              <a:buClr>
                <a:srgbClr val="0070C0"/>
              </a:buClr>
              <a:buSzPts val="2400"/>
            </a:pPr>
            <a:r>
              <a:rPr lang="en-IN" sz="2400" b="1" noProof="0" dirty="0">
                <a:solidFill>
                  <a:srgbClr val="0070C0"/>
                </a:solidFill>
                <a:ea typeface="Arial"/>
                <a:cs typeface="Arial"/>
              </a:rPr>
              <a:t>Scenario:</a:t>
            </a:r>
          </a:p>
          <a:p>
            <a:pPr lvl="0">
              <a:buClr>
                <a:schemeClr val="dk1"/>
              </a:buClr>
              <a:buSzPts val="2400"/>
            </a:pPr>
            <a:r>
              <a:rPr lang="en-IN" sz="2400" noProof="0" dirty="0">
                <a:solidFill>
                  <a:schemeClr val="dk1"/>
                </a:solidFill>
                <a:ea typeface="Arial"/>
                <a:cs typeface="Arial"/>
              </a:rPr>
              <a:t>Drawing from Chapters 5, 9 and 13 of the IASC Guidelines relating to Organization of Persons with Disabilities (OPD), clarify the roles, responsibilities and value-added of OPDs in delivering inclusive humanitarian response during a food security and nutrition crisis response. </a:t>
            </a:r>
          </a:p>
        </p:txBody>
      </p:sp>
      <p:sp>
        <p:nvSpPr>
          <p:cNvPr id="5" name="Textfeld 4">
            <a:extLst>
              <a:ext uri="{FF2B5EF4-FFF2-40B4-BE49-F238E27FC236}">
                <a16:creationId xmlns:a16="http://schemas.microsoft.com/office/drawing/2014/main" id="{98F81068-390B-EA9F-79FC-569BDACCD3BB}"/>
              </a:ext>
            </a:extLst>
          </p:cNvPr>
          <p:cNvSpPr txBox="1"/>
          <p:nvPr/>
        </p:nvSpPr>
        <p:spPr>
          <a:xfrm>
            <a:off x="7091622" y="1595021"/>
            <a:ext cx="4947978" cy="4755148"/>
          </a:xfrm>
          <a:prstGeom prst="rect">
            <a:avLst/>
          </a:prstGeom>
          <a:noFill/>
        </p:spPr>
        <p:txBody>
          <a:bodyPr wrap="square">
            <a:spAutoFit/>
          </a:bodyPr>
          <a:lstStyle/>
          <a:p>
            <a:pPr marL="0" marR="0" lvl="0" indent="0" rtl="0">
              <a:lnSpc>
                <a:spcPct val="100000"/>
              </a:lnSpc>
              <a:spcBef>
                <a:spcPts val="0"/>
              </a:spcBef>
              <a:spcAft>
                <a:spcPts val="600"/>
              </a:spcAft>
              <a:buClr>
                <a:srgbClr val="0070C0"/>
              </a:buClr>
              <a:buSzPts val="2400"/>
              <a:buFont typeface="Arial"/>
              <a:buNone/>
            </a:pPr>
            <a:r>
              <a:rPr lang="en-IN" sz="2400" b="1" i="0" u="none" strike="noStrike" cap="none" noProof="0" dirty="0">
                <a:solidFill>
                  <a:srgbClr val="0070C0"/>
                </a:solidFill>
                <a:latin typeface="Arial"/>
                <a:ea typeface="Arial"/>
                <a:cs typeface="Arial"/>
                <a:sym typeface="Arial"/>
              </a:rPr>
              <a:t>Group Task: Using the IASC</a:t>
            </a:r>
          </a:p>
          <a:p>
            <a:pPr marL="533400" marR="0" lvl="0" indent="-457200" algn="l" rtl="0">
              <a:lnSpc>
                <a:spcPct val="100000"/>
              </a:lnSpc>
              <a:spcBef>
                <a:spcPts val="0"/>
              </a:spcBef>
              <a:spcAft>
                <a:spcPts val="60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What valuable insights can OPDs give to humanitarian actors in the data collection and needs analysis phase?</a:t>
            </a:r>
          </a:p>
          <a:p>
            <a:pPr marL="533400" marR="0" lvl="0" indent="-457200" algn="l" rtl="0">
              <a:lnSpc>
                <a:spcPct val="100000"/>
              </a:lnSpc>
              <a:spcBef>
                <a:spcPts val="0"/>
              </a:spcBef>
              <a:spcAft>
                <a:spcPts val="60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Name one way OPDs can contribute to delivering on each of the MDAs in a FSN programme. </a:t>
            </a:r>
          </a:p>
          <a:p>
            <a:pPr marL="533400" marR="0" lvl="0" indent="-457200" algn="l" rtl="0">
              <a:lnSpc>
                <a:spcPct val="100000"/>
              </a:lnSpc>
              <a:spcBef>
                <a:spcPts val="0"/>
              </a:spcBef>
              <a:spcAft>
                <a:spcPts val="600"/>
              </a:spcAft>
              <a:buClr>
                <a:schemeClr val="dk1"/>
              </a:buClr>
              <a:buSzPts val="2400"/>
              <a:buFont typeface="+mj-lt"/>
              <a:buAutoNum type="arabicPeriod"/>
            </a:pPr>
            <a:r>
              <a:rPr lang="en-IN" sz="2400" b="0" i="0" u="none" strike="noStrike" cap="none" noProof="0" dirty="0">
                <a:solidFill>
                  <a:schemeClr val="dk1"/>
                </a:solidFill>
                <a:latin typeface="Arial"/>
                <a:ea typeface="Arial"/>
                <a:cs typeface="Arial"/>
                <a:sym typeface="Arial"/>
              </a:rPr>
              <a:t>What do you need to consider when setting up an accessible first meeting?</a:t>
            </a:r>
            <a:r>
              <a:rPr lang="en-IN" sz="2400" b="0" i="0" u="none" strike="noStrike" cap="none" noProof="0" dirty="0">
                <a:solidFill>
                  <a:srgbClr val="C00000"/>
                </a:solidFill>
                <a:latin typeface="Arial"/>
                <a:ea typeface="Arial"/>
                <a:cs typeface="Arial"/>
                <a:sym typeface="Arial"/>
              </a:rPr>
              <a:t> </a:t>
            </a:r>
            <a:endParaRPr lang="en-IN" sz="2400" b="0" i="0" u="none" strike="noStrike" cap="none" noProof="0" dirty="0">
              <a:solidFill>
                <a:schemeClr val="dk1"/>
              </a:solidFill>
              <a:latin typeface="Arial"/>
              <a:ea typeface="Arial"/>
              <a:cs typeface="Arial"/>
              <a:sym typeface="Arial"/>
            </a:endParaRPr>
          </a:p>
        </p:txBody>
      </p:sp>
      <p:pic>
        <p:nvPicPr>
          <p:cNvPr id="9" name="Grafik 8">
            <a:extLst>
              <a:ext uri="{FF2B5EF4-FFF2-40B4-BE49-F238E27FC236}">
                <a16:creationId xmlns:a16="http://schemas.microsoft.com/office/drawing/2014/main" id="{F1AD0613-6981-8070-910D-9BABE93861E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93667" y="16976"/>
            <a:ext cx="1571625" cy="1562100"/>
          </a:xfrm>
          <a:prstGeom prst="rect">
            <a:avLst/>
          </a:prstGeom>
        </p:spPr>
      </p:pic>
      <p:sp>
        <p:nvSpPr>
          <p:cNvPr id="10" name="Foliennummernplatzhalter 9">
            <a:extLst>
              <a:ext uri="{FF2B5EF4-FFF2-40B4-BE49-F238E27FC236}">
                <a16:creationId xmlns:a16="http://schemas.microsoft.com/office/drawing/2014/main" id="{E5435746-ED41-0C1F-C37D-1DB58C284A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43</a:t>
            </a:fld>
            <a:endParaRPr lang="en-IN" noProof="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35"/>
        <p:cNvGrpSpPr/>
        <p:nvPr/>
      </p:nvGrpSpPr>
      <p:grpSpPr>
        <a:xfrm>
          <a:off x="0" y="0"/>
          <a:ext cx="0" cy="0"/>
          <a:chOff x="0" y="0"/>
          <a:chExt cx="0" cy="0"/>
        </a:xfrm>
      </p:grpSpPr>
      <p:sp>
        <p:nvSpPr>
          <p:cNvPr id="3" name="Titel 2">
            <a:extLst>
              <a:ext uri="{FF2B5EF4-FFF2-40B4-BE49-F238E27FC236}">
                <a16:creationId xmlns:a16="http://schemas.microsoft.com/office/drawing/2014/main" id="{7216AF31-9B32-4DC2-5EB3-49DFBD2BBDFA}"/>
              </a:ext>
            </a:extLst>
          </p:cNvPr>
          <p:cNvSpPr>
            <a:spLocks noGrp="1"/>
          </p:cNvSpPr>
          <p:nvPr>
            <p:ph type="title"/>
          </p:nvPr>
        </p:nvSpPr>
        <p:spPr>
          <a:xfrm>
            <a:off x="838200" y="365126"/>
            <a:ext cx="10515600" cy="540748"/>
          </a:xfrm>
        </p:spPr>
        <p:txBody>
          <a:bodyPr>
            <a:normAutofit fontScale="90000"/>
          </a:bodyPr>
          <a:lstStyle/>
          <a:p>
            <a:r>
              <a:rPr lang="en-IN" b="1" noProof="0" dirty="0"/>
              <a:t>Group 1 Response: Emergency Food Distribution</a:t>
            </a:r>
            <a:endParaRPr lang="en-IN" noProof="0" dirty="0"/>
          </a:p>
        </p:txBody>
      </p:sp>
      <p:sp>
        <p:nvSpPr>
          <p:cNvPr id="5" name="Textfeld 4">
            <a:extLst>
              <a:ext uri="{FF2B5EF4-FFF2-40B4-BE49-F238E27FC236}">
                <a16:creationId xmlns:a16="http://schemas.microsoft.com/office/drawing/2014/main" id="{3F6C8C83-F3AC-5C67-285A-2250561CB6A2}"/>
              </a:ext>
            </a:extLst>
          </p:cNvPr>
          <p:cNvSpPr txBox="1"/>
          <p:nvPr/>
        </p:nvSpPr>
        <p:spPr>
          <a:xfrm>
            <a:off x="838200" y="1189156"/>
            <a:ext cx="10817700" cy="2239844"/>
          </a:xfrm>
          <a:prstGeom prst="rect">
            <a:avLst/>
          </a:prstGeom>
          <a:noFill/>
          <a:ln>
            <a:solidFill>
              <a:srgbClr val="0070C0"/>
            </a:solidFill>
          </a:ln>
        </p:spPr>
        <p:txBody>
          <a:bodyPr wrap="square">
            <a:spAutoFit/>
          </a:bodyPr>
          <a:lstStyle/>
          <a:p>
            <a:pPr marL="342900" marR="0" lvl="0" indent="-342900" algn="just" rtl="0">
              <a:lnSpc>
                <a:spcPct val="150000"/>
              </a:lnSpc>
              <a:spcBef>
                <a:spcPts val="0"/>
              </a:spcBef>
              <a:spcAft>
                <a:spcPts val="0"/>
              </a:spcAft>
              <a:buClr>
                <a:srgbClr val="C00000"/>
              </a:buClr>
              <a:buSzPts val="2400"/>
              <a:buFont typeface="Arial"/>
              <a:buAutoNum type="arabicPeriod"/>
            </a:pPr>
            <a:r>
              <a:rPr lang="en-IN" sz="2400" b="1" i="0" u="none" strike="noStrike" cap="none" noProof="0" dirty="0">
                <a:solidFill>
                  <a:srgbClr val="C00000"/>
                </a:solidFill>
                <a:latin typeface="Arial"/>
                <a:ea typeface="Arial"/>
                <a:cs typeface="Arial"/>
                <a:sym typeface="Arial"/>
              </a:rPr>
              <a:t>Main barriers to access food assistance</a:t>
            </a:r>
            <a:endParaRPr lang="en-IN" sz="2400" b="0" i="0" u="none" strike="noStrike" cap="none" noProof="0" dirty="0">
              <a:solidFill>
                <a:srgbClr val="000000"/>
              </a:solidFill>
              <a:latin typeface="Arial"/>
              <a:ea typeface="Arial"/>
              <a:cs typeface="Arial"/>
              <a:sym typeface="Arial"/>
            </a:endParaRPr>
          </a:p>
          <a:p>
            <a:pPr marL="342900" marR="0" lvl="0" indent="-342900" algn="just" rtl="0">
              <a:lnSpc>
                <a:spcPct val="150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Attitudinal</a:t>
            </a:r>
            <a:endParaRPr lang="en-IN" sz="2400" b="0" i="0" u="none" strike="noStrike" cap="none" noProof="0" dirty="0">
              <a:solidFill>
                <a:srgbClr val="000000"/>
              </a:solidFill>
              <a:latin typeface="Arial"/>
              <a:ea typeface="Arial"/>
              <a:cs typeface="Arial"/>
              <a:sym typeface="Arial"/>
            </a:endParaRPr>
          </a:p>
          <a:p>
            <a:pPr marL="342900" marR="0" lvl="0" indent="-342900" algn="just" rtl="0">
              <a:lnSpc>
                <a:spcPct val="150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Environmental</a:t>
            </a:r>
            <a:endParaRPr lang="en-IN" sz="2400" b="0" i="0" u="none" strike="noStrike" cap="none" noProof="0" dirty="0">
              <a:solidFill>
                <a:srgbClr val="000000"/>
              </a:solidFill>
              <a:latin typeface="Arial"/>
              <a:ea typeface="Arial"/>
              <a:cs typeface="Arial"/>
              <a:sym typeface="Arial"/>
            </a:endParaRPr>
          </a:p>
          <a:p>
            <a:pPr marL="342900" marR="0" lvl="0" indent="-342900" algn="just" rtl="0">
              <a:lnSpc>
                <a:spcPct val="150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Institutional</a:t>
            </a:r>
            <a:endParaRPr lang="en-IN" sz="2000" b="0" i="0" u="none" strike="noStrike" cap="none" noProof="0" dirty="0">
              <a:solidFill>
                <a:srgbClr val="0070C0"/>
              </a:solidFill>
              <a:latin typeface="Arial"/>
              <a:ea typeface="Arial"/>
              <a:cs typeface="Arial"/>
              <a:sym typeface="Arial"/>
            </a:endParaRPr>
          </a:p>
        </p:txBody>
      </p:sp>
      <p:sp>
        <p:nvSpPr>
          <p:cNvPr id="7" name="Textfeld 6">
            <a:extLst>
              <a:ext uri="{FF2B5EF4-FFF2-40B4-BE49-F238E27FC236}">
                <a16:creationId xmlns:a16="http://schemas.microsoft.com/office/drawing/2014/main" id="{D92ECCA2-E774-F2D4-D51B-6DD070D044B1}"/>
              </a:ext>
            </a:extLst>
          </p:cNvPr>
          <p:cNvSpPr txBox="1"/>
          <p:nvPr/>
        </p:nvSpPr>
        <p:spPr>
          <a:xfrm>
            <a:off x="838200" y="3796219"/>
            <a:ext cx="10817700" cy="2831544"/>
          </a:xfrm>
          <a:prstGeom prst="rect">
            <a:avLst/>
          </a:prstGeom>
          <a:noFill/>
          <a:ln>
            <a:solidFill>
              <a:srgbClr val="0070C0"/>
            </a:solidFill>
          </a:ln>
        </p:spPr>
        <p:txBody>
          <a:bodyPr wrap="square">
            <a:spAutoFit/>
          </a:bodyPr>
          <a:lstStyle/>
          <a:p>
            <a:pPr marL="0" marR="0" lvl="0" indent="0" algn="just" rtl="0">
              <a:lnSpc>
                <a:spcPct val="100000"/>
              </a:lnSpc>
              <a:spcBef>
                <a:spcPts val="0"/>
              </a:spcBef>
              <a:spcAft>
                <a:spcPts val="0"/>
              </a:spcAft>
              <a:buClr>
                <a:srgbClr val="000000"/>
              </a:buClr>
              <a:buSzPts val="2400"/>
              <a:buFont typeface="Arial"/>
              <a:buNone/>
            </a:pPr>
            <a:r>
              <a:rPr lang="en-IN" sz="2400" b="1" i="0" u="none" strike="noStrike" cap="none" noProof="0" dirty="0">
                <a:solidFill>
                  <a:srgbClr val="C00000"/>
                </a:solidFill>
                <a:latin typeface="Arial"/>
                <a:ea typeface="Arial"/>
                <a:cs typeface="Arial"/>
                <a:sym typeface="Arial"/>
              </a:rPr>
              <a:t>2. Recommended Actions</a:t>
            </a:r>
            <a:endParaRPr lang="en-IN" sz="2400" b="0" i="0" u="none" strike="noStrike" cap="none" noProof="0" dirty="0">
              <a:solidFill>
                <a:srgbClr val="000000"/>
              </a:solidFill>
              <a:latin typeface="Arial"/>
              <a:ea typeface="Arial"/>
              <a:cs typeface="Arial"/>
              <a:sym typeface="Arial"/>
            </a:endParaRPr>
          </a:p>
          <a:p>
            <a:pPr marL="342900" marR="0" lvl="0" indent="-342900" algn="just" rtl="0">
              <a:lnSpc>
                <a:spcPct val="100000"/>
              </a:lnSpc>
              <a:spcBef>
                <a:spcPts val="0"/>
              </a:spcBef>
              <a:spcAft>
                <a:spcPts val="30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Must Do Actions: Chapter 13, pgs. 96.97</a:t>
            </a:r>
          </a:p>
          <a:p>
            <a:pPr marL="876300" marR="0" lvl="1" indent="-342900" algn="just" rtl="0">
              <a:lnSpc>
                <a:spcPct val="100000"/>
              </a:lnSpc>
              <a:spcBef>
                <a:spcPts val="0"/>
              </a:spcBef>
              <a:spcAft>
                <a:spcPts val="300"/>
              </a:spcAft>
              <a:buClr>
                <a:srgbClr val="0070C0"/>
              </a:buClr>
              <a:buSzPts val="2400"/>
              <a:buFont typeface="Courier New" panose="02070309020205020404" pitchFamily="49" charset="0"/>
              <a:buChar char="o"/>
            </a:pPr>
            <a:r>
              <a:rPr lang="en-IN" sz="2400" b="0" i="0" u="none" strike="noStrike" cap="none" noProof="0" dirty="0">
                <a:solidFill>
                  <a:srgbClr val="0070C0"/>
                </a:solidFill>
                <a:latin typeface="Arial"/>
                <a:ea typeface="Arial"/>
                <a:cs typeface="Arial"/>
                <a:sym typeface="Arial"/>
              </a:rPr>
              <a:t>Participation </a:t>
            </a:r>
          </a:p>
          <a:p>
            <a:pPr marL="876300" marR="0" lvl="1" indent="-342900" algn="just" rtl="0">
              <a:lnSpc>
                <a:spcPct val="100000"/>
              </a:lnSpc>
              <a:spcBef>
                <a:spcPts val="0"/>
              </a:spcBef>
              <a:spcAft>
                <a:spcPts val="300"/>
              </a:spcAft>
              <a:buClr>
                <a:srgbClr val="0070C0"/>
              </a:buClr>
              <a:buSzPts val="2400"/>
              <a:buFont typeface="Courier New" panose="02070309020205020404" pitchFamily="49" charset="0"/>
              <a:buChar char="o"/>
            </a:pPr>
            <a:r>
              <a:rPr lang="en-IN" sz="2400" b="0" i="0" u="none" strike="noStrike" cap="none" noProof="0" dirty="0">
                <a:solidFill>
                  <a:srgbClr val="0070C0"/>
                </a:solidFill>
                <a:latin typeface="Arial"/>
                <a:ea typeface="Arial"/>
                <a:cs typeface="Arial"/>
                <a:sym typeface="Arial"/>
              </a:rPr>
              <a:t>Addressing Barriers</a:t>
            </a:r>
          </a:p>
          <a:p>
            <a:pPr marL="876300" marR="0" lvl="1" indent="-342900" algn="just" rtl="0">
              <a:lnSpc>
                <a:spcPct val="100000"/>
              </a:lnSpc>
              <a:spcBef>
                <a:spcPts val="0"/>
              </a:spcBef>
              <a:spcAft>
                <a:spcPts val="300"/>
              </a:spcAft>
              <a:buClr>
                <a:srgbClr val="0070C0"/>
              </a:buClr>
              <a:buSzPts val="2400"/>
              <a:buFont typeface="Courier New" panose="02070309020205020404" pitchFamily="49" charset="0"/>
              <a:buChar char="o"/>
            </a:pPr>
            <a:r>
              <a:rPr lang="en-IN" sz="2400" b="0" i="0" u="none" strike="noStrike" cap="none" noProof="0" dirty="0">
                <a:solidFill>
                  <a:srgbClr val="0070C0"/>
                </a:solidFill>
                <a:latin typeface="Arial"/>
                <a:ea typeface="Arial"/>
                <a:cs typeface="Arial"/>
                <a:sym typeface="Arial"/>
              </a:rPr>
              <a:t>Empowerment and Capacity Development</a:t>
            </a:r>
          </a:p>
          <a:p>
            <a:pPr marL="342900" marR="0" lvl="0" indent="-342900" algn="just" rtl="0">
              <a:lnSpc>
                <a:spcPct val="100000"/>
              </a:lnSpc>
              <a:spcBef>
                <a:spcPts val="0"/>
              </a:spcBef>
              <a:spcAft>
                <a:spcPts val="30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Recommended actions in </a:t>
            </a:r>
            <a:r>
              <a:rPr lang="en-IN" sz="2400" dirty="0">
                <a:solidFill>
                  <a:srgbClr val="0070C0"/>
                </a:solidFill>
              </a:rPr>
              <a:t>c</a:t>
            </a:r>
            <a:r>
              <a:rPr lang="en-IN" sz="2400" b="0" i="0" u="none" strike="noStrike" cap="none" noProof="0" dirty="0" err="1">
                <a:solidFill>
                  <a:srgbClr val="0070C0"/>
                </a:solidFill>
                <a:latin typeface="Arial"/>
                <a:ea typeface="Arial"/>
                <a:cs typeface="Arial"/>
                <a:sym typeface="Arial"/>
              </a:rPr>
              <a:t>hapter</a:t>
            </a:r>
            <a:r>
              <a:rPr lang="en-IN" sz="2400" b="0" i="0" u="none" strike="noStrike" cap="none" noProof="0" dirty="0">
                <a:solidFill>
                  <a:srgbClr val="0070C0"/>
                </a:solidFill>
                <a:latin typeface="Arial"/>
                <a:ea typeface="Arial"/>
                <a:cs typeface="Arial"/>
                <a:sym typeface="Arial"/>
              </a:rPr>
              <a:t> 13, pgs. 96-101, responses in the different phases of the project cycle.</a:t>
            </a:r>
            <a:endParaRPr lang="en-IN" sz="2200" b="0" i="0" u="none" strike="noStrike" cap="none" noProof="0" dirty="0">
              <a:solidFill>
                <a:srgbClr val="0070C0"/>
              </a:solidFill>
              <a:latin typeface="Arial"/>
              <a:ea typeface="Arial"/>
              <a:cs typeface="Arial"/>
              <a:sym typeface="Arial"/>
            </a:endParaRPr>
          </a:p>
        </p:txBody>
      </p:sp>
      <p:sp>
        <p:nvSpPr>
          <p:cNvPr id="8" name="Foliennummernplatzhalter 7">
            <a:extLst>
              <a:ext uri="{FF2B5EF4-FFF2-40B4-BE49-F238E27FC236}">
                <a16:creationId xmlns:a16="http://schemas.microsoft.com/office/drawing/2014/main" id="{E4161CBD-4136-85EA-7EB1-18FEE3B3E5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44</a:t>
            </a:fld>
            <a:endParaRPr lang="en-IN" noProof="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543"/>
        <p:cNvGrpSpPr/>
        <p:nvPr/>
      </p:nvGrpSpPr>
      <p:grpSpPr>
        <a:xfrm>
          <a:off x="0" y="0"/>
          <a:ext cx="0" cy="0"/>
          <a:chOff x="0" y="0"/>
          <a:chExt cx="0" cy="0"/>
        </a:xfrm>
      </p:grpSpPr>
      <p:sp>
        <p:nvSpPr>
          <p:cNvPr id="3" name="Titel 2">
            <a:extLst>
              <a:ext uri="{FF2B5EF4-FFF2-40B4-BE49-F238E27FC236}">
                <a16:creationId xmlns:a16="http://schemas.microsoft.com/office/drawing/2014/main" id="{2CCA0786-0415-9892-3A18-5C273A821C41}"/>
              </a:ext>
            </a:extLst>
          </p:cNvPr>
          <p:cNvSpPr>
            <a:spLocks noGrp="1"/>
          </p:cNvSpPr>
          <p:nvPr>
            <p:ph type="title"/>
          </p:nvPr>
        </p:nvSpPr>
        <p:spPr/>
        <p:txBody>
          <a:bodyPr/>
          <a:lstStyle/>
          <a:p>
            <a:pPr lvl="0"/>
            <a:r>
              <a:rPr lang="en-IN" b="1" noProof="0" dirty="0"/>
              <a:t>Group 2 Response: </a:t>
            </a:r>
            <a:br>
              <a:rPr lang="en-IN" b="1" noProof="0" dirty="0"/>
            </a:br>
            <a:r>
              <a:rPr lang="en-IN" b="1" noProof="0" dirty="0"/>
              <a:t>Nutrition Recovery Programming</a:t>
            </a:r>
            <a:endParaRPr lang="en-IN" noProof="0" dirty="0"/>
          </a:p>
        </p:txBody>
      </p:sp>
      <p:sp>
        <p:nvSpPr>
          <p:cNvPr id="5" name="Textfeld 4">
            <a:extLst>
              <a:ext uri="{FF2B5EF4-FFF2-40B4-BE49-F238E27FC236}">
                <a16:creationId xmlns:a16="http://schemas.microsoft.com/office/drawing/2014/main" id="{A630CDD3-1841-6A28-3D94-C4677572A552}"/>
              </a:ext>
            </a:extLst>
          </p:cNvPr>
          <p:cNvSpPr txBox="1"/>
          <p:nvPr/>
        </p:nvSpPr>
        <p:spPr>
          <a:xfrm>
            <a:off x="838200" y="1690688"/>
            <a:ext cx="10826082" cy="2309094"/>
          </a:xfrm>
          <a:prstGeom prst="rect">
            <a:avLst/>
          </a:prstGeom>
          <a:noFill/>
          <a:ln>
            <a:solidFill>
              <a:srgbClr val="0070C0"/>
            </a:solidFill>
          </a:ln>
        </p:spPr>
        <p:txBody>
          <a:bodyPr wrap="square">
            <a:spAutoFit/>
          </a:bodyPr>
          <a:lstStyle/>
          <a:p>
            <a:pPr marL="342900" marR="0" lvl="0" indent="-342900" algn="just" rtl="0">
              <a:lnSpc>
                <a:spcPct val="150000"/>
              </a:lnSpc>
              <a:spcBef>
                <a:spcPts val="0"/>
              </a:spcBef>
              <a:spcAft>
                <a:spcPts val="0"/>
              </a:spcAft>
              <a:buClr>
                <a:srgbClr val="C00000"/>
              </a:buClr>
              <a:buSzPts val="2400"/>
              <a:buFont typeface="Arial"/>
              <a:buAutoNum type="arabicPeriod"/>
            </a:pPr>
            <a:r>
              <a:rPr lang="en-IN" sz="2400" b="1" i="0" u="none" strike="noStrike" cap="none" noProof="0" dirty="0">
                <a:solidFill>
                  <a:srgbClr val="C00000"/>
                </a:solidFill>
                <a:latin typeface="Arial"/>
                <a:ea typeface="Arial"/>
                <a:cs typeface="Arial"/>
                <a:sym typeface="Arial"/>
              </a:rPr>
              <a:t>Data and Information Management Gaps </a:t>
            </a:r>
            <a:endParaRPr lang="en-IN" sz="2400" b="0" i="0" u="none" strike="noStrike" cap="none" noProof="0" dirty="0">
              <a:solidFill>
                <a:srgbClr val="0070C0"/>
              </a:solidFill>
              <a:latin typeface="Arial"/>
              <a:ea typeface="Arial"/>
              <a:cs typeface="Arial"/>
              <a:sym typeface="Arial"/>
            </a:endParaRPr>
          </a:p>
          <a:p>
            <a:pPr marL="457200" marR="0" lvl="0" indent="-381000" algn="l" rtl="0">
              <a:lnSpc>
                <a:spcPct val="115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Lack of disability-disaggregated data </a:t>
            </a:r>
          </a:p>
          <a:p>
            <a:pPr marL="457200" marR="0" lvl="0" indent="-381000" algn="l" rtl="0">
              <a:lnSpc>
                <a:spcPct val="115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Did not identify individuals with disabilities during the initial assessments so there is a lack of existing disability-disaggregated data</a:t>
            </a:r>
          </a:p>
          <a:p>
            <a:pPr marL="457200" marR="0" lvl="0" indent="-381000" algn="l" rtl="0">
              <a:lnSpc>
                <a:spcPct val="115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No use of Washington Group Questions </a:t>
            </a:r>
            <a:endParaRPr lang="en-IN" sz="2000" b="1" i="0" u="none" strike="noStrike" cap="none" noProof="0" dirty="0">
              <a:solidFill>
                <a:srgbClr val="FF0000"/>
              </a:solidFill>
              <a:latin typeface="Arial"/>
              <a:ea typeface="Arial"/>
              <a:cs typeface="Arial"/>
              <a:sym typeface="Arial"/>
            </a:endParaRPr>
          </a:p>
        </p:txBody>
      </p:sp>
      <p:sp>
        <p:nvSpPr>
          <p:cNvPr id="7" name="Textfeld 6">
            <a:extLst>
              <a:ext uri="{FF2B5EF4-FFF2-40B4-BE49-F238E27FC236}">
                <a16:creationId xmlns:a16="http://schemas.microsoft.com/office/drawing/2014/main" id="{480C648D-8846-978A-9E76-7DAA2D60413E}"/>
              </a:ext>
            </a:extLst>
          </p:cNvPr>
          <p:cNvSpPr txBox="1"/>
          <p:nvPr/>
        </p:nvSpPr>
        <p:spPr>
          <a:xfrm>
            <a:off x="838200" y="4315781"/>
            <a:ext cx="10826082" cy="1938992"/>
          </a:xfrm>
          <a:prstGeom prst="rect">
            <a:avLst/>
          </a:prstGeom>
          <a:noFill/>
          <a:ln>
            <a:solidFill>
              <a:srgbClr val="0070C0"/>
            </a:solidFill>
          </a:ln>
        </p:spPr>
        <p:txBody>
          <a:bodyPr wrap="square">
            <a:spAutoFit/>
          </a:bodyPr>
          <a:lstStyle/>
          <a:p>
            <a:pPr marL="0" marR="0" lvl="0" indent="0" algn="just" rtl="0">
              <a:lnSpc>
                <a:spcPct val="100000"/>
              </a:lnSpc>
              <a:spcBef>
                <a:spcPts val="0"/>
              </a:spcBef>
              <a:spcAft>
                <a:spcPts val="0"/>
              </a:spcAft>
              <a:buClr>
                <a:srgbClr val="000000"/>
              </a:buClr>
              <a:buSzPts val="2400"/>
              <a:buFont typeface="Arial"/>
              <a:buNone/>
            </a:pPr>
            <a:r>
              <a:rPr lang="en-IN" sz="2400" b="1" i="0" u="none" strike="noStrike" cap="none" noProof="0" dirty="0">
                <a:solidFill>
                  <a:srgbClr val="C00000"/>
                </a:solidFill>
                <a:latin typeface="Arial"/>
                <a:ea typeface="Arial"/>
                <a:cs typeface="Arial"/>
                <a:sym typeface="Arial"/>
              </a:rPr>
              <a:t>2. Recommended Actions</a:t>
            </a:r>
            <a:endParaRPr lang="en-IN" sz="2400" b="0" i="0" u="none" strike="noStrike" cap="none" noProof="0" dirty="0">
              <a:solidFill>
                <a:srgbClr val="000000"/>
              </a:solidFill>
              <a:latin typeface="Arial"/>
              <a:ea typeface="Arial"/>
              <a:cs typeface="Arial"/>
              <a:sym typeface="Arial"/>
            </a:endParaRPr>
          </a:p>
          <a:p>
            <a:pPr marL="457200" marR="0" lvl="0" indent="-381000" algn="just" rtl="0">
              <a:lnSpc>
                <a:spcPct val="100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Chapters 4 - Data Collection &amp; Information Management, pgs. 30-31</a:t>
            </a:r>
            <a:r>
              <a:rPr lang="en-IN" sz="2400" dirty="0">
                <a:solidFill>
                  <a:srgbClr val="0070C0"/>
                </a:solidFill>
              </a:rPr>
              <a:t>:</a:t>
            </a:r>
            <a:r>
              <a:rPr lang="en-IN" sz="2400" b="0" i="0" u="none" strike="noStrike" cap="none" noProof="0" dirty="0">
                <a:solidFill>
                  <a:srgbClr val="0070C0"/>
                </a:solidFill>
                <a:latin typeface="Arial"/>
                <a:ea typeface="Arial"/>
                <a:cs typeface="Arial"/>
                <a:sym typeface="Arial"/>
              </a:rPr>
              <a:t> during preparedness, needs assessments and analysis, strategic planning, resource mobilization, implementation and monitoring, evaluation.</a:t>
            </a:r>
          </a:p>
          <a:p>
            <a:pPr marL="457200" marR="0" lvl="0" indent="-381000" algn="just" rtl="0">
              <a:lnSpc>
                <a:spcPct val="100000"/>
              </a:lnSpc>
              <a:spcBef>
                <a:spcPts val="0"/>
              </a:spcBef>
              <a:spcAft>
                <a:spcPts val="0"/>
              </a:spcAft>
              <a:buClr>
                <a:srgbClr val="0070C0"/>
              </a:buClr>
              <a:buSzPts val="24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Chapter 13 - Food Security and Nutrition Actions, pgs. 97-101.</a:t>
            </a:r>
            <a:endParaRPr lang="en-IN" sz="2400" b="0" i="0" u="none" strike="noStrike" cap="none" noProof="0" dirty="0">
              <a:solidFill>
                <a:srgbClr val="000000"/>
              </a:solidFill>
              <a:latin typeface="Arial"/>
              <a:ea typeface="Arial"/>
              <a:cs typeface="Arial"/>
              <a:sym typeface="Arial"/>
            </a:endParaRPr>
          </a:p>
        </p:txBody>
      </p:sp>
      <p:sp>
        <p:nvSpPr>
          <p:cNvPr id="8" name="Foliennummernplatzhalter 7">
            <a:extLst>
              <a:ext uri="{FF2B5EF4-FFF2-40B4-BE49-F238E27FC236}">
                <a16:creationId xmlns:a16="http://schemas.microsoft.com/office/drawing/2014/main" id="{EFD814EA-1C13-12FE-EE5D-936A55E735B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45</a:t>
            </a:fld>
            <a:endParaRPr lang="en-IN" noProof="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551"/>
        <p:cNvGrpSpPr/>
        <p:nvPr/>
      </p:nvGrpSpPr>
      <p:grpSpPr>
        <a:xfrm>
          <a:off x="0" y="0"/>
          <a:ext cx="0" cy="0"/>
          <a:chOff x="0" y="0"/>
          <a:chExt cx="0" cy="0"/>
        </a:xfrm>
      </p:grpSpPr>
      <p:sp>
        <p:nvSpPr>
          <p:cNvPr id="13" name="Titel 2">
            <a:extLst>
              <a:ext uri="{FF2B5EF4-FFF2-40B4-BE49-F238E27FC236}">
                <a16:creationId xmlns:a16="http://schemas.microsoft.com/office/drawing/2014/main" id="{CC1842E7-8C37-65DD-D033-9BA0B35EBF9A}"/>
              </a:ext>
            </a:extLst>
          </p:cNvPr>
          <p:cNvSpPr>
            <a:spLocks noGrp="1"/>
          </p:cNvSpPr>
          <p:nvPr>
            <p:ph type="title"/>
          </p:nvPr>
        </p:nvSpPr>
        <p:spPr>
          <a:xfrm>
            <a:off x="767508" y="136525"/>
            <a:ext cx="10515600" cy="934629"/>
          </a:xfrm>
        </p:spPr>
        <p:txBody>
          <a:bodyPr/>
          <a:lstStyle/>
          <a:p>
            <a:r>
              <a:rPr lang="en-IN" b="1" noProof="0" dirty="0"/>
              <a:t>Group 3 Response: Meaningful Participation</a:t>
            </a:r>
            <a:endParaRPr lang="en-IN" sz="1400" noProof="0" dirty="0"/>
          </a:p>
        </p:txBody>
      </p:sp>
      <p:sp>
        <p:nvSpPr>
          <p:cNvPr id="5" name="Textfeld 4">
            <a:extLst>
              <a:ext uri="{FF2B5EF4-FFF2-40B4-BE49-F238E27FC236}">
                <a16:creationId xmlns:a16="http://schemas.microsoft.com/office/drawing/2014/main" id="{C01FC010-2ECC-8C6C-F508-D59BDB2FCB7B}"/>
              </a:ext>
            </a:extLst>
          </p:cNvPr>
          <p:cNvSpPr txBox="1"/>
          <p:nvPr/>
        </p:nvSpPr>
        <p:spPr>
          <a:xfrm>
            <a:off x="767508" y="1127394"/>
            <a:ext cx="10783801" cy="2308324"/>
          </a:xfrm>
          <a:prstGeom prst="rect">
            <a:avLst/>
          </a:prstGeom>
          <a:noFill/>
          <a:ln>
            <a:solidFill>
              <a:srgbClr val="0070C0"/>
            </a:solidFill>
          </a:ln>
        </p:spPr>
        <p:txBody>
          <a:bodyPr wrap="square">
            <a:spAutoFit/>
          </a:bodyPr>
          <a:lstStyle/>
          <a:p>
            <a:pPr marL="0" marR="0" lvl="0" indent="0" algn="l" rtl="0">
              <a:spcBef>
                <a:spcPts val="0"/>
              </a:spcBef>
              <a:spcAft>
                <a:spcPts val="0"/>
              </a:spcAft>
              <a:buClr>
                <a:srgbClr val="000000"/>
              </a:buClr>
              <a:buSzPts val="2000"/>
              <a:buFont typeface="Arial"/>
              <a:buNone/>
            </a:pPr>
            <a:r>
              <a:rPr lang="en-IN" sz="2400" b="1" i="0" u="none" strike="noStrike" cap="none" noProof="0" dirty="0">
                <a:solidFill>
                  <a:srgbClr val="C00000"/>
                </a:solidFill>
                <a:latin typeface="Arial"/>
                <a:ea typeface="Arial"/>
                <a:cs typeface="Arial"/>
                <a:sym typeface="Arial"/>
              </a:rPr>
              <a:t>1. What insight can OPDs give in the data collection and needs analysis phase?</a:t>
            </a:r>
            <a:endParaRPr lang="en-IN" sz="2400" b="0" i="0" u="none" strike="noStrike" cap="none" noProof="0" dirty="0">
              <a:solidFill>
                <a:srgbClr val="C00000"/>
              </a:solidFill>
              <a:latin typeface="Arial"/>
              <a:ea typeface="Arial"/>
              <a:cs typeface="Arial"/>
              <a:sym typeface="Arial"/>
            </a:endParaRPr>
          </a:p>
          <a:p>
            <a:pPr marL="431800" marR="0" lvl="0" indent="-342900" algn="l" rtl="0">
              <a:spcBef>
                <a:spcPts val="0"/>
              </a:spcBef>
              <a:spcAft>
                <a:spcPts val="0"/>
              </a:spcAft>
              <a:buClr>
                <a:srgbClr val="0070C0"/>
              </a:buClr>
              <a:buSzPts val="22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Data on numbers and locations of persons with disabilities, local services, specific forms of discrimination/barriers, accessible communication channels, beliefs and practices of the affected population in relation to persons with disabilities?</a:t>
            </a:r>
            <a:r>
              <a:rPr lang="en-IN" sz="2400" b="0" i="0" u="none" strike="noStrike" cap="none" noProof="0" dirty="0">
                <a:solidFill>
                  <a:srgbClr val="C00000"/>
                </a:solidFill>
                <a:latin typeface="Arial"/>
                <a:ea typeface="Arial"/>
                <a:cs typeface="Arial"/>
                <a:sym typeface="Arial"/>
              </a:rPr>
              <a:t> </a:t>
            </a:r>
          </a:p>
        </p:txBody>
      </p:sp>
      <p:sp>
        <p:nvSpPr>
          <p:cNvPr id="7" name="Textfeld 6">
            <a:extLst>
              <a:ext uri="{FF2B5EF4-FFF2-40B4-BE49-F238E27FC236}">
                <a16:creationId xmlns:a16="http://schemas.microsoft.com/office/drawing/2014/main" id="{86E37DB0-1095-8581-E642-CC6586C388F7}"/>
              </a:ext>
            </a:extLst>
          </p:cNvPr>
          <p:cNvSpPr txBox="1"/>
          <p:nvPr/>
        </p:nvSpPr>
        <p:spPr>
          <a:xfrm>
            <a:off x="767509" y="3642342"/>
            <a:ext cx="10783800" cy="1316514"/>
          </a:xfrm>
          <a:prstGeom prst="rect">
            <a:avLst/>
          </a:prstGeom>
          <a:noFill/>
          <a:ln>
            <a:solidFill>
              <a:srgbClr val="0070C0"/>
            </a:solidFill>
          </a:ln>
        </p:spPr>
        <p:txBody>
          <a:bodyPr wrap="square">
            <a:spAutoFit/>
          </a:bodyPr>
          <a:lstStyle/>
          <a:p>
            <a:pPr marL="0" marR="0" lvl="0" indent="0" algn="l" rtl="0">
              <a:spcBef>
                <a:spcPts val="0"/>
              </a:spcBef>
              <a:spcAft>
                <a:spcPts val="0"/>
              </a:spcAft>
              <a:buClr>
                <a:srgbClr val="000000"/>
              </a:buClr>
              <a:buSzPts val="2200"/>
              <a:buFont typeface="Arial"/>
              <a:buNone/>
            </a:pPr>
            <a:r>
              <a:rPr lang="en-IN" sz="2400" b="1" i="0" u="none" strike="noStrike" cap="none" noProof="0" dirty="0">
                <a:solidFill>
                  <a:srgbClr val="C00000"/>
                </a:solidFill>
                <a:latin typeface="Arial"/>
                <a:ea typeface="Arial"/>
                <a:cs typeface="Arial"/>
                <a:sym typeface="Arial"/>
              </a:rPr>
              <a:t>2. Name one way OPDs can contribute to delivering on each of the 4 MDAs in an FSN programme? </a:t>
            </a:r>
            <a:endParaRPr lang="en-IN" sz="2400" b="0" i="0" u="none" strike="noStrike" cap="none" noProof="0" dirty="0">
              <a:solidFill>
                <a:srgbClr val="C00000"/>
              </a:solidFill>
              <a:latin typeface="Arial"/>
              <a:ea typeface="Arial"/>
              <a:cs typeface="Arial"/>
              <a:sym typeface="Arial"/>
            </a:endParaRPr>
          </a:p>
          <a:p>
            <a:pPr marL="431800" marR="0" lvl="0" indent="-342900" algn="l" rtl="0">
              <a:lnSpc>
                <a:spcPct val="150000"/>
              </a:lnSpc>
              <a:spcBef>
                <a:spcPts val="0"/>
              </a:spcBef>
              <a:spcAft>
                <a:spcPts val="0"/>
              </a:spcAft>
              <a:buClr>
                <a:srgbClr val="0070C0"/>
              </a:buClr>
              <a:buSzPts val="22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Participation, Remove Barriers, Empower, Disaggregate data</a:t>
            </a:r>
          </a:p>
        </p:txBody>
      </p:sp>
      <p:sp>
        <p:nvSpPr>
          <p:cNvPr id="9" name="Textfeld 8">
            <a:extLst>
              <a:ext uri="{FF2B5EF4-FFF2-40B4-BE49-F238E27FC236}">
                <a16:creationId xmlns:a16="http://schemas.microsoft.com/office/drawing/2014/main" id="{E0D8AE38-F861-A254-D453-FB1040B48378}"/>
              </a:ext>
            </a:extLst>
          </p:cNvPr>
          <p:cNvSpPr txBox="1"/>
          <p:nvPr/>
        </p:nvSpPr>
        <p:spPr>
          <a:xfrm>
            <a:off x="767508" y="5156021"/>
            <a:ext cx="10834199" cy="1200329"/>
          </a:xfrm>
          <a:prstGeom prst="rect">
            <a:avLst/>
          </a:prstGeom>
          <a:noFill/>
          <a:ln>
            <a:solidFill>
              <a:srgbClr val="0070C0"/>
            </a:solidFill>
          </a:ln>
        </p:spPr>
        <p:txBody>
          <a:bodyPr wrap="square">
            <a:spAutoFit/>
          </a:bodyPr>
          <a:lstStyle/>
          <a:p>
            <a:pPr marL="0" marR="0" lvl="0" indent="0" algn="just" rtl="0">
              <a:lnSpc>
                <a:spcPct val="100000"/>
              </a:lnSpc>
              <a:spcBef>
                <a:spcPts val="0"/>
              </a:spcBef>
              <a:spcAft>
                <a:spcPts val="0"/>
              </a:spcAft>
              <a:buClr>
                <a:srgbClr val="000000"/>
              </a:buClr>
              <a:buSzPts val="2200"/>
              <a:buFont typeface="Arial"/>
              <a:buNone/>
            </a:pPr>
            <a:r>
              <a:rPr lang="en-IN" sz="2400" b="1" i="0" u="none" strike="noStrike" cap="none" noProof="0" dirty="0">
                <a:solidFill>
                  <a:srgbClr val="C00000"/>
                </a:solidFill>
                <a:latin typeface="Arial"/>
                <a:ea typeface="Arial"/>
                <a:cs typeface="Arial"/>
                <a:sym typeface="Arial"/>
              </a:rPr>
              <a:t>3. What do you need to consider when setting up an accessible first meeting? </a:t>
            </a:r>
            <a:endParaRPr lang="en-IN" sz="2400" b="0" i="0" u="none" strike="noStrike" cap="none" noProof="0" dirty="0">
              <a:solidFill>
                <a:srgbClr val="C00000"/>
              </a:solidFill>
              <a:latin typeface="Arial"/>
              <a:ea typeface="Arial"/>
              <a:cs typeface="Arial"/>
              <a:sym typeface="Arial"/>
            </a:endParaRPr>
          </a:p>
          <a:p>
            <a:pPr marL="431800" marR="0" lvl="0" indent="-342900" algn="just" rtl="0">
              <a:lnSpc>
                <a:spcPct val="100000"/>
              </a:lnSpc>
              <a:spcBef>
                <a:spcPts val="0"/>
              </a:spcBef>
              <a:spcAft>
                <a:spcPts val="0"/>
              </a:spcAft>
              <a:buClr>
                <a:srgbClr val="0070C0"/>
              </a:buClr>
              <a:buSzPts val="2200"/>
              <a:buFont typeface="Arial" panose="020B0604020202020204" pitchFamily="34" charset="0"/>
              <a:buChar char="•"/>
            </a:pPr>
            <a:r>
              <a:rPr lang="en-IN" sz="2400" b="0" i="0" u="none" strike="noStrike" cap="none" noProof="0" dirty="0">
                <a:solidFill>
                  <a:srgbClr val="0070C0"/>
                </a:solidFill>
                <a:latin typeface="Arial"/>
                <a:ea typeface="Arial"/>
                <a:cs typeface="Arial"/>
                <a:sym typeface="Arial"/>
              </a:rPr>
              <a:t>Click on link Page 35: </a:t>
            </a:r>
            <a:r>
              <a:rPr lang="en-IN" sz="2400" b="0" i="0" u="sng" strike="noStrike" cap="none" noProof="0" dirty="0">
                <a:solidFill>
                  <a:schemeClr val="hlink"/>
                </a:solidFill>
                <a:latin typeface="Arial"/>
                <a:ea typeface="Arial"/>
                <a:cs typeface="Arial"/>
                <a:sym typeface="Arial"/>
                <a:hlinkClick r:id="rId3" tooltip="External Link: Accessibility Cornell: Accessible Meeting Checklist"/>
              </a:rPr>
              <a:t>Accessible Meeting and Event Checklist link.</a:t>
            </a:r>
            <a:endParaRPr lang="en-IN" sz="2400" b="0" i="0" u="none" strike="noStrike" cap="none" noProof="0" dirty="0">
              <a:solidFill>
                <a:srgbClr val="0070C0"/>
              </a:solidFill>
              <a:latin typeface="Arial"/>
              <a:ea typeface="Arial"/>
              <a:cs typeface="Arial"/>
              <a:sym typeface="Arial"/>
            </a:endParaRPr>
          </a:p>
        </p:txBody>
      </p:sp>
      <p:sp>
        <p:nvSpPr>
          <p:cNvPr id="10" name="Foliennummernplatzhalter 9">
            <a:extLst>
              <a:ext uri="{FF2B5EF4-FFF2-40B4-BE49-F238E27FC236}">
                <a16:creationId xmlns:a16="http://schemas.microsoft.com/office/drawing/2014/main" id="{691E71EA-3CBB-3809-DD4D-1564BD66740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46</a:t>
            </a:fld>
            <a:endParaRPr lang="en-IN" noProof="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560"/>
        <p:cNvGrpSpPr/>
        <p:nvPr/>
      </p:nvGrpSpPr>
      <p:grpSpPr>
        <a:xfrm>
          <a:off x="0" y="0"/>
          <a:ext cx="0" cy="0"/>
          <a:chOff x="0" y="0"/>
          <a:chExt cx="0" cy="0"/>
        </a:xfrm>
      </p:grpSpPr>
      <p:sp>
        <p:nvSpPr>
          <p:cNvPr id="12" name="Titel 2">
            <a:extLst>
              <a:ext uri="{FF2B5EF4-FFF2-40B4-BE49-F238E27FC236}">
                <a16:creationId xmlns:a16="http://schemas.microsoft.com/office/drawing/2014/main" id="{2CBDC619-2244-B93C-6127-00BF10E56787}"/>
              </a:ext>
            </a:extLst>
          </p:cNvPr>
          <p:cNvSpPr>
            <a:spLocks noGrp="1"/>
          </p:cNvSpPr>
          <p:nvPr>
            <p:ph type="title"/>
          </p:nvPr>
        </p:nvSpPr>
        <p:spPr>
          <a:xfrm>
            <a:off x="838200" y="365125"/>
            <a:ext cx="10515600" cy="882319"/>
          </a:xfrm>
        </p:spPr>
        <p:txBody>
          <a:bodyPr/>
          <a:lstStyle/>
          <a:p>
            <a:r>
              <a:rPr lang="en-IN" b="1" noProof="0" dirty="0"/>
              <a:t>Key Learning</a:t>
            </a:r>
            <a:endParaRPr lang="en-IN" noProof="0" dirty="0"/>
          </a:p>
        </p:txBody>
      </p:sp>
      <p:sp>
        <p:nvSpPr>
          <p:cNvPr id="7" name="Textfeld 6">
            <a:extLst>
              <a:ext uri="{FF2B5EF4-FFF2-40B4-BE49-F238E27FC236}">
                <a16:creationId xmlns:a16="http://schemas.microsoft.com/office/drawing/2014/main" id="{D2CF2FDE-DAC5-0E87-AD79-3B1A3CC1489C}"/>
              </a:ext>
            </a:extLst>
          </p:cNvPr>
          <p:cNvSpPr txBox="1"/>
          <p:nvPr/>
        </p:nvSpPr>
        <p:spPr>
          <a:xfrm>
            <a:off x="727621" y="1299750"/>
            <a:ext cx="11464379" cy="5369419"/>
          </a:xfrm>
          <a:prstGeom prst="rect">
            <a:avLst/>
          </a:prstGeom>
          <a:noFill/>
        </p:spPr>
        <p:txBody>
          <a:bodyPr wrap="square">
            <a:spAutoFit/>
          </a:bodyPr>
          <a:lstStyle/>
          <a:p>
            <a:pPr marL="85725" lvl="0" indent="0" algn="l" rtl="0">
              <a:lnSpc>
                <a:spcPct val="115000"/>
              </a:lnSpc>
              <a:spcBef>
                <a:spcPts val="0"/>
              </a:spcBef>
              <a:spcAft>
                <a:spcPts val="0"/>
              </a:spcAft>
              <a:buClr>
                <a:schemeClr val="dk1"/>
              </a:buClr>
              <a:buSzPts val="1100"/>
              <a:buFont typeface="Arial"/>
              <a:buNone/>
            </a:pPr>
            <a:r>
              <a:rPr lang="en-IN" sz="2400" b="1" noProof="0" dirty="0"/>
              <a:t>The need for inclusive humanitarian action is:</a:t>
            </a:r>
            <a:endParaRPr lang="en-IN" sz="2400" noProof="0" dirty="0"/>
          </a:p>
          <a:p>
            <a:pPr marL="457200" lvl="0" indent="-381000" algn="l" rtl="0">
              <a:lnSpc>
                <a:spcPct val="115000"/>
              </a:lnSpc>
              <a:spcBef>
                <a:spcPts val="1000"/>
              </a:spcBef>
              <a:spcAft>
                <a:spcPts val="0"/>
              </a:spcAft>
              <a:buSzPts val="2400"/>
              <a:buChar char="●"/>
            </a:pPr>
            <a:r>
              <a:rPr lang="en-IN" sz="2400" noProof="0" dirty="0"/>
              <a:t>Recognised and supported by policies at the highest level</a:t>
            </a:r>
          </a:p>
          <a:p>
            <a:pPr marL="457200" lvl="0" indent="-381000" algn="l" rtl="0">
              <a:lnSpc>
                <a:spcPct val="115000"/>
              </a:lnSpc>
              <a:spcBef>
                <a:spcPts val="1000"/>
              </a:spcBef>
              <a:spcAft>
                <a:spcPts val="0"/>
              </a:spcAft>
              <a:buSzPts val="2400"/>
              <a:buChar char="●"/>
            </a:pPr>
            <a:r>
              <a:rPr lang="en-IN" sz="2400" noProof="0" dirty="0"/>
              <a:t>Only sustainable with multi-stakeholder alignment and consistent application</a:t>
            </a:r>
          </a:p>
          <a:p>
            <a:pPr marL="457200" lvl="0" indent="-381000" algn="l" rtl="0">
              <a:lnSpc>
                <a:spcPct val="115000"/>
              </a:lnSpc>
              <a:spcBef>
                <a:spcPts val="1000"/>
              </a:spcBef>
              <a:spcAft>
                <a:spcPts val="0"/>
              </a:spcAft>
              <a:buSzPts val="2400"/>
              <a:buChar char="●"/>
            </a:pPr>
            <a:r>
              <a:rPr lang="en-IN" sz="2400" noProof="0" dirty="0"/>
              <a:t>Applicable at all stages of programme and project cycle, and across all contexts</a:t>
            </a:r>
          </a:p>
          <a:p>
            <a:pPr marL="457200" lvl="0" indent="-381000" algn="l" rtl="0">
              <a:lnSpc>
                <a:spcPct val="115000"/>
              </a:lnSpc>
              <a:spcBef>
                <a:spcPts val="1000"/>
              </a:spcBef>
              <a:spcAft>
                <a:spcPts val="0"/>
              </a:spcAft>
              <a:buSzPts val="2400"/>
              <a:buChar char="●"/>
            </a:pPr>
            <a:r>
              <a:rPr lang="en-IN" sz="2400" noProof="0" dirty="0"/>
              <a:t>Guidelines were built on key principles and practices which support inclusive humanitarian actions through targeted and mainstream efforts to reduce barriers, and promote participation, respect, dignity and human rights of persons with disabilities as a norm. </a:t>
            </a:r>
          </a:p>
          <a:p>
            <a:pPr marL="457200" lvl="0" indent="-381000" algn="l" rtl="0">
              <a:lnSpc>
                <a:spcPct val="115000"/>
              </a:lnSpc>
              <a:spcBef>
                <a:spcPts val="1000"/>
              </a:spcBef>
              <a:spcAft>
                <a:spcPts val="0"/>
              </a:spcAft>
              <a:buSzPts val="2400"/>
              <a:buChar char="●"/>
            </a:pPr>
            <a:r>
              <a:rPr lang="en-IN" sz="2400" noProof="0" dirty="0"/>
              <a:t>It provides specific, actionable guidelines and recommendations relevant to the roles and responsibilities of all stakeholders, including OPDs and Food </a:t>
            </a:r>
            <a:r>
              <a:rPr lang="en-IN" sz="2400" noProof="0" dirty="0" err="1"/>
              <a:t>Secuirity</a:t>
            </a:r>
            <a:r>
              <a:rPr lang="en-IN" sz="2400" noProof="0" dirty="0"/>
              <a:t> actors</a:t>
            </a:r>
          </a:p>
        </p:txBody>
      </p:sp>
      <p:pic>
        <p:nvPicPr>
          <p:cNvPr id="9" name="Grafik 8">
            <a:extLst>
              <a:ext uri="{FF2B5EF4-FFF2-40B4-BE49-F238E27FC236}">
                <a16:creationId xmlns:a16="http://schemas.microsoft.com/office/drawing/2014/main" id="{AB1896B7-AD25-C52D-3B3A-5BAB5BCAD62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47610" y="188831"/>
            <a:ext cx="1410406" cy="1975677"/>
          </a:xfrm>
          <a:prstGeom prst="rect">
            <a:avLst/>
          </a:prstGeom>
        </p:spPr>
      </p:pic>
      <p:sp>
        <p:nvSpPr>
          <p:cNvPr id="10" name="Foliennummernplatzhalter 9">
            <a:extLst>
              <a:ext uri="{FF2B5EF4-FFF2-40B4-BE49-F238E27FC236}">
                <a16:creationId xmlns:a16="http://schemas.microsoft.com/office/drawing/2014/main" id="{900D1379-405B-D40B-42B5-EC5F894325A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47</a:t>
            </a:fld>
            <a:endParaRPr lang="en-IN" noProof="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sp>
        <p:nvSpPr>
          <p:cNvPr id="17" name="Titel 2">
            <a:extLst>
              <a:ext uri="{FF2B5EF4-FFF2-40B4-BE49-F238E27FC236}">
                <a16:creationId xmlns:a16="http://schemas.microsoft.com/office/drawing/2014/main" id="{3403015B-D1A0-0159-3714-15A7A5BCD797}"/>
              </a:ext>
            </a:extLst>
          </p:cNvPr>
          <p:cNvSpPr>
            <a:spLocks noGrp="1"/>
          </p:cNvSpPr>
          <p:nvPr>
            <p:ph type="title"/>
          </p:nvPr>
        </p:nvSpPr>
        <p:spPr>
          <a:xfrm>
            <a:off x="838200" y="365125"/>
            <a:ext cx="10515600" cy="882319"/>
          </a:xfrm>
        </p:spPr>
        <p:txBody>
          <a:bodyPr>
            <a:normAutofit/>
          </a:bodyPr>
          <a:lstStyle/>
          <a:p>
            <a:r>
              <a:rPr lang="en-IN" b="1" noProof="0" dirty="0">
                <a:solidFill>
                  <a:srgbClr val="000000"/>
                </a:solidFill>
              </a:rPr>
              <a:t>Feedback &amp; Reflections</a:t>
            </a:r>
            <a:endParaRPr lang="en-IN" noProof="0" dirty="0"/>
          </a:p>
        </p:txBody>
      </p:sp>
      <p:sp>
        <p:nvSpPr>
          <p:cNvPr id="5" name="Textfeld 4">
            <a:extLst>
              <a:ext uri="{FF2B5EF4-FFF2-40B4-BE49-F238E27FC236}">
                <a16:creationId xmlns:a16="http://schemas.microsoft.com/office/drawing/2014/main" id="{785FBE34-1F3D-ED84-0791-2EE013CDD244}"/>
              </a:ext>
            </a:extLst>
          </p:cNvPr>
          <p:cNvSpPr txBox="1"/>
          <p:nvPr/>
        </p:nvSpPr>
        <p:spPr>
          <a:xfrm>
            <a:off x="845820" y="1889928"/>
            <a:ext cx="6100996" cy="95410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800"/>
              <a:buFont typeface="Arial"/>
              <a:buNone/>
            </a:pPr>
            <a:r>
              <a:rPr lang="en-IN" sz="2800" b="1" i="0" u="none" strike="noStrike" cap="none" noProof="0" dirty="0">
                <a:solidFill>
                  <a:srgbClr val="C00000"/>
                </a:solidFill>
                <a:latin typeface="Arial"/>
                <a:ea typeface="Arial"/>
                <a:cs typeface="Arial"/>
                <a:sym typeface="Arial"/>
              </a:rPr>
              <a:t>Do you feel the IASC Guidelines will be useful to you in your role?</a:t>
            </a:r>
            <a:endParaRPr lang="en-IN" sz="1400" b="0" i="0" u="none" strike="noStrike" cap="none" noProof="0" dirty="0">
              <a:solidFill>
                <a:srgbClr val="000000"/>
              </a:solidFill>
              <a:latin typeface="Arial"/>
              <a:ea typeface="Arial"/>
              <a:cs typeface="Arial"/>
              <a:sym typeface="Arial"/>
            </a:endParaRPr>
          </a:p>
        </p:txBody>
      </p:sp>
      <p:sp>
        <p:nvSpPr>
          <p:cNvPr id="7" name="Textfeld 6">
            <a:extLst>
              <a:ext uri="{FF2B5EF4-FFF2-40B4-BE49-F238E27FC236}">
                <a16:creationId xmlns:a16="http://schemas.microsoft.com/office/drawing/2014/main" id="{6E770678-E279-D575-0101-7E2635A12B61}"/>
              </a:ext>
            </a:extLst>
          </p:cNvPr>
          <p:cNvSpPr txBox="1"/>
          <p:nvPr/>
        </p:nvSpPr>
        <p:spPr>
          <a:xfrm>
            <a:off x="845820" y="3145089"/>
            <a:ext cx="8298180" cy="95410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800"/>
              <a:buFont typeface="Arial"/>
              <a:buNone/>
            </a:pPr>
            <a:r>
              <a:rPr lang="en-IN" sz="2800" b="1" i="0" u="none" strike="noStrike" cap="none" noProof="0" dirty="0">
                <a:solidFill>
                  <a:srgbClr val="0070C0"/>
                </a:solidFill>
                <a:latin typeface="Arial"/>
                <a:ea typeface="Arial"/>
                <a:cs typeface="Arial"/>
                <a:sym typeface="Arial"/>
              </a:rPr>
              <a:t>What section of the IASC Guidelines do you think will give you the most practical guidance?</a:t>
            </a:r>
            <a:endParaRPr lang="en-IN" sz="1400" b="0" i="0" u="none" strike="noStrike" cap="none" noProof="0" dirty="0">
              <a:solidFill>
                <a:srgbClr val="000000"/>
              </a:solidFill>
              <a:latin typeface="Arial"/>
              <a:ea typeface="Arial"/>
              <a:cs typeface="Arial"/>
              <a:sym typeface="Arial"/>
            </a:endParaRPr>
          </a:p>
        </p:txBody>
      </p:sp>
      <p:sp>
        <p:nvSpPr>
          <p:cNvPr id="9" name="Textfeld 8">
            <a:extLst>
              <a:ext uri="{FF2B5EF4-FFF2-40B4-BE49-F238E27FC236}">
                <a16:creationId xmlns:a16="http://schemas.microsoft.com/office/drawing/2014/main" id="{B935A1F8-4CDB-63D2-613E-4887776766AB}"/>
              </a:ext>
            </a:extLst>
          </p:cNvPr>
          <p:cNvSpPr txBox="1"/>
          <p:nvPr/>
        </p:nvSpPr>
        <p:spPr>
          <a:xfrm>
            <a:off x="845820" y="4400250"/>
            <a:ext cx="7682459" cy="1384995"/>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800"/>
              <a:buFont typeface="Arial"/>
              <a:buNone/>
            </a:pPr>
            <a:r>
              <a:rPr lang="en-IN" sz="2800" b="1" i="0" u="none" strike="noStrike" cap="none" noProof="0" dirty="0">
                <a:solidFill>
                  <a:srgbClr val="000000"/>
                </a:solidFill>
                <a:latin typeface="Arial"/>
                <a:ea typeface="Arial"/>
                <a:cs typeface="Arial"/>
                <a:sym typeface="Arial"/>
              </a:rPr>
              <a:t>What would you like to know more about, or explore further, in the IASC Guidelines and why?</a:t>
            </a:r>
            <a:endParaRPr lang="en-IN" sz="1400" b="0" i="0" u="none" strike="noStrike" cap="none" noProof="0" dirty="0">
              <a:solidFill>
                <a:srgbClr val="000000"/>
              </a:solidFill>
              <a:latin typeface="Arial"/>
              <a:ea typeface="Arial"/>
              <a:cs typeface="Arial"/>
              <a:sym typeface="Arial"/>
            </a:endParaRPr>
          </a:p>
        </p:txBody>
      </p:sp>
      <p:pic>
        <p:nvPicPr>
          <p:cNvPr id="11" name="Grafik 10">
            <a:extLst>
              <a:ext uri="{FF2B5EF4-FFF2-40B4-BE49-F238E27FC236}">
                <a16:creationId xmlns:a16="http://schemas.microsoft.com/office/drawing/2014/main" id="{C5F078CA-C0D7-6A27-3D2C-A284478E58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674149" y="209296"/>
            <a:ext cx="2202180" cy="2188833"/>
          </a:xfrm>
          <a:prstGeom prst="rect">
            <a:avLst/>
          </a:prstGeom>
        </p:spPr>
      </p:pic>
      <p:sp>
        <p:nvSpPr>
          <p:cNvPr id="15" name="Textfeld 14">
            <a:extLst>
              <a:ext uri="{FF2B5EF4-FFF2-40B4-BE49-F238E27FC236}">
                <a16:creationId xmlns:a16="http://schemas.microsoft.com/office/drawing/2014/main" id="{5533D416-956F-9C63-3ECB-F9580D4C96EF}"/>
              </a:ext>
            </a:extLst>
          </p:cNvPr>
          <p:cNvSpPr txBox="1"/>
          <p:nvPr/>
        </p:nvSpPr>
        <p:spPr>
          <a:xfrm>
            <a:off x="7728489" y="2749409"/>
            <a:ext cx="6093500" cy="369332"/>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1800" b="1" i="0" u="none" strike="noStrike" cap="none" noProof="0" dirty="0">
                <a:solidFill>
                  <a:schemeClr val="dk1"/>
                </a:solidFill>
                <a:latin typeface="Arial"/>
                <a:ea typeface="Arial"/>
                <a:cs typeface="Arial"/>
                <a:sym typeface="Arial"/>
              </a:rPr>
              <a:t>For Online Training: </a:t>
            </a:r>
            <a:endParaRPr lang="en-IN" sz="1400" b="0" i="0" u="none" strike="noStrike" cap="none" noProof="0" dirty="0">
              <a:solidFill>
                <a:srgbClr val="000000"/>
              </a:solidFill>
              <a:latin typeface="Arial"/>
              <a:ea typeface="Arial"/>
              <a:cs typeface="Arial"/>
              <a:sym typeface="Arial"/>
            </a:endParaRPr>
          </a:p>
        </p:txBody>
      </p:sp>
      <p:pic>
        <p:nvPicPr>
          <p:cNvPr id="13" name="Grafik 12" descr="MS Teams Chat">
            <a:extLst>
              <a:ext uri="{FF2B5EF4-FFF2-40B4-BE49-F238E27FC236}">
                <a16:creationId xmlns:a16="http://schemas.microsoft.com/office/drawing/2014/main" id="{C18642BF-CC13-86C0-A17D-D46CA230FAB3}"/>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9707168" y="3368390"/>
            <a:ext cx="2216749" cy="1011392"/>
          </a:xfrm>
          <a:prstGeom prst="rect">
            <a:avLst/>
          </a:prstGeom>
        </p:spPr>
      </p:pic>
      <p:sp>
        <p:nvSpPr>
          <p:cNvPr id="16" name="Foliennummernplatzhalter 15">
            <a:extLst>
              <a:ext uri="{FF2B5EF4-FFF2-40B4-BE49-F238E27FC236}">
                <a16:creationId xmlns:a16="http://schemas.microsoft.com/office/drawing/2014/main" id="{38047185-49F1-55D5-5DC7-BE7D2E83AD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48</a:t>
            </a:fld>
            <a:endParaRPr lang="en-IN" noProof="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580"/>
        <p:cNvGrpSpPr/>
        <p:nvPr/>
      </p:nvGrpSpPr>
      <p:grpSpPr>
        <a:xfrm>
          <a:off x="0" y="0"/>
          <a:ext cx="0" cy="0"/>
          <a:chOff x="0" y="0"/>
          <a:chExt cx="0" cy="0"/>
        </a:xfrm>
      </p:grpSpPr>
      <p:sp>
        <p:nvSpPr>
          <p:cNvPr id="4" name="Title 1">
            <a:extLst>
              <a:ext uri="{FF2B5EF4-FFF2-40B4-BE49-F238E27FC236}">
                <a16:creationId xmlns:a16="http://schemas.microsoft.com/office/drawing/2014/main" id="{9D20CC1F-BF0E-9928-D0D9-A8E27701F517}"/>
              </a:ext>
            </a:extLst>
          </p:cNvPr>
          <p:cNvSpPr>
            <a:spLocks noGrp="1"/>
          </p:cNvSpPr>
          <p:nvPr>
            <p:ph type="title"/>
          </p:nvPr>
        </p:nvSpPr>
        <p:spPr>
          <a:xfrm>
            <a:off x="838200" y="365125"/>
            <a:ext cx="5257800" cy="1058233"/>
          </a:xfrm>
          <a:solidFill>
            <a:srgbClr val="0070C0"/>
          </a:solidFill>
        </p:spPr>
        <p:txBody>
          <a:bodyPr/>
          <a:lstStyle/>
          <a:p>
            <a:r>
              <a:rPr lang="en-IN" noProof="0" dirty="0">
                <a:solidFill>
                  <a:schemeClr val="bg1"/>
                </a:solidFill>
              </a:rPr>
              <a:t>Training Modules:</a:t>
            </a:r>
          </a:p>
        </p:txBody>
      </p:sp>
      <p:sp>
        <p:nvSpPr>
          <p:cNvPr id="5" name="Rectangle: Rounded Corners 14">
            <a:extLst>
              <a:ext uri="{FF2B5EF4-FFF2-40B4-BE49-F238E27FC236}">
                <a16:creationId xmlns:a16="http://schemas.microsoft.com/office/drawing/2014/main" id="{457E1FCF-E189-97C5-8484-7423A3BA378B}"/>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dirty="0">
                <a:solidFill>
                  <a:srgbClr val="0070C0"/>
                </a:solidFill>
                <a:latin typeface="Arial"/>
                <a:ea typeface="Arial"/>
                <a:cs typeface="Arial"/>
              </a:rPr>
              <a:t>Orientation Module:</a:t>
            </a:r>
            <a:r>
              <a:rPr lang="en-IN" sz="1600" b="1" noProof="0" dirty="0">
                <a:solidFill>
                  <a:schemeClr val="dk1"/>
                </a:solidFill>
                <a:latin typeface="Arial"/>
                <a:ea typeface="Arial"/>
                <a:cs typeface="Arial"/>
              </a:rPr>
              <a:t> Introduction to Food Security in Humanitarian Action</a:t>
            </a:r>
            <a:endParaRPr lang="en-IN" sz="1600" noProof="0" dirty="0"/>
          </a:p>
          <a:p>
            <a:pPr lvl="0">
              <a:buClr>
                <a:schemeClr val="dk1"/>
              </a:buClr>
              <a:buSzPts val="1600"/>
            </a:pPr>
            <a:r>
              <a:rPr lang="en-IN" sz="1600" noProof="0" dirty="0">
                <a:solidFill>
                  <a:schemeClr val="dk1"/>
                </a:solidFill>
                <a:latin typeface="Arial"/>
                <a:ea typeface="Arial"/>
                <a:cs typeface="Arial"/>
              </a:rPr>
              <a:t>Recommended for participants new to food security programming.</a:t>
            </a:r>
            <a:endParaRPr lang="en-IN" sz="1600" noProof="0" dirty="0">
              <a:solidFill>
                <a:schemeClr val="dk1"/>
              </a:solidFill>
              <a:latin typeface="Times New Roman"/>
              <a:ea typeface="Times New Roman"/>
              <a:cs typeface="Times New Roman"/>
              <a:sym typeface="Times New Roman"/>
            </a:endParaRPr>
          </a:p>
        </p:txBody>
      </p:sp>
      <p:sp>
        <p:nvSpPr>
          <p:cNvPr id="6" name="Rectangle: Rounded Corners 7">
            <a:extLst>
              <a:ext uri="{FF2B5EF4-FFF2-40B4-BE49-F238E27FC236}">
                <a16:creationId xmlns:a16="http://schemas.microsoft.com/office/drawing/2014/main" id="{F6BAF30D-9ABC-722A-1537-C6E88124508B}"/>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1</a:t>
            </a:r>
            <a:r>
              <a:rPr lang="en-IN" sz="1600" b="1" noProof="0" dirty="0">
                <a:solidFill>
                  <a:schemeClr val="dk1"/>
                </a:solidFill>
                <a:latin typeface="Arial"/>
                <a:ea typeface="Arial"/>
                <a:cs typeface="Arial"/>
              </a:rPr>
              <a:t>: Introduction to Disability</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disability, intersectional risks, and barriers in humanitarian Food Security</a:t>
            </a:r>
            <a:r>
              <a:rPr lang="en-IN" sz="1600" b="1" noProof="0" dirty="0">
                <a:solidFill>
                  <a:schemeClr val="dk1"/>
                </a:solidFill>
                <a:latin typeface="Arial"/>
                <a:ea typeface="Arial"/>
                <a:cs typeface="Arial"/>
              </a:rPr>
              <a:t> </a:t>
            </a:r>
            <a:r>
              <a:rPr lang="en-IN" sz="1600" noProof="0" dirty="0">
                <a:solidFill>
                  <a:schemeClr val="dk1"/>
                </a:solidFill>
                <a:latin typeface="Arial"/>
                <a:ea typeface="Arial"/>
                <a:cs typeface="Arial"/>
              </a:rPr>
              <a:t>programming.</a:t>
            </a:r>
            <a:endParaRPr lang="en-IN" sz="1600" noProof="0" dirty="0">
              <a:solidFill>
                <a:schemeClr val="dk1"/>
              </a:solidFill>
              <a:latin typeface="Times New Roman"/>
              <a:ea typeface="Times New Roman"/>
              <a:cs typeface="Times New Roman"/>
              <a:sym typeface="Times New Roman"/>
            </a:endParaRPr>
          </a:p>
          <a:p>
            <a:pPr algn="ctr"/>
            <a:endParaRPr lang="en-IN" noProof="0" dirty="0">
              <a:solidFill>
                <a:schemeClr val="tx1"/>
              </a:solidFill>
            </a:endParaRPr>
          </a:p>
        </p:txBody>
      </p:sp>
      <p:sp>
        <p:nvSpPr>
          <p:cNvPr id="7" name="Rectangle: Rounded Corners 16">
            <a:extLst>
              <a:ext uri="{FF2B5EF4-FFF2-40B4-BE49-F238E27FC236}">
                <a16:creationId xmlns:a16="http://schemas.microsoft.com/office/drawing/2014/main" id="{DF7BD7C0-A3DE-0FDE-DBE7-3BD4C124E9E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dirty="0">
                <a:solidFill>
                  <a:srgbClr val="0070C0"/>
                </a:solidFill>
                <a:latin typeface="Arial"/>
                <a:ea typeface="Arial"/>
                <a:cs typeface="Arial"/>
              </a:rPr>
              <a:t>Module 2</a:t>
            </a:r>
            <a:r>
              <a:rPr lang="en-IN" sz="1700" b="1" noProof="0" dirty="0">
                <a:solidFill>
                  <a:schemeClr val="dk1"/>
                </a:solidFill>
                <a:latin typeface="Arial"/>
                <a:ea typeface="Arial"/>
                <a:cs typeface="Arial"/>
              </a:rPr>
              <a:t>: Introduction to IASC Guidelines on Inclusion of Persons with Disabilities in Humanitarian Action (FS)</a:t>
            </a:r>
            <a:endParaRPr lang="en-IN" sz="1700" noProof="0" dirty="0">
              <a:solidFill>
                <a:srgbClr val="000000"/>
              </a:solidFill>
              <a:latin typeface="Arial"/>
              <a:ea typeface="Arial"/>
              <a:cs typeface="Arial"/>
            </a:endParaRPr>
          </a:p>
          <a:p>
            <a:pPr lvl="0">
              <a:buSzPts val="1600"/>
            </a:pPr>
            <a:r>
              <a:rPr lang="en-IN" sz="1700" noProof="0" dirty="0">
                <a:solidFill>
                  <a:schemeClr val="dk1"/>
                </a:solidFill>
                <a:latin typeface="Arial"/>
                <a:ea typeface="Arial"/>
                <a:cs typeface="Arial"/>
              </a:rPr>
              <a:t>IASC Guidelines unpacked and applied in practice with focus on Chapter 13 (Food Security)</a:t>
            </a:r>
            <a:endParaRPr lang="en-IN" sz="1700" noProof="0" dirty="0">
              <a:solidFill>
                <a:schemeClr val="dk1"/>
              </a:solidFill>
              <a:latin typeface="Times New Roman"/>
              <a:ea typeface="Times New Roman"/>
              <a:cs typeface="Times New Roman"/>
              <a:sym typeface="Times New Roman"/>
            </a:endParaRPr>
          </a:p>
        </p:txBody>
      </p:sp>
      <p:sp>
        <p:nvSpPr>
          <p:cNvPr id="8" name="Rectangle: Rounded Corners 20">
            <a:extLst>
              <a:ext uri="{FF2B5EF4-FFF2-40B4-BE49-F238E27FC236}">
                <a16:creationId xmlns:a16="http://schemas.microsoft.com/office/drawing/2014/main" id="{D7C4BCA7-3003-626F-BA26-D91FE4C3B548}"/>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C41401"/>
                </a:solidFill>
                <a:latin typeface="Arial"/>
                <a:ea typeface="Arial"/>
                <a:cs typeface="Arial"/>
              </a:rPr>
              <a:t>Module 3</a:t>
            </a:r>
            <a:r>
              <a:rPr lang="en-IN" sz="1600" b="1" noProof="0" dirty="0">
                <a:solidFill>
                  <a:schemeClr val="dk1"/>
                </a:solidFill>
                <a:latin typeface="Arial"/>
                <a:ea typeface="Arial"/>
                <a:cs typeface="Arial"/>
              </a:rPr>
              <a:t>: Situating disability-inclusion within the wider humanitarian landscape</a:t>
            </a:r>
            <a:endParaRPr lang="en-IN" sz="1600" noProof="0" dirty="0">
              <a:solidFill>
                <a:srgbClr val="000000"/>
              </a:solidFill>
              <a:latin typeface="Arial"/>
              <a:ea typeface="Arial"/>
              <a:cs typeface="Arial"/>
            </a:endParaRPr>
          </a:p>
          <a:p>
            <a:pPr lvl="0">
              <a:buSzPts val="1600"/>
            </a:pPr>
            <a:r>
              <a:rPr lang="en-IN" sz="1600" noProof="0" dirty="0">
                <a:solidFill>
                  <a:schemeClr val="dk1"/>
                </a:solidFill>
                <a:latin typeface="Arial"/>
                <a:ea typeface="Arial"/>
                <a:cs typeface="Arial"/>
              </a:rPr>
              <a:t>Framing inclusive humanitarian action through a Food Security lens.</a:t>
            </a:r>
          </a:p>
        </p:txBody>
      </p:sp>
      <p:sp>
        <p:nvSpPr>
          <p:cNvPr id="9" name="Rectangle: Rounded Corners 22">
            <a:extLst>
              <a:ext uri="{FF2B5EF4-FFF2-40B4-BE49-F238E27FC236}">
                <a16:creationId xmlns:a16="http://schemas.microsoft.com/office/drawing/2014/main" id="{0248675D-1E69-3926-1B53-18C2AD6AE1A6}"/>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0070C0"/>
                </a:solidFill>
                <a:latin typeface="Arial"/>
                <a:ea typeface="Arial"/>
                <a:cs typeface="Arial"/>
              </a:rPr>
              <a:t>Module 4</a:t>
            </a:r>
            <a:r>
              <a:rPr lang="en-IN" sz="1600" b="1" noProof="0" dirty="0">
                <a:solidFill>
                  <a:schemeClr val="dk1"/>
                </a:solidFill>
                <a:latin typeface="Arial"/>
                <a:ea typeface="Arial"/>
                <a:cs typeface="Arial"/>
              </a:rPr>
              <a:t>:</a:t>
            </a:r>
            <a:r>
              <a:rPr lang="en-IN" sz="1600" b="1" noProof="0" dirty="0">
                <a:solidFill>
                  <a:srgbClr val="FF0000"/>
                </a:solidFill>
                <a:latin typeface="Arial"/>
                <a:ea typeface="Arial"/>
                <a:cs typeface="Arial"/>
              </a:rPr>
              <a:t> </a:t>
            </a:r>
            <a:r>
              <a:rPr lang="en-IN" sz="1600" b="1" noProof="0" dirty="0">
                <a:solidFill>
                  <a:schemeClr val="dk1"/>
                </a:solidFill>
                <a:latin typeface="Arial"/>
                <a:ea typeface="Arial"/>
                <a:cs typeface="Arial"/>
              </a:rPr>
              <a:t>Accessibility, Universal Design and Reasonable Accommodation in Food Security </a:t>
            </a:r>
          </a:p>
          <a:p>
            <a:pPr lvl="0">
              <a:buSzPts val="1600"/>
            </a:pPr>
            <a:r>
              <a:rPr lang="en-IN" sz="1600" noProof="0" dirty="0">
                <a:solidFill>
                  <a:schemeClr val="dk1"/>
                </a:solidFill>
                <a:latin typeface="Arial"/>
                <a:ea typeface="Arial"/>
                <a:cs typeface="Arial"/>
              </a:rPr>
              <a:t>Ensuring accessibility across humanitarian Food Security services, infrastructure and communication.</a:t>
            </a:r>
            <a:endParaRPr lang="en-IN" noProof="0" dirty="0">
              <a:solidFill>
                <a:srgbClr val="000000"/>
              </a:solidFill>
              <a:latin typeface="Arial"/>
              <a:ea typeface="Arial"/>
              <a:cs typeface="Arial"/>
            </a:endParaRPr>
          </a:p>
        </p:txBody>
      </p:sp>
      <p:sp>
        <p:nvSpPr>
          <p:cNvPr id="10" name="Rectangle: Rounded Corners 24">
            <a:extLst>
              <a:ext uri="{FF2B5EF4-FFF2-40B4-BE49-F238E27FC236}">
                <a16:creationId xmlns:a16="http://schemas.microsoft.com/office/drawing/2014/main" id="{332DA2CD-A906-E725-8D48-D477FCBFED7A}"/>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5</a:t>
            </a:r>
            <a:r>
              <a:rPr lang="en-IN" sz="1600" b="1" noProof="0" dirty="0">
                <a:solidFill>
                  <a:schemeClr val="dk1"/>
                </a:solidFill>
                <a:latin typeface="Arial"/>
                <a:ea typeface="Arial"/>
                <a:cs typeface="Arial"/>
              </a:rPr>
              <a:t>: Introducing the Must Do Actions (MDAs) and the twin-track approach</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Applying the twin-track approach and MDAs to Food Security programming in humanitarian contexts.</a:t>
            </a:r>
            <a:endParaRPr lang="en-IN" sz="1600" noProof="0" dirty="0">
              <a:solidFill>
                <a:schemeClr val="dk1"/>
              </a:solidFill>
              <a:latin typeface="Times New Roman"/>
              <a:ea typeface="Times New Roman"/>
              <a:cs typeface="Times New Roman"/>
              <a:sym typeface="Times New Roman"/>
            </a:endParaRPr>
          </a:p>
        </p:txBody>
      </p:sp>
      <p:sp>
        <p:nvSpPr>
          <p:cNvPr id="11" name="Rectangle: Rounded Corners 26">
            <a:extLst>
              <a:ext uri="{FF2B5EF4-FFF2-40B4-BE49-F238E27FC236}">
                <a16:creationId xmlns:a16="http://schemas.microsoft.com/office/drawing/2014/main" id="{DDA5A0E7-1976-E9A1-2900-EE941678A690}"/>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6</a:t>
            </a:r>
            <a:r>
              <a:rPr lang="en-IN" sz="1600" b="1" noProof="0" dirty="0">
                <a:solidFill>
                  <a:schemeClr val="dk1"/>
                </a:solidFill>
                <a:latin typeface="Arial"/>
                <a:ea typeface="Arial"/>
                <a:cs typeface="Arial"/>
              </a:rPr>
              <a:t>: Inclusive Project Cycle </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Operationalizing the IASC MDAs within the  humanitarian Food Security project cycle.</a:t>
            </a:r>
            <a:endParaRPr lang="en-IN" sz="1600" noProof="0" dirty="0">
              <a:solidFill>
                <a:schemeClr val="dk1"/>
              </a:solidFill>
              <a:latin typeface="Times New Roman"/>
              <a:ea typeface="Times New Roman"/>
              <a:cs typeface="Times New Roman"/>
              <a:sym typeface="Times New Roman"/>
            </a:endParaRPr>
          </a:p>
        </p:txBody>
      </p:sp>
      <p:sp>
        <p:nvSpPr>
          <p:cNvPr id="12" name="Rectangle: Rounded Corners 28">
            <a:extLst>
              <a:ext uri="{FF2B5EF4-FFF2-40B4-BE49-F238E27FC236}">
                <a16:creationId xmlns:a16="http://schemas.microsoft.com/office/drawing/2014/main" id="{DFC295B9-1749-391C-9A01-F234F0CE147A}"/>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7</a:t>
            </a:r>
            <a:r>
              <a:rPr lang="en-IN" sz="1600" b="1" noProof="0" dirty="0">
                <a:solidFill>
                  <a:schemeClr val="dk1"/>
                </a:solidFill>
                <a:latin typeface="Arial"/>
                <a:ea typeface="Arial"/>
                <a:cs typeface="Arial"/>
              </a:rPr>
              <a:t>: Disability-Inclusive Accountability to Affected People (AAP)</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AAP, its relevance and mechanism of accountability, and inclusiveness.</a:t>
            </a:r>
            <a:endParaRPr lang="en-IN" sz="1600" noProof="0" dirty="0">
              <a:solidFill>
                <a:schemeClr val="dk1"/>
              </a:solidFill>
              <a:latin typeface="Times New Roman"/>
              <a:ea typeface="Times New Roman"/>
              <a:cs typeface="Times New Roman"/>
              <a:sym typeface="Times New Roman"/>
            </a:endParaRPr>
          </a:p>
        </p:txBody>
      </p:sp>
      <p:sp>
        <p:nvSpPr>
          <p:cNvPr id="13" name="Rectangle: Rounded Corners 30">
            <a:extLst>
              <a:ext uri="{FF2B5EF4-FFF2-40B4-BE49-F238E27FC236}">
                <a16:creationId xmlns:a16="http://schemas.microsoft.com/office/drawing/2014/main" id="{51DD93CE-5336-181C-C263-4C34231F6388}"/>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8</a:t>
            </a:r>
            <a:r>
              <a:rPr lang="en-IN" sz="1600" b="1" noProof="0" dirty="0">
                <a:solidFill>
                  <a:schemeClr val="dk1"/>
                </a:solidFill>
                <a:latin typeface="Arial"/>
                <a:ea typeface="Arial"/>
                <a:cs typeface="Arial"/>
              </a:rPr>
              <a:t>:</a:t>
            </a:r>
            <a:r>
              <a:rPr lang="en-IN" sz="1600" noProof="0" dirty="0">
                <a:solidFill>
                  <a:schemeClr val="dk1"/>
                </a:solidFill>
                <a:latin typeface="Arial"/>
                <a:ea typeface="Arial"/>
                <a:cs typeface="Arial"/>
              </a:rPr>
              <a:t>. </a:t>
            </a:r>
            <a:r>
              <a:rPr lang="en-IN" sz="1600" b="1" noProof="0" dirty="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dirty="0">
                <a:solidFill>
                  <a:schemeClr val="dk1"/>
                </a:solidFill>
                <a:latin typeface="Arial"/>
                <a:ea typeface="Arial"/>
                <a:cs typeface="Arial"/>
              </a:rPr>
              <a:t>Ensuring CVA is accessible and inclusive of persons with disabilities in food security programming. </a:t>
            </a:r>
            <a:endParaRPr lang="en-IN" noProof="0" dirty="0">
              <a:solidFill>
                <a:srgbClr val="000000"/>
              </a:solidFill>
              <a:latin typeface="Arial"/>
              <a:ea typeface="Arial"/>
              <a:cs typeface="Arial"/>
            </a:endParaRPr>
          </a:p>
        </p:txBody>
      </p:sp>
      <p:sp>
        <p:nvSpPr>
          <p:cNvPr id="15" name="Foliennummernplatzhalter 14">
            <a:extLst>
              <a:ext uri="{FF2B5EF4-FFF2-40B4-BE49-F238E27FC236}">
                <a16:creationId xmlns:a16="http://schemas.microsoft.com/office/drawing/2014/main" id="{B1F0B93A-A700-F530-B525-C8BB294261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49</a:t>
            </a:fld>
            <a:endParaRPr lang="en-IN" noProof="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IN" noProof="0" dirty="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5" name="Slide Number Placeholder 4">
            <a:extLst>
              <a:ext uri="{FF2B5EF4-FFF2-40B4-BE49-F238E27FC236}">
                <a16:creationId xmlns:a16="http://schemas.microsoft.com/office/drawing/2014/main" id="{0BC9A23B-D829-4CF1-E1C0-8EC780471EF9}"/>
              </a:ext>
            </a:extLst>
          </p:cNvPr>
          <p:cNvSpPr>
            <a:spLocks noGrp="1"/>
          </p:cNvSpPr>
          <p:nvPr>
            <p:ph type="sldNum" sz="quarter" idx="12"/>
          </p:nvPr>
        </p:nvSpPr>
        <p:spPr>
          <a:xfrm>
            <a:off x="10538405" y="6310535"/>
            <a:ext cx="731700" cy="524700"/>
          </a:xfrm>
        </p:spPr>
        <p:txBody>
          <a:bodyPr/>
          <a:lstStyle/>
          <a:p>
            <a:fld id="{FBC7A862-7147-4493-B488-4E46DC49905D}" type="slidenum">
              <a:rPr lang="en-IN" noProof="0" smtClean="0"/>
              <a:t>5</a:t>
            </a:fld>
            <a:endParaRPr lang="en-IN" noProof="0" dirty="0"/>
          </a:p>
        </p:txBody>
      </p:sp>
    </p:spTree>
    <p:extLst>
      <p:ext uri="{BB962C8B-B14F-4D97-AF65-F5344CB8AC3E}">
        <p14:creationId xmlns:p14="http://schemas.microsoft.com/office/powerpoint/2010/main" val="22321382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594"/>
        <p:cNvGrpSpPr/>
        <p:nvPr/>
      </p:nvGrpSpPr>
      <p:grpSpPr>
        <a:xfrm>
          <a:off x="0" y="0"/>
          <a:ext cx="0" cy="0"/>
          <a:chOff x="0" y="0"/>
          <a:chExt cx="0" cy="0"/>
        </a:xfrm>
      </p:grpSpPr>
      <p:sp>
        <p:nvSpPr>
          <p:cNvPr id="1595" name="Google Shape;1595;p50">
            <a:extLst>
              <a:ext uri="{C183D7F6-B498-43B3-948B-1728B52AA6E4}">
                <adec:decorative xmlns:adec="http://schemas.microsoft.com/office/drawing/2017/decorative" val="1"/>
              </a:ext>
            </a:extLst>
          </p:cNvPr>
          <p:cNvSpPr/>
          <p:nvPr/>
        </p:nvSpPr>
        <p:spPr>
          <a:xfrm>
            <a:off x="0" y="-1"/>
            <a:ext cx="12191695" cy="6852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lang="en-IN" sz="1800" b="0" i="0" u="none" strike="noStrike" cap="none" noProof="0" dirty="0">
              <a:solidFill>
                <a:schemeClr val="lt1"/>
              </a:solidFill>
              <a:latin typeface="Arial"/>
              <a:ea typeface="Arial"/>
              <a:cs typeface="Arial"/>
              <a:sym typeface="Arial"/>
            </a:endParaRPr>
          </a:p>
        </p:txBody>
      </p:sp>
      <p:pic>
        <p:nvPicPr>
          <p:cNvPr id="1598" name="Google Shape;1598;p5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0470" y="1815320"/>
            <a:ext cx="4141760" cy="4141760"/>
          </a:xfrm>
          <a:custGeom>
            <a:avLst/>
            <a:gdLst/>
            <a:ahLst/>
            <a:cxnLst/>
            <a:rect l="l" t="t" r="r" b="b"/>
            <a:pathLst>
              <a:path w="4141760" h="4377846" extrusionOk="0">
                <a:moveTo>
                  <a:pt x="0" y="0"/>
                </a:moveTo>
                <a:lnTo>
                  <a:pt x="4141760" y="0"/>
                </a:lnTo>
                <a:lnTo>
                  <a:pt x="4141760" y="4377846"/>
                </a:lnTo>
                <a:lnTo>
                  <a:pt x="0" y="4377846"/>
                </a:lnTo>
                <a:close/>
              </a:path>
            </a:pathLst>
          </a:custGeom>
          <a:noFill/>
          <a:ln>
            <a:noFill/>
          </a:ln>
        </p:spPr>
      </p:pic>
      <p:grpSp>
        <p:nvGrpSpPr>
          <p:cNvPr id="1599" name="Google Shape;1599;p50">
            <a:extLst>
              <a:ext uri="{C183D7F6-B498-43B3-948B-1728B52AA6E4}">
                <adec:decorative xmlns:adec="http://schemas.microsoft.com/office/drawing/2017/decorative" val="1"/>
              </a:ext>
            </a:extLst>
          </p:cNvPr>
          <p:cNvGrpSpPr/>
          <p:nvPr/>
        </p:nvGrpSpPr>
        <p:grpSpPr>
          <a:xfrm>
            <a:off x="-4253" y="-5977"/>
            <a:ext cx="6238675" cy="6863979"/>
            <a:chOff x="305" y="-5977"/>
            <a:chExt cx="6238675" cy="6863979"/>
          </a:xfrm>
        </p:grpSpPr>
        <p:sp>
          <p:nvSpPr>
            <p:cNvPr id="1600" name="Google Shape;1600;p50"/>
            <p:cNvSpPr/>
            <p:nvPr/>
          </p:nvSpPr>
          <p:spPr>
            <a:xfrm flipH="1">
              <a:off x="305" y="34854"/>
              <a:ext cx="6028697" cy="6817170"/>
            </a:xfrm>
            <a:custGeom>
              <a:avLst/>
              <a:gdLst/>
              <a:ahLst/>
              <a:cxnLst/>
              <a:rect l="l" t="t" r="r" b="b"/>
              <a:pathLst>
                <a:path w="6028697" h="6817170" extrusionOk="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0">
                  <a:srgbClr val="FFFFFF">
                    <a:alpha val="9019"/>
                  </a:srgbClr>
                </a:gs>
                <a:gs pos="2000">
                  <a:srgbClr val="FFFFFF">
                    <a:alpha val="9019"/>
                  </a:srgbClr>
                </a:gs>
                <a:gs pos="16000">
                  <a:srgbClr val="70AD47">
                    <a:alpha val="9019"/>
                  </a:srgbClr>
                </a:gs>
                <a:gs pos="85000">
                  <a:srgbClr val="5B9BD5">
                    <a:alpha val="9019"/>
                  </a:srgbClr>
                </a:gs>
                <a:gs pos="100000">
                  <a:srgbClr val="FFFFFF">
                    <a:alpha val="9019"/>
                  </a:srgbClr>
                </a:gs>
              </a:gsLst>
              <a:lin ang="120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lang="en-IN" sz="1800" b="0" i="0" u="none" strike="noStrike" cap="none" noProof="0" dirty="0">
                <a:solidFill>
                  <a:schemeClr val="lt1"/>
                </a:solidFill>
                <a:latin typeface="Arial"/>
                <a:ea typeface="Arial"/>
                <a:cs typeface="Arial"/>
                <a:sym typeface="Arial"/>
              </a:endParaRPr>
            </a:p>
          </p:txBody>
        </p:sp>
        <p:sp>
          <p:nvSpPr>
            <p:cNvPr id="1601" name="Google Shape;1601;p50"/>
            <p:cNvSpPr/>
            <p:nvPr/>
          </p:nvSpPr>
          <p:spPr>
            <a:xfrm flipH="1">
              <a:off x="305" y="1"/>
              <a:ext cx="6165116" cy="6858001"/>
            </a:xfrm>
            <a:custGeom>
              <a:avLst/>
              <a:gdLst/>
              <a:ahLst/>
              <a:cxnLst/>
              <a:rect l="l" t="t" r="r" b="b"/>
              <a:pathLst>
                <a:path w="6264586" h="6858001" extrusionOk="0">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0">
                  <a:srgbClr val="FFFFFF">
                    <a:alpha val="9019"/>
                  </a:srgbClr>
                </a:gs>
                <a:gs pos="2000">
                  <a:srgbClr val="FFFFFF">
                    <a:alpha val="9019"/>
                  </a:srgbClr>
                </a:gs>
                <a:gs pos="16000">
                  <a:srgbClr val="70AD47">
                    <a:alpha val="9019"/>
                  </a:srgbClr>
                </a:gs>
                <a:gs pos="85000">
                  <a:srgbClr val="5B9BD5">
                    <a:alpha val="9019"/>
                  </a:srgbClr>
                </a:gs>
                <a:gs pos="100000">
                  <a:srgbClr val="FFFFFF">
                    <a:alpha val="9019"/>
                  </a:srgbClr>
                </a:gs>
              </a:gsLst>
              <a:lin ang="120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lang="en-IN" sz="1800" b="0" i="0" u="none" strike="noStrike" cap="none" noProof="0" dirty="0">
                <a:solidFill>
                  <a:schemeClr val="lt1"/>
                </a:solidFill>
                <a:latin typeface="Arial"/>
                <a:ea typeface="Arial"/>
                <a:cs typeface="Arial"/>
                <a:sym typeface="Arial"/>
              </a:endParaRPr>
            </a:p>
          </p:txBody>
        </p:sp>
        <p:sp>
          <p:nvSpPr>
            <p:cNvPr id="1602" name="Google Shape;1602;p50"/>
            <p:cNvSpPr/>
            <p:nvPr/>
          </p:nvSpPr>
          <p:spPr>
            <a:xfrm flipH="1">
              <a:off x="305" y="-5977"/>
              <a:ext cx="6238675" cy="6858001"/>
            </a:xfrm>
            <a:custGeom>
              <a:avLst/>
              <a:gdLst/>
              <a:ahLst/>
              <a:cxnLst/>
              <a:rect l="l" t="t" r="r" b="b"/>
              <a:pathLst>
                <a:path w="6264586" h="6858001" extrusionOk="0">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0">
                  <a:srgbClr val="FFFFFF">
                    <a:alpha val="9019"/>
                  </a:srgbClr>
                </a:gs>
                <a:gs pos="2000">
                  <a:srgbClr val="FFFFFF">
                    <a:alpha val="9019"/>
                  </a:srgbClr>
                </a:gs>
                <a:gs pos="16000">
                  <a:srgbClr val="70AD47">
                    <a:alpha val="9019"/>
                  </a:srgbClr>
                </a:gs>
                <a:gs pos="85000">
                  <a:srgbClr val="5B9BD5">
                    <a:alpha val="9019"/>
                  </a:srgbClr>
                </a:gs>
                <a:gs pos="100000">
                  <a:srgbClr val="FFFFFF">
                    <a:alpha val="9019"/>
                  </a:srgbClr>
                </a:gs>
              </a:gsLst>
              <a:lin ang="120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lang="en-IN" sz="1800" b="0" i="0" u="none" strike="noStrike" cap="none" noProof="0" dirty="0">
                <a:solidFill>
                  <a:schemeClr val="lt1"/>
                </a:solidFill>
                <a:latin typeface="Arial"/>
                <a:ea typeface="Arial"/>
                <a:cs typeface="Arial"/>
                <a:sym typeface="Arial"/>
              </a:endParaRPr>
            </a:p>
          </p:txBody>
        </p:sp>
      </p:grpSp>
      <p:sp>
        <p:nvSpPr>
          <p:cNvPr id="3" name="Titel 2">
            <a:extLst>
              <a:ext uri="{FF2B5EF4-FFF2-40B4-BE49-F238E27FC236}">
                <a16:creationId xmlns:a16="http://schemas.microsoft.com/office/drawing/2014/main" id="{CA06BBA4-107A-96B9-6BC1-DFD3B881E885}"/>
              </a:ext>
            </a:extLst>
          </p:cNvPr>
          <p:cNvSpPr>
            <a:spLocks noGrp="1"/>
          </p:cNvSpPr>
          <p:nvPr>
            <p:ph type="title"/>
          </p:nvPr>
        </p:nvSpPr>
        <p:spPr>
          <a:xfrm>
            <a:off x="7274365" y="3018384"/>
            <a:ext cx="10515600" cy="1325563"/>
          </a:xfrm>
        </p:spPr>
        <p:txBody>
          <a:bodyPr/>
          <a:lstStyle/>
          <a:p>
            <a:r>
              <a:rPr lang="en-IN" b="1" noProof="0" dirty="0">
                <a:solidFill>
                  <a:schemeClr val="dk2"/>
                </a:solidFill>
              </a:rPr>
              <a:t>Any Questions?</a:t>
            </a:r>
            <a:endParaRPr lang="en-IN" noProof="0" dirty="0"/>
          </a:p>
        </p:txBody>
      </p:sp>
      <p:sp>
        <p:nvSpPr>
          <p:cNvPr id="4" name="Foliennummernplatzhalter 3">
            <a:extLst>
              <a:ext uri="{FF2B5EF4-FFF2-40B4-BE49-F238E27FC236}">
                <a16:creationId xmlns:a16="http://schemas.microsoft.com/office/drawing/2014/main" id="{26409EBE-6375-4CAC-E903-D0F5BC6183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50</a:t>
            </a:fld>
            <a:endParaRPr lang="en-IN" noProof="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607"/>
        <p:cNvGrpSpPr/>
        <p:nvPr/>
      </p:nvGrpSpPr>
      <p:grpSpPr>
        <a:xfrm>
          <a:off x="0" y="0"/>
          <a:ext cx="0" cy="0"/>
          <a:chOff x="0" y="0"/>
          <a:chExt cx="0" cy="0"/>
        </a:xfrm>
      </p:grpSpPr>
      <p:sp>
        <p:nvSpPr>
          <p:cNvPr id="3" name="Titel 2">
            <a:extLst>
              <a:ext uri="{FF2B5EF4-FFF2-40B4-BE49-F238E27FC236}">
                <a16:creationId xmlns:a16="http://schemas.microsoft.com/office/drawing/2014/main" id="{FB99FE53-66A6-367A-DC0C-2982B67CF54F}"/>
              </a:ext>
            </a:extLst>
          </p:cNvPr>
          <p:cNvSpPr>
            <a:spLocks noGrp="1"/>
          </p:cNvSpPr>
          <p:nvPr>
            <p:ph type="title"/>
          </p:nvPr>
        </p:nvSpPr>
        <p:spPr/>
        <p:txBody>
          <a:bodyPr/>
          <a:lstStyle/>
          <a:p>
            <a:r>
              <a:rPr lang="en-IN" b="1" noProof="0" dirty="0">
                <a:solidFill>
                  <a:srgbClr val="000000"/>
                </a:solidFill>
              </a:rPr>
              <a:t>Additional Resources</a:t>
            </a:r>
            <a:endParaRPr lang="en-IN" noProof="0" dirty="0"/>
          </a:p>
        </p:txBody>
      </p:sp>
      <p:sp>
        <p:nvSpPr>
          <p:cNvPr id="5" name="Textfeld 4">
            <a:extLst>
              <a:ext uri="{FF2B5EF4-FFF2-40B4-BE49-F238E27FC236}">
                <a16:creationId xmlns:a16="http://schemas.microsoft.com/office/drawing/2014/main" id="{A4E4D10B-42A0-9744-A2EA-1B01BAC3B325}"/>
              </a:ext>
            </a:extLst>
          </p:cNvPr>
          <p:cNvSpPr txBox="1"/>
          <p:nvPr/>
        </p:nvSpPr>
        <p:spPr>
          <a:xfrm>
            <a:off x="719528" y="1322805"/>
            <a:ext cx="11227633" cy="4369017"/>
          </a:xfrm>
          <a:prstGeom prst="rect">
            <a:avLst/>
          </a:prstGeom>
          <a:noFill/>
        </p:spPr>
        <p:txBody>
          <a:bodyPr wrap="square">
            <a:spAutoFit/>
          </a:bodyPr>
          <a:lstStyle/>
          <a:p>
            <a:pPr marL="0" marR="0" lvl="0" indent="0" algn="l" rtl="0">
              <a:lnSpc>
                <a:spcPct val="150000"/>
              </a:lnSpc>
              <a:spcBef>
                <a:spcPts val="0"/>
              </a:spcBef>
              <a:spcAft>
                <a:spcPts val="0"/>
              </a:spcAft>
              <a:buClr>
                <a:schemeClr val="dk1"/>
              </a:buClr>
              <a:buSzPts val="1800"/>
              <a:buFont typeface="Arial"/>
              <a:buNone/>
            </a:pPr>
            <a:endParaRPr lang="en-IN" sz="2000" b="0" i="0" u="none" strike="noStrike" cap="none" noProof="0" dirty="0">
              <a:solidFill>
                <a:schemeClr val="dk1"/>
              </a:solidFill>
              <a:latin typeface="Arial"/>
              <a:ea typeface="Arial"/>
              <a:cs typeface="Arial"/>
              <a:sym typeface="Arial"/>
            </a:endParaRPr>
          </a:p>
          <a:p>
            <a:pPr marL="285750" marR="0" lvl="0" indent="-285750" algn="l" rtl="0">
              <a:lnSpc>
                <a:spcPct val="150000"/>
              </a:lnSpc>
              <a:spcBef>
                <a:spcPts val="0"/>
              </a:spcBef>
              <a:spcAft>
                <a:spcPts val="0"/>
              </a:spcAft>
              <a:buClr>
                <a:schemeClr val="dk1"/>
              </a:buClr>
              <a:buSzPts val="2200"/>
              <a:buFont typeface="Arial"/>
              <a:buChar char="●"/>
            </a:pPr>
            <a:r>
              <a:rPr lang="en-IN" sz="2400" b="0" i="0" u="sng" strike="noStrike" cap="none" noProof="0" dirty="0">
                <a:solidFill>
                  <a:schemeClr val="hlink"/>
                </a:solidFill>
                <a:latin typeface="Arial"/>
                <a:ea typeface="Arial"/>
                <a:cs typeface="Arial"/>
                <a:sym typeface="Arial"/>
                <a:hlinkClick r:id="rId3" tooltip="External Link: Sphere Handbook"/>
              </a:rPr>
              <a:t>Sphere Handbook (2018 edition) </a:t>
            </a:r>
            <a:endParaRPr lang="en-IN" sz="2400" dirty="0">
              <a:solidFill>
                <a:schemeClr val="dk1"/>
              </a:solidFill>
            </a:endParaRPr>
          </a:p>
          <a:p>
            <a:pPr marL="285750" marR="0" lvl="0" indent="-285750" algn="l" rtl="0">
              <a:lnSpc>
                <a:spcPct val="150000"/>
              </a:lnSpc>
              <a:spcBef>
                <a:spcPts val="0"/>
              </a:spcBef>
              <a:spcAft>
                <a:spcPts val="0"/>
              </a:spcAft>
              <a:buClr>
                <a:schemeClr val="dk1"/>
              </a:buClr>
              <a:buSzPts val="2200"/>
              <a:buFont typeface="Arial"/>
              <a:buChar char="●"/>
            </a:pPr>
            <a:r>
              <a:rPr lang="en-IN" sz="2400" b="0" i="0" u="sng" strike="noStrike" cap="none" noProof="0" dirty="0">
                <a:solidFill>
                  <a:schemeClr val="hlink"/>
                </a:solidFill>
                <a:latin typeface="Arial"/>
                <a:ea typeface="Arial"/>
                <a:cs typeface="Arial"/>
                <a:sym typeface="Arial"/>
                <a:hlinkClick r:id="rId4" tooltip="External Link: Humanitarian Inclusion Standards (HIS) for Older Persons and Persons with Disabilities - Food Security  "/>
              </a:rPr>
              <a:t>Humanitarian Inclusion Standards (HIS) for Older Persons and Persons with Disabilities - Food Security  </a:t>
            </a:r>
            <a:r>
              <a:rPr lang="en-IN" sz="2400" b="0" i="0" u="none" strike="noStrike" cap="none" noProof="0" dirty="0">
                <a:solidFill>
                  <a:schemeClr val="dk1"/>
                </a:solidFill>
                <a:latin typeface="Arial"/>
                <a:ea typeface="Arial"/>
                <a:cs typeface="Arial"/>
                <a:sym typeface="Arial"/>
              </a:rPr>
              <a:t> </a:t>
            </a:r>
          </a:p>
          <a:p>
            <a:pPr marL="285750" marR="0" lvl="0" indent="-285750" algn="l" rtl="0">
              <a:lnSpc>
                <a:spcPct val="150000"/>
              </a:lnSpc>
              <a:spcBef>
                <a:spcPts val="0"/>
              </a:spcBef>
              <a:spcAft>
                <a:spcPts val="0"/>
              </a:spcAft>
              <a:buClr>
                <a:schemeClr val="dk1"/>
              </a:buClr>
              <a:buSzPts val="2200"/>
              <a:buFont typeface="Arial"/>
              <a:buChar char="●"/>
            </a:pPr>
            <a:r>
              <a:rPr lang="en-IN" sz="2400" b="0" i="0" u="sng" strike="noStrike" cap="none" noProof="0" dirty="0">
                <a:solidFill>
                  <a:schemeClr val="hlink"/>
                </a:solidFill>
                <a:latin typeface="Arial"/>
                <a:ea typeface="Arial"/>
                <a:cs typeface="Arial"/>
                <a:sym typeface="Arial"/>
                <a:hlinkClick r:id="rId5" tooltip="External Link: Humanity &amp; Inclusion (HI) From Guidelines to Action (FG2A) Adapting Food Security Assessments to be more Disablity Inclusive"/>
              </a:rPr>
              <a:t>Humanity &amp; Inclusion (HI) From Guidelines to Action (FG2A) Adapting Food Security Assessments to be more </a:t>
            </a:r>
            <a:r>
              <a:rPr lang="en-IN" sz="2400" b="0" i="0" u="sng" strike="noStrike" cap="none" noProof="0" dirty="0" err="1">
                <a:solidFill>
                  <a:schemeClr val="hlink"/>
                </a:solidFill>
                <a:latin typeface="Arial"/>
                <a:ea typeface="Arial"/>
                <a:cs typeface="Arial"/>
                <a:sym typeface="Arial"/>
                <a:hlinkClick r:id="rId5" tooltip="External Link: Humanity &amp; Inclusion (HI) From Guidelines to Action (FG2A) Adapting Food Security Assessments to be more Disablity Inclusive"/>
              </a:rPr>
              <a:t>Disablity</a:t>
            </a:r>
            <a:r>
              <a:rPr lang="en-IN" sz="2400" b="0" i="0" u="sng" strike="noStrike" cap="none" noProof="0" dirty="0">
                <a:solidFill>
                  <a:schemeClr val="hlink"/>
                </a:solidFill>
                <a:latin typeface="Arial"/>
                <a:ea typeface="Arial"/>
                <a:cs typeface="Arial"/>
                <a:sym typeface="Arial"/>
                <a:hlinkClick r:id="rId5" tooltip="External Link: Humanity &amp; Inclusion (HI) From Guidelines to Action (FG2A) Adapting Food Security Assessments to be more Disablity Inclusive"/>
              </a:rPr>
              <a:t> Inclusive </a:t>
            </a:r>
            <a:r>
              <a:rPr lang="en-IN" sz="2400" b="0" i="0" u="none" strike="noStrike" cap="none" noProof="0" dirty="0">
                <a:solidFill>
                  <a:schemeClr val="dk1"/>
                </a:solidFill>
                <a:latin typeface="Arial"/>
                <a:ea typeface="Arial"/>
                <a:cs typeface="Arial"/>
                <a:sym typeface="Arial"/>
              </a:rPr>
              <a:t> </a:t>
            </a:r>
          </a:p>
          <a:p>
            <a:pPr marL="285750" marR="0" lvl="0" indent="-285750" algn="l" rtl="0">
              <a:lnSpc>
                <a:spcPct val="150000"/>
              </a:lnSpc>
              <a:spcBef>
                <a:spcPts val="0"/>
              </a:spcBef>
              <a:spcAft>
                <a:spcPts val="0"/>
              </a:spcAft>
              <a:buClr>
                <a:schemeClr val="dk1"/>
              </a:buClr>
              <a:buSzPts val="2200"/>
              <a:buFont typeface="Arial"/>
              <a:buChar char="●"/>
            </a:pPr>
            <a:r>
              <a:rPr lang="en-IN" sz="2400" b="0" i="0" u="sng" strike="noStrike" cap="none" noProof="0" dirty="0">
                <a:solidFill>
                  <a:schemeClr val="hlink"/>
                </a:solidFill>
                <a:latin typeface="Roboto"/>
                <a:ea typeface="Roboto"/>
                <a:cs typeface="Roboto"/>
                <a:sym typeface="Roboto"/>
                <a:hlinkClick r:id="rId6" tooltip="External Link: WFP: Inclusive Participation of Persons with Disabilities in Emergency Preparedness and Response Practice Guide 2024  "/>
              </a:rPr>
              <a:t>WFP: Inclusive Participation of Persons with Disabilities in Emergency Preparedness and Response Practice Guide 2024  </a:t>
            </a:r>
            <a:r>
              <a:rPr lang="en-IN" sz="2400" b="0" i="0" u="none" strike="noStrike" cap="none" noProof="0" dirty="0">
                <a:solidFill>
                  <a:srgbClr val="031C2D"/>
                </a:solidFill>
                <a:latin typeface="Roboto"/>
                <a:ea typeface="Roboto"/>
                <a:cs typeface="Roboto"/>
                <a:sym typeface="Roboto"/>
              </a:rPr>
              <a:t> </a:t>
            </a:r>
            <a:endParaRPr lang="en-IN" sz="2400" b="0" i="0" u="none" strike="noStrike" cap="none" noProof="0" dirty="0">
              <a:solidFill>
                <a:schemeClr val="dk1"/>
              </a:solidFill>
              <a:latin typeface="Arial"/>
              <a:ea typeface="Arial"/>
              <a:cs typeface="Arial"/>
              <a:sym typeface="Arial"/>
            </a:endParaRPr>
          </a:p>
        </p:txBody>
      </p:sp>
      <p:sp>
        <p:nvSpPr>
          <p:cNvPr id="6" name="Foliennummernplatzhalter 5">
            <a:extLst>
              <a:ext uri="{FF2B5EF4-FFF2-40B4-BE49-F238E27FC236}">
                <a16:creationId xmlns:a16="http://schemas.microsoft.com/office/drawing/2014/main" id="{F086E98E-C38F-BB33-E191-11391455CC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51</a:t>
            </a:fld>
            <a:endParaRPr lang="en-IN" noProof="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N" sz="36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en-IN" b="1" noProof="0" dirty="0"/>
              <a:t>Thank you!</a:t>
            </a:r>
            <a:endParaRPr lang="en-IN" noProof="0" dirty="0"/>
          </a:p>
          <a:p>
            <a:pPr marL="0" indent="0">
              <a:buNone/>
            </a:pPr>
            <a:r>
              <a:rPr lang="en-IN" noProof="0" dirty="0"/>
              <a:t>You can download the full training package using this </a:t>
            </a:r>
            <a:r>
              <a:rPr lang="en-IN" noProof="0" dirty="0">
                <a:hlinkClick r:id="rId3" tooltip="External link to download page  for the training package."/>
              </a:rPr>
              <a:t>link</a:t>
            </a:r>
            <a:r>
              <a:rPr lang="en-IN" noProof="0" dirty="0"/>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2" name="Foliennummernplatzhalter 1">
            <a:extLst>
              <a:ext uri="{FF2B5EF4-FFF2-40B4-BE49-F238E27FC236}">
                <a16:creationId xmlns:a16="http://schemas.microsoft.com/office/drawing/2014/main" id="{89D00EB9-2D66-DACE-A19B-24A1FF2DF324}"/>
              </a:ext>
            </a:extLst>
          </p:cNvPr>
          <p:cNvSpPr>
            <a:spLocks noGrp="1"/>
          </p:cNvSpPr>
          <p:nvPr>
            <p:ph type="sldNum" sz="quarter" idx="12"/>
          </p:nvPr>
        </p:nvSpPr>
        <p:spPr/>
        <p:txBody>
          <a:bodyPr/>
          <a:lstStyle/>
          <a:p>
            <a:fld id="{FBC7A862-7147-4493-B488-4E46DC49905D}" type="slidenum">
              <a:rPr lang="en-IN" noProof="0" smtClean="0"/>
              <a:pPr/>
              <a:t>52</a:t>
            </a:fld>
            <a:endParaRPr lang="en-IN" noProof="0" dirty="0"/>
          </a:p>
        </p:txBody>
      </p:sp>
    </p:spTree>
    <p:extLst>
      <p:ext uri="{BB962C8B-B14F-4D97-AF65-F5344CB8AC3E}">
        <p14:creationId xmlns:p14="http://schemas.microsoft.com/office/powerpoint/2010/main" val="494370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IN" noProof="0" dirty="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dirty="0">
                <a:solidFill>
                  <a:srgbClr val="0070C0"/>
                </a:solidFill>
                <a:latin typeface="Arial"/>
                <a:ea typeface="Arial"/>
                <a:cs typeface="Arial"/>
              </a:rPr>
              <a:t>Orientation Module:</a:t>
            </a:r>
            <a:r>
              <a:rPr lang="en-IN" sz="1600" b="1" noProof="0" dirty="0">
                <a:solidFill>
                  <a:schemeClr val="dk1"/>
                </a:solidFill>
                <a:latin typeface="Arial"/>
                <a:ea typeface="Arial"/>
                <a:cs typeface="Arial"/>
              </a:rPr>
              <a:t> Introduction to Food Security in Humanitarian Action</a:t>
            </a:r>
            <a:endParaRPr lang="en-IN" sz="1600" noProof="0" dirty="0"/>
          </a:p>
          <a:p>
            <a:pPr lvl="0">
              <a:buClr>
                <a:schemeClr val="dk1"/>
              </a:buClr>
              <a:buSzPts val="1600"/>
            </a:pPr>
            <a:r>
              <a:rPr lang="en-IN" sz="1600" noProof="0" dirty="0">
                <a:solidFill>
                  <a:schemeClr val="dk1"/>
                </a:solidFill>
                <a:latin typeface="Arial"/>
                <a:ea typeface="Arial"/>
                <a:cs typeface="Arial"/>
              </a:rPr>
              <a:t>Recommended for participants new to food security programming.</a:t>
            </a:r>
            <a:endParaRPr lang="en-IN" sz="1600" noProof="0" dirty="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1</a:t>
            </a:r>
            <a:r>
              <a:rPr lang="en-IN" sz="1600" b="1" noProof="0" dirty="0">
                <a:solidFill>
                  <a:schemeClr val="dk1"/>
                </a:solidFill>
                <a:latin typeface="Arial"/>
                <a:ea typeface="Arial"/>
                <a:cs typeface="Arial"/>
              </a:rPr>
              <a:t>: Introduction to Disability</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disability, intersectional risks, and barriers in humanitarian Food Security</a:t>
            </a:r>
            <a:r>
              <a:rPr lang="en-IN" sz="1600" b="1" noProof="0" dirty="0">
                <a:solidFill>
                  <a:schemeClr val="dk1"/>
                </a:solidFill>
                <a:latin typeface="Arial"/>
                <a:ea typeface="Arial"/>
                <a:cs typeface="Arial"/>
              </a:rPr>
              <a:t> </a:t>
            </a:r>
            <a:r>
              <a:rPr lang="en-IN" sz="1600" noProof="0" dirty="0">
                <a:solidFill>
                  <a:schemeClr val="dk1"/>
                </a:solidFill>
                <a:latin typeface="Arial"/>
                <a:ea typeface="Arial"/>
                <a:cs typeface="Arial"/>
              </a:rPr>
              <a:t>programming.</a:t>
            </a:r>
            <a:endParaRPr lang="en-IN" sz="1600" noProof="0" dirty="0">
              <a:solidFill>
                <a:schemeClr val="dk1"/>
              </a:solidFill>
              <a:latin typeface="Times New Roman"/>
              <a:ea typeface="Times New Roman"/>
              <a:cs typeface="Times New Roman"/>
              <a:sym typeface="Times New Roman"/>
            </a:endParaRPr>
          </a:p>
          <a:p>
            <a:pPr algn="ctr"/>
            <a:endParaRPr lang="en-IN" noProof="0" dirty="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dirty="0">
                <a:solidFill>
                  <a:srgbClr val="0070C0"/>
                </a:solidFill>
                <a:latin typeface="Arial"/>
                <a:ea typeface="Arial"/>
                <a:cs typeface="Arial"/>
              </a:rPr>
              <a:t>Module 2</a:t>
            </a:r>
            <a:r>
              <a:rPr lang="en-IN" sz="1700" b="1" noProof="0" dirty="0">
                <a:solidFill>
                  <a:schemeClr val="dk1"/>
                </a:solidFill>
                <a:latin typeface="Arial"/>
                <a:ea typeface="Arial"/>
                <a:cs typeface="Arial"/>
              </a:rPr>
              <a:t>: Introduction to IASC Guidelines on Inclusion of Persons with Disabilities in Humanitarian Action (FS)</a:t>
            </a:r>
            <a:endParaRPr lang="en-IN" sz="1700" noProof="0" dirty="0">
              <a:solidFill>
                <a:srgbClr val="000000"/>
              </a:solidFill>
              <a:latin typeface="Arial"/>
              <a:ea typeface="Arial"/>
              <a:cs typeface="Arial"/>
            </a:endParaRPr>
          </a:p>
          <a:p>
            <a:pPr lvl="0">
              <a:buSzPts val="1600"/>
            </a:pPr>
            <a:r>
              <a:rPr lang="en-IN" sz="1700" noProof="0" dirty="0">
                <a:solidFill>
                  <a:schemeClr val="dk1"/>
                </a:solidFill>
                <a:latin typeface="Arial"/>
                <a:ea typeface="Arial"/>
                <a:cs typeface="Arial"/>
              </a:rPr>
              <a:t>IASC Guidelines unpacked and applied in practice with focus on Chapter 13 (Food Security)</a:t>
            </a:r>
            <a:endParaRPr lang="en-IN" sz="1700" noProof="0" dirty="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C41401"/>
                </a:solidFill>
                <a:latin typeface="Arial"/>
                <a:ea typeface="Arial"/>
                <a:cs typeface="Arial"/>
              </a:rPr>
              <a:t>Module 3</a:t>
            </a:r>
            <a:r>
              <a:rPr lang="en-IN" sz="1600" b="1" noProof="0" dirty="0">
                <a:solidFill>
                  <a:schemeClr val="dk1"/>
                </a:solidFill>
                <a:latin typeface="Arial"/>
                <a:ea typeface="Arial"/>
                <a:cs typeface="Arial"/>
              </a:rPr>
              <a:t>: Situating disability-inclusion within the wider humanitarian landscape</a:t>
            </a:r>
            <a:endParaRPr lang="en-IN" sz="1600" noProof="0" dirty="0">
              <a:solidFill>
                <a:srgbClr val="000000"/>
              </a:solidFill>
              <a:latin typeface="Arial"/>
              <a:ea typeface="Arial"/>
              <a:cs typeface="Arial"/>
            </a:endParaRPr>
          </a:p>
          <a:p>
            <a:pPr lvl="0">
              <a:buSzPts val="1600"/>
            </a:pPr>
            <a:r>
              <a:rPr lang="en-IN" sz="1600" noProof="0" dirty="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0070C0"/>
                </a:solidFill>
                <a:latin typeface="Arial"/>
                <a:ea typeface="Arial"/>
                <a:cs typeface="Arial"/>
              </a:rPr>
              <a:t>Module 4</a:t>
            </a:r>
            <a:r>
              <a:rPr lang="en-IN" sz="1600" b="1" noProof="0" dirty="0">
                <a:solidFill>
                  <a:schemeClr val="dk1"/>
                </a:solidFill>
                <a:latin typeface="Arial"/>
                <a:ea typeface="Arial"/>
                <a:cs typeface="Arial"/>
              </a:rPr>
              <a:t>:</a:t>
            </a:r>
            <a:r>
              <a:rPr lang="en-IN" sz="1600" b="1" noProof="0" dirty="0">
                <a:solidFill>
                  <a:srgbClr val="FF0000"/>
                </a:solidFill>
                <a:latin typeface="Arial"/>
                <a:ea typeface="Arial"/>
                <a:cs typeface="Arial"/>
              </a:rPr>
              <a:t> </a:t>
            </a:r>
            <a:r>
              <a:rPr lang="en-IN" sz="1600" b="1" noProof="0" dirty="0">
                <a:solidFill>
                  <a:schemeClr val="dk1"/>
                </a:solidFill>
                <a:latin typeface="Arial"/>
                <a:ea typeface="Arial"/>
                <a:cs typeface="Arial"/>
              </a:rPr>
              <a:t>Accessibility, Universal Design and Reasonable Accommodation in Food Security </a:t>
            </a:r>
          </a:p>
          <a:p>
            <a:pPr lvl="0">
              <a:buSzPts val="1600"/>
            </a:pPr>
            <a:r>
              <a:rPr lang="en-IN" sz="1600" noProof="0" dirty="0">
                <a:solidFill>
                  <a:schemeClr val="dk1"/>
                </a:solidFill>
                <a:latin typeface="Arial"/>
                <a:ea typeface="Arial"/>
                <a:cs typeface="Arial"/>
              </a:rPr>
              <a:t>Ensuring accessibility across humanitarian Food Security services, infrastructure and communication.</a:t>
            </a:r>
            <a:endParaRPr lang="en-IN" noProof="0" dirty="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5</a:t>
            </a:r>
            <a:r>
              <a:rPr lang="en-IN" sz="1600" b="1" noProof="0" dirty="0">
                <a:solidFill>
                  <a:schemeClr val="dk1"/>
                </a:solidFill>
                <a:latin typeface="Arial"/>
                <a:ea typeface="Arial"/>
                <a:cs typeface="Arial"/>
              </a:rPr>
              <a:t>: Introducing the Must Do Actions (MDAs) and the twin-track approach</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Applying the twin-track approach and MDAs to Food Security programming in humanitarian contexts.</a:t>
            </a:r>
            <a:endParaRPr lang="en-IN" sz="1600" noProof="0" dirty="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6</a:t>
            </a:r>
            <a:r>
              <a:rPr lang="en-IN" sz="1600" b="1" noProof="0" dirty="0">
                <a:solidFill>
                  <a:schemeClr val="dk1"/>
                </a:solidFill>
                <a:latin typeface="Arial"/>
                <a:ea typeface="Arial"/>
                <a:cs typeface="Arial"/>
              </a:rPr>
              <a:t>: Inclusive Project Cycle </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Operationalizing the IASC MDAs within the  humanitarian Food Security project cycle.</a:t>
            </a:r>
            <a:endParaRPr lang="en-IN" sz="1600" noProof="0" dirty="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7</a:t>
            </a:r>
            <a:r>
              <a:rPr lang="en-IN" sz="1600" b="1" noProof="0" dirty="0">
                <a:solidFill>
                  <a:schemeClr val="dk1"/>
                </a:solidFill>
                <a:latin typeface="Arial"/>
                <a:ea typeface="Arial"/>
                <a:cs typeface="Arial"/>
              </a:rPr>
              <a:t>: Disability-Inclusive Accountability to Affected People (AAP)</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AAP, its relevance and mechanism of accountability, and inclusiveness.</a:t>
            </a:r>
            <a:endParaRPr lang="en-IN" sz="1600" noProof="0" dirty="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8</a:t>
            </a:r>
            <a:r>
              <a:rPr lang="en-IN" sz="1600" b="1" noProof="0" dirty="0">
                <a:solidFill>
                  <a:schemeClr val="dk1"/>
                </a:solidFill>
                <a:latin typeface="Arial"/>
                <a:ea typeface="Arial"/>
                <a:cs typeface="Arial"/>
              </a:rPr>
              <a:t>:</a:t>
            </a:r>
            <a:r>
              <a:rPr lang="en-IN" sz="1600" noProof="0" dirty="0">
                <a:solidFill>
                  <a:schemeClr val="dk1"/>
                </a:solidFill>
                <a:latin typeface="Arial"/>
                <a:ea typeface="Arial"/>
                <a:cs typeface="Arial"/>
              </a:rPr>
              <a:t>. </a:t>
            </a:r>
            <a:r>
              <a:rPr lang="en-IN" sz="1600" b="1" noProof="0" dirty="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dirty="0">
                <a:solidFill>
                  <a:schemeClr val="dk1"/>
                </a:solidFill>
                <a:latin typeface="Arial"/>
                <a:ea typeface="Arial"/>
                <a:cs typeface="Arial"/>
              </a:rPr>
              <a:t>Ensuring CVA is accessible and inclusive of persons with disabilities in food security programming. </a:t>
            </a:r>
            <a:endParaRPr lang="en-IN" noProof="0" dirty="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9BDC5601-99F7-8538-A194-DD034054D90E}"/>
              </a:ext>
            </a:extLst>
          </p:cNvPr>
          <p:cNvSpPr>
            <a:spLocks noGrp="1"/>
          </p:cNvSpPr>
          <p:nvPr>
            <p:ph type="sldNum" sz="quarter" idx="12"/>
          </p:nvPr>
        </p:nvSpPr>
        <p:spPr/>
        <p:txBody>
          <a:bodyPr/>
          <a:lstStyle/>
          <a:p>
            <a:fld id="{FBC7A862-7147-4493-B488-4E46DC49905D}" type="slidenum">
              <a:rPr lang="en-IN" noProof="0" smtClean="0">
                <a:solidFill>
                  <a:schemeClr val="tx1"/>
                </a:solidFill>
              </a:rPr>
              <a:t>6</a:t>
            </a:fld>
            <a:endParaRPr lang="en-IN" noProof="0" dirty="0">
              <a:solidFill>
                <a:schemeClr val="tx1"/>
              </a:solidFill>
            </a:endParaRPr>
          </a:p>
        </p:txBody>
      </p:sp>
    </p:spTree>
    <p:extLst>
      <p:ext uri="{BB962C8B-B14F-4D97-AF65-F5344CB8AC3E}">
        <p14:creationId xmlns:p14="http://schemas.microsoft.com/office/powerpoint/2010/main" val="3567222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IN" noProof="0" dirty="0">
                <a:solidFill>
                  <a:srgbClr val="000000"/>
                </a:solidFill>
                <a:latin typeface="Arial"/>
                <a:ea typeface="Arial"/>
                <a:cs typeface="Arial"/>
                <a:sym typeface="Arial"/>
              </a:rPr>
              <a:t>Feedback and Complaints</a:t>
            </a:r>
            <a:endParaRPr lang="en-IN" noProof="0" dirty="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normAutofit lnSpcReduction="10000"/>
          </a:bodyPr>
          <a:lstStyle/>
          <a:p>
            <a:pPr marL="342900" lvl="0" indent="-342900">
              <a:lnSpc>
                <a:spcPct val="100000"/>
              </a:lnSpc>
              <a:spcBef>
                <a:spcPts val="0"/>
              </a:spcBef>
              <a:buClr>
                <a:srgbClr val="000000"/>
              </a:buClr>
              <a:buSzPts val="2400"/>
              <a:buFont typeface="Arial"/>
              <a:buChar char="●"/>
            </a:pPr>
            <a:r>
              <a:rPr lang="en-IN" noProof="0" dirty="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IN" noProof="0" dirty="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IN" noProof="0"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1"/>
                  </a:ext>
                </a:extLst>
              </a:rPr>
              <a:t>For anonymous complaints or feedback, you can also use the official systems (covering general feedback, safeguarding incidents and whistleblowing)</a:t>
            </a:r>
            <a:r>
              <a:rPr lang="en-IN" b="1" noProof="0"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 </a:t>
            </a:r>
            <a:r>
              <a:rPr lang="en-IN" noProof="0"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3"/>
                  </a:ext>
                </a:extLst>
              </a:rPr>
              <a:t>at this </a:t>
            </a:r>
            <a:r>
              <a:rPr lang="en-IN" noProof="0"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4"/>
                  </a:ext>
                </a:extLst>
              </a:rPr>
              <a:t>QR code</a:t>
            </a:r>
            <a:r>
              <a:rPr lang="en-IN" noProof="0"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5"/>
                  </a:ext>
                </a:extLst>
              </a:rPr>
              <a:t>, which will be shown once again at the end of the training</a:t>
            </a:r>
            <a:r>
              <a:rPr lang="en-IN" noProof="0" dirty="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en-IN" noProof="0" smtClean="0"/>
              <a:t>7</a:t>
            </a:fld>
            <a:endParaRPr lang="en-IN" noProof="0" dirty="0"/>
          </a:p>
        </p:txBody>
      </p:sp>
    </p:spTree>
    <p:extLst>
      <p:ext uri="{BB962C8B-B14F-4D97-AF65-F5344CB8AC3E}">
        <p14:creationId xmlns:p14="http://schemas.microsoft.com/office/powerpoint/2010/main" val="76911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IN" noProof="0" dirty="0">
                <a:solidFill>
                  <a:srgbClr val="000000"/>
                </a:solidFill>
              </a:rPr>
              <a:t>How do we want to work together?</a:t>
            </a:r>
            <a:endParaRPr lang="en-IN" noProof="0" dirty="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IN" sz="2200" b="1" noProof="0" dirty="0"/>
              <a:t>We’d like to make sure this training stays relevant to you  </a:t>
            </a:r>
            <a:endParaRPr lang="en-IN" sz="2200" noProof="0" dirty="0"/>
          </a:p>
          <a:p>
            <a:pPr marL="800100" lvl="1" indent="-368300">
              <a:lnSpc>
                <a:spcPct val="100000"/>
              </a:lnSpc>
              <a:buSzPts val="2200"/>
              <a:buChar char="○"/>
            </a:pPr>
            <a:r>
              <a:rPr lang="en-IN" sz="2200" noProof="0" dirty="0"/>
              <a:t>Activities, both group and individual, are included which will give you the opportunity to share your thoughts, insights, experiences and observations. </a:t>
            </a:r>
          </a:p>
          <a:p>
            <a:pPr marL="800100" lvl="1" indent="-368300">
              <a:lnSpc>
                <a:spcPct val="100000"/>
              </a:lnSpc>
              <a:buSzPts val="2200"/>
              <a:buChar char="○"/>
            </a:pPr>
            <a:r>
              <a:rPr lang="en-IN" sz="2200" noProof="0" dirty="0"/>
              <a:t>Ask questions!</a:t>
            </a:r>
          </a:p>
          <a:p>
            <a:pPr marL="342900" lvl="0" indent="-342900">
              <a:lnSpc>
                <a:spcPct val="100000"/>
              </a:lnSpc>
              <a:buSzPts val="2200"/>
              <a:buChar char="●"/>
            </a:pPr>
            <a:r>
              <a:rPr lang="en-IN" sz="2200" b="1" noProof="0" dirty="0"/>
              <a:t>We’d like to ensure this training experience is accessible to you </a:t>
            </a:r>
            <a:endParaRPr lang="en-IN" sz="2200" noProof="0" dirty="0"/>
          </a:p>
          <a:p>
            <a:pPr marL="800100" lvl="1" indent="-368300">
              <a:lnSpc>
                <a:spcPct val="100000"/>
              </a:lnSpc>
              <a:buSzPts val="2200"/>
              <a:buChar char="○"/>
            </a:pPr>
            <a:r>
              <a:rPr lang="en-IN" sz="2200" noProof="0" dirty="0"/>
              <a:t>If you’re facing difficulties to participate for any reason, let us know so we can address these barriers. </a:t>
            </a:r>
          </a:p>
          <a:p>
            <a:pPr marL="342900" lvl="0" indent="-342900">
              <a:lnSpc>
                <a:spcPct val="100000"/>
              </a:lnSpc>
              <a:buSzPts val="2200"/>
              <a:buChar char="●"/>
            </a:pPr>
            <a:r>
              <a:rPr lang="en-IN" sz="2200" b="1" noProof="0" dirty="0"/>
              <a:t>This room is a safe space</a:t>
            </a:r>
            <a:r>
              <a:rPr lang="en-IN" sz="2200" noProof="0" dirty="0"/>
              <a:t> – Open discussion and learning are encouraged and all contributions are valued. </a:t>
            </a:r>
          </a:p>
          <a:p>
            <a:pPr marL="342900" lvl="0" indent="-342900">
              <a:lnSpc>
                <a:spcPct val="100000"/>
              </a:lnSpc>
              <a:buSzPts val="2200"/>
              <a:buChar char="●"/>
            </a:pPr>
            <a:r>
              <a:rPr lang="en-IN" sz="2200" b="1" noProof="0" dirty="0"/>
              <a:t>Give us feedback</a:t>
            </a:r>
            <a:r>
              <a:rPr lang="en-IN" sz="2200" noProof="0" dirty="0"/>
              <a:t> so we can improve throughout the course of the training and adapt to your requirements</a:t>
            </a:r>
          </a:p>
          <a:p>
            <a:pPr marL="342900" lvl="0" indent="-342900">
              <a:lnSpc>
                <a:spcPct val="100000"/>
              </a:lnSpc>
              <a:buSzPts val="2200"/>
              <a:buChar char="●"/>
            </a:pPr>
            <a:r>
              <a:rPr lang="en-IN" sz="2200" noProof="0" dirty="0"/>
              <a:t>Presentation and reading materials will be shared after the training</a:t>
            </a:r>
          </a:p>
          <a:p>
            <a:pPr marL="342900" lvl="0" indent="-342900">
              <a:lnSpc>
                <a:spcPct val="100000"/>
              </a:lnSpc>
              <a:buSzPts val="2200"/>
              <a:buChar char="●"/>
            </a:pPr>
            <a:r>
              <a:rPr lang="en-IN" sz="2200" noProof="0" dirty="0"/>
              <a:t>Do you have </a:t>
            </a:r>
            <a:r>
              <a:rPr lang="en-IN" sz="2200" b="1" noProof="0" dirty="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en-IN" noProof="0" smtClean="0"/>
              <a:t>8</a:t>
            </a:fld>
            <a:endParaRPr lang="en-IN" noProof="0" dirty="0"/>
          </a:p>
        </p:txBody>
      </p:sp>
    </p:spTree>
    <p:extLst>
      <p:ext uri="{BB962C8B-B14F-4D97-AF65-F5344CB8AC3E}">
        <p14:creationId xmlns:p14="http://schemas.microsoft.com/office/powerpoint/2010/main" val="169082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IN" noProof="0" dirty="0">
                <a:solidFill>
                  <a:srgbClr val="000000"/>
                </a:solidFill>
                <a:latin typeface="Arial"/>
                <a:ea typeface="Arial"/>
                <a:cs typeface="Arial"/>
                <a:sym typeface="Arial"/>
              </a:rPr>
              <a:t>And now we would like to get to know you!</a:t>
            </a:r>
            <a:endParaRPr lang="en-IN" noProof="0" dirty="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3" name="Foliennummernplatzhalter 2">
            <a:extLst>
              <a:ext uri="{FF2B5EF4-FFF2-40B4-BE49-F238E27FC236}">
                <a16:creationId xmlns:a16="http://schemas.microsoft.com/office/drawing/2014/main" id="{63B818E9-516C-287A-4742-756F3455EB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IN" noProof="0" smtClean="0"/>
              <a:t>9</a:t>
            </a:fld>
            <a:endParaRPr lang="en-IN" noProof="0" dirty="0"/>
          </a:p>
        </p:txBody>
      </p:sp>
    </p:spTree>
    <p:extLst>
      <p:ext uri="{BB962C8B-B14F-4D97-AF65-F5344CB8AC3E}">
        <p14:creationId xmlns:p14="http://schemas.microsoft.com/office/powerpoint/2010/main" val="3928722843"/>
      </p:ext>
    </p:extLst>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algn="l">
          <a:defRPr sz="2400" dirty="0">
            <a:solidFill>
              <a:srgbClr val="0070C0"/>
            </a:solidFill>
          </a:defRPr>
        </a:defPPr>
      </a:lstStyle>
    </a:txDef>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Props1.xml><?xml version="1.0" encoding="utf-8"?>
<ds:datastoreItem xmlns:ds="http://schemas.openxmlformats.org/officeDocument/2006/customXml" ds:itemID="{E3C285C1-0E20-4DD7-A67F-25E622F15CB2}"/>
</file>

<file path=customXml/itemProps2.xml><?xml version="1.0" encoding="utf-8"?>
<ds:datastoreItem xmlns:ds="http://schemas.openxmlformats.org/officeDocument/2006/customXml" ds:itemID="{7BEAF42E-A026-49DF-A1EF-33420150F917}">
  <ds:schemaRefs>
    <ds:schemaRef ds:uri="http://schemas.microsoft.com/sharepoint/v3/contenttype/forms"/>
  </ds:schemaRefs>
</ds:datastoreItem>
</file>

<file path=customXml/itemProps3.xml><?xml version="1.0" encoding="utf-8"?>
<ds:datastoreItem xmlns:ds="http://schemas.openxmlformats.org/officeDocument/2006/customXml" ds:itemID="{8120BD22-D317-4A10-A4F4-D40DB727251A}">
  <ds:schemaRef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dcmitype/"/>
    <ds:schemaRef ds:uri="http://schemas.microsoft.com/office/infopath/2007/PartnerControls"/>
    <ds:schemaRef ds:uri="http://purl.org/dc/terms/"/>
    <ds:schemaRef ds:uri="a5aa4242-87fb-4916-829f-9464053e2bcc"/>
    <ds:schemaRef ds:uri="7614c6a4-2a2e-4fc5-9bd1-025b5ca57be8"/>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14993</Words>
  <Application>Microsoft Office PowerPoint</Application>
  <PresentationFormat>Widescreen</PresentationFormat>
  <Paragraphs>1244</Paragraphs>
  <Slides>52</Slides>
  <Notes>49</Notes>
  <HiddenSlides>4</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52</vt:i4>
      </vt:variant>
    </vt:vector>
  </HeadingPairs>
  <TitlesOfParts>
    <vt:vector size="66" baseType="lpstr">
      <vt:lpstr>Noto Sans Symbols</vt:lpstr>
      <vt:lpstr>Calibri</vt:lpstr>
      <vt:lpstr>Arial</vt:lpstr>
      <vt:lpstr>Heebo</vt:lpstr>
      <vt:lpstr>Courier New</vt:lpstr>
      <vt:lpstr>Nunito</vt:lpstr>
      <vt:lpstr>Maven Pro</vt:lpstr>
      <vt:lpstr>Times New Roman</vt:lpstr>
      <vt:lpstr>Noto Sans</vt:lpstr>
      <vt:lpstr>Roboto</vt:lpstr>
      <vt:lpstr>Office</vt:lpstr>
      <vt:lpstr>Office</vt:lpstr>
      <vt:lpstr>Momentum</vt:lpstr>
      <vt:lpstr>Office</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2 Introduction to IASC Guidelines on Inclusion of Persons with Disabilities in Humanitarian Action</vt:lpstr>
      <vt:lpstr>Module 2: Learning Objectives</vt:lpstr>
      <vt:lpstr>Check on your experiences</vt:lpstr>
      <vt:lpstr>What are the IASC Guidelines?</vt:lpstr>
      <vt:lpstr>Complementarity between  the IASC Guidelines and Sphere Standards</vt:lpstr>
      <vt:lpstr>Why use both the IASC Guidelines and Sphere Standards?</vt:lpstr>
      <vt:lpstr>Background &amp; Policy Context</vt:lpstr>
      <vt:lpstr>Background</vt:lpstr>
      <vt:lpstr>What makes the IASC Guidelines so unique?</vt:lpstr>
      <vt:lpstr>Why are these critical Guidelines for inclusive humanitarian action?</vt:lpstr>
      <vt:lpstr>Who are the IASC Guidelines for?</vt:lpstr>
      <vt:lpstr>Added Value of the IASC for Food Security and Nutrition Sector</vt:lpstr>
      <vt:lpstr>Practical Example</vt:lpstr>
      <vt:lpstr>How does the IASC Guideline fit into the  DI Food Security framework?</vt:lpstr>
      <vt:lpstr>IASC Guidelines Unpacked</vt:lpstr>
      <vt:lpstr>Structure of the IASC Guidelines</vt:lpstr>
      <vt:lpstr>Structure of Sector-Specific Chapters </vt:lpstr>
      <vt:lpstr>Key Programming Approach (1)</vt:lpstr>
      <vt:lpstr>Key Programming Approach (2)</vt:lpstr>
      <vt:lpstr>IASC Guidelines on Data and Information Management (1)</vt:lpstr>
      <vt:lpstr>IASC Guidelines on Data and Information Management (2)</vt:lpstr>
      <vt:lpstr>IASC Guidelines on Partnerships and Empowerment of OPDs</vt:lpstr>
      <vt:lpstr>Stakeholders’ Roles and Responsibilities</vt:lpstr>
      <vt:lpstr>Food Security and Nutrition Sector</vt:lpstr>
      <vt:lpstr>Barriers to Access &amp; Inclusion in  Food Security and Nutrition</vt:lpstr>
      <vt:lpstr>Must-Do Actions in Food Security &amp; Nutrition Sector</vt:lpstr>
      <vt:lpstr>Recommended Actions in Food Security &amp; Nutrition</vt:lpstr>
      <vt:lpstr>Coffee break.</vt:lpstr>
      <vt:lpstr>Applying what we learned</vt:lpstr>
      <vt:lpstr>Practical Example Comparing the Sphere Handbook and IASC Guidelines</vt:lpstr>
      <vt:lpstr>Group Work</vt:lpstr>
      <vt:lpstr>Group 1: Emergency Food Distribution</vt:lpstr>
      <vt:lpstr>Group 2: Nutrition Recovery Programming</vt:lpstr>
      <vt:lpstr>Group 3: Meaningful Participation</vt:lpstr>
      <vt:lpstr>Group 1 Response: Emergency Food Distribution</vt:lpstr>
      <vt:lpstr>Group 2 Response:  Nutrition Recovery Programming</vt:lpstr>
      <vt:lpstr>Group 3 Response: Meaningful Participation</vt:lpstr>
      <vt:lpstr>Key Learning</vt:lpstr>
      <vt:lpstr>Feedback &amp; Reflections</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Di-FS Module 2 - Introduction to IASC Guidelines</dc:title>
  <dc:creator>Phase 4 LNOB - Handicap International</dc:creator>
  <cp:lastModifiedBy>Haakon SPRIEWALD</cp:lastModifiedBy>
  <cp:revision>4</cp:revision>
  <cp:lastPrinted>2026-07-21T07:55:29Z</cp:lastPrinted>
  <dcterms:created xsi:type="dcterms:W3CDTF">2019-05-08T14:32:11Z</dcterms:created>
  <dcterms:modified xsi:type="dcterms:W3CDTF">2026-08-10T11:15:46Z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plianceAssetId">
    <vt:lpwstr/>
  </property>
  <property fmtid="{D5CDD505-2E9C-101B-9397-08002B2CF9AE}" pid="3" name="_ExtendedDescription">
    <vt:lpwstr/>
  </property>
  <property fmtid="{D5CDD505-2E9C-101B-9397-08002B2CF9AE}" pid="4" name="MediaServiceImageTags">
    <vt:lpwstr/>
  </property>
  <property fmtid="{D5CDD505-2E9C-101B-9397-08002B2CF9AE}" pid="5" name="ContentTypeId">
    <vt:lpwstr>0x01010010027F256131CF4FAAFC56610E4AF9BE</vt:lpwstr>
  </property>
</Properties>
</file>