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p:sldMasterIdLst>
    <p:sldMasterId id="2147483694" r:id="rId4"/>
  </p:sldMasterIdLst>
  <p:notesMasterIdLst>
    <p:notesMasterId r:id="rId37"/>
  </p:notesMasterIdLst>
  <p:sldIdLst>
    <p:sldId id="303" r:id="rId5"/>
    <p:sldId id="307" r:id="rId6"/>
    <p:sldId id="308" r:id="rId7"/>
    <p:sldId id="310" r:id="rId8"/>
    <p:sldId id="311" r:id="rId9"/>
    <p:sldId id="312" r:id="rId10"/>
    <p:sldId id="313" r:id="rId11"/>
    <p:sldId id="314" r:id="rId12"/>
    <p:sldId id="315" r:id="rId13"/>
    <p:sldId id="316" r:id="rId14"/>
    <p:sldId id="317" r:id="rId15"/>
    <p:sldId id="363" r:id="rId16"/>
    <p:sldId id="333" r:id="rId17"/>
    <p:sldId id="365" r:id="rId18"/>
    <p:sldId id="366" r:id="rId19"/>
    <p:sldId id="367" r:id="rId20"/>
    <p:sldId id="329" r:id="rId21"/>
    <p:sldId id="368" r:id="rId22"/>
    <p:sldId id="369" r:id="rId23"/>
    <p:sldId id="370" r:id="rId24"/>
    <p:sldId id="371" r:id="rId25"/>
    <p:sldId id="376" r:id="rId26"/>
    <p:sldId id="373" r:id="rId27"/>
    <p:sldId id="377" r:id="rId28"/>
    <p:sldId id="319" r:id="rId29"/>
    <p:sldId id="374" r:id="rId30"/>
    <p:sldId id="375" r:id="rId31"/>
    <p:sldId id="321" r:id="rId32"/>
    <p:sldId id="320" r:id="rId33"/>
    <p:sldId id="318" r:id="rId34"/>
    <p:sldId id="322" r:id="rId35"/>
    <p:sldId id="323" r:id="rId36"/>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521415D9-36F7-43E2-AB2F-B90AF26B5E84}">
      <p14:sectionLst xmlns:p14="http://schemas.microsoft.com/office/powerpoint/2010/main">
        <p14:section name="Intro slide." id="{D08F5FE9-0975-4DB3-9EFD-683771264008}">
          <p14:sldIdLst>
            <p14:sldId id="303"/>
          </p14:sldIdLst>
        </p14:section>
        <p14:section name="Introduction &amp; Welcome" id="{70E243F6-8510-486F-B245-EF2C32FCA941}">
          <p14:sldIdLst>
            <p14:sldId id="307"/>
            <p14:sldId id="308"/>
            <p14:sldId id="310"/>
            <p14:sldId id="311"/>
            <p14:sldId id="312"/>
            <p14:sldId id="313"/>
            <p14:sldId id="314"/>
            <p14:sldId id="315"/>
            <p14:sldId id="316"/>
          </p14:sldIdLst>
        </p14:section>
        <p14:section name="Learning Objectives" id="{009ABDFA-509B-44CE-B815-F1420EB67C33}">
          <p14:sldIdLst>
            <p14:sldId id="317"/>
            <p14:sldId id="363"/>
            <p14:sldId id="333"/>
            <p14:sldId id="365"/>
            <p14:sldId id="366"/>
            <p14:sldId id="367"/>
            <p14:sldId id="329"/>
            <p14:sldId id="368"/>
            <p14:sldId id="369"/>
            <p14:sldId id="370"/>
            <p14:sldId id="371"/>
            <p14:sldId id="376"/>
            <p14:sldId id="373"/>
            <p14:sldId id="377"/>
            <p14:sldId id="319"/>
            <p14:sldId id="374"/>
            <p14:sldId id="375"/>
          </p14:sldIdLst>
        </p14:section>
        <p14:section name="Key Learnings" id="{017A3EF5-9692-49DE-9E3C-60BCA55F3EA0}">
          <p14:sldIdLst>
            <p14:sldId id="321"/>
            <p14:sldId id="320"/>
          </p14:sldIdLst>
        </p14:section>
        <p14:section name="Questions" id="{04EE99B7-5B32-4ED0-9988-DC759D662CA7}">
          <p14:sldIdLst>
            <p14:sldId id="318"/>
          </p14:sldIdLst>
        </p14:section>
        <p14:section name="Additional Resources and End" id="{F454CC6E-A270-4905-AFB0-D252C2D2FD10}">
          <p14:sldIdLst>
            <p14:sldId id="322"/>
            <p14:sldId id="323"/>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A47F9C4-DCE7-3341-069E-55D7900B233A}" name="Helen LEDERER" initials="HL" userId="S::h.lederer@hi.org::81799c97-6450-4fbb-9b3c-2fce78e53416"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8F2A"/>
    <a:srgbClr val="A9F42B"/>
    <a:srgbClr val="2FE363"/>
    <a:srgbClr val="35AECE"/>
    <a:srgbClr val="FE8E2A"/>
    <a:srgbClr val="ACF82C"/>
    <a:srgbClr val="2FE564"/>
    <a:srgbClr val="35AFD0"/>
    <a:srgbClr val="0077C9"/>
    <a:srgbClr val="760000"/>
  </p:clrMru>
  <p:extLst>
    <p:ext uri="{E76CE94A-603C-4142-B9EB-6D1370010A27}">
      <p14:discardImageEditData xmlns:p14="http://schemas.microsoft.com/office/powerpoint/2010/main" val="1"/>
    </p:ext>
    <p:ext uri="{D31A062A-798A-4329-ABDD-BBA856620510}">
      <p14:defaultImageDpi xmlns:p14="http://schemas.microsoft.com/office/powerpoint/2010/main" val="15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36CD709-5395-4C41-8543-EAD39A733A0D}" v="188" dt="2026-08-10T12:34:29.856"/>
    <p1510:client id="{D561DFC1-EFE1-4682-9CD9-32C858D18A31}" v="11" dt="2026-08-10T14:15:51.03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6353" autoAdjust="0"/>
  </p:normalViewPr>
  <p:slideViewPr>
    <p:cSldViewPr snapToGrid="0">
      <p:cViewPr varScale="1">
        <p:scale>
          <a:sx n="81" d="100"/>
          <a:sy n="81" d="100"/>
        </p:scale>
        <p:origin x="1632"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viewProps" Target="viewProps.xml"/><Relationship Id="rId21" Type="http://schemas.openxmlformats.org/officeDocument/2006/relationships/slide" Target="slides/slide17.xml"/><Relationship Id="rId34" Type="http://schemas.openxmlformats.org/officeDocument/2006/relationships/slide" Target="slides/slide30.xml"/><Relationship Id="rId42"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microsoft.com/office/2015/10/relationships/revisionInfo" Target="revisionInfo.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mudha PENTEK" userId="b354404a-4e33-48b9-9452-4877fa7854a3" providerId="ADAL" clId="{DD2A2A80-C448-42E8-89EF-5829F24A062C}"/>
    <pc:docChg chg="undo custSel addSld delSld modSld modSection">
      <pc:chgData name="Amudha PENTEK" userId="b354404a-4e33-48b9-9452-4877fa7854a3" providerId="ADAL" clId="{DD2A2A80-C448-42E8-89EF-5829F24A062C}" dt="2026-08-10T12:34:29.856" v="300" actId="962"/>
      <pc:docMkLst>
        <pc:docMk/>
      </pc:docMkLst>
      <pc:sldChg chg="addSp delSp modSp mod">
        <pc:chgData name="Amudha PENTEK" userId="b354404a-4e33-48b9-9452-4877fa7854a3" providerId="ADAL" clId="{DD2A2A80-C448-42E8-89EF-5829F24A062C}" dt="2026-07-23T09:10:13.181" v="35" actId="962"/>
        <pc:sldMkLst>
          <pc:docMk/>
          <pc:sldMk cId="2398335276" sldId="308"/>
        </pc:sldMkLst>
        <pc:picChg chg="add del">
          <ac:chgData name="Amudha PENTEK" userId="b354404a-4e33-48b9-9452-4877fa7854a3" providerId="ADAL" clId="{DD2A2A80-C448-42E8-89EF-5829F24A062C}" dt="2026-07-23T09:10:13.178" v="34" actId="478"/>
          <ac:picMkLst>
            <pc:docMk/>
            <pc:sldMk cId="2398335276" sldId="308"/>
            <ac:picMk id="7" creationId="{CA46E1B1-273D-522F-9785-A07DD54FA392}"/>
          </ac:picMkLst>
        </pc:picChg>
        <pc:picChg chg="add del mod">
          <ac:chgData name="Amudha PENTEK" userId="b354404a-4e33-48b9-9452-4877fa7854a3" providerId="ADAL" clId="{DD2A2A80-C448-42E8-89EF-5829F24A062C}" dt="2026-07-23T09:10:13.181" v="35" actId="962"/>
          <ac:picMkLst>
            <pc:docMk/>
            <pc:sldMk cId="2398335276" sldId="308"/>
            <ac:picMk id="13" creationId="{F5A4F95C-9434-6D77-2E33-091C3D518A96}"/>
          </ac:picMkLst>
        </pc:picChg>
        <pc:picChg chg="add del">
          <ac:chgData name="Amudha PENTEK" userId="b354404a-4e33-48b9-9452-4877fa7854a3" providerId="ADAL" clId="{DD2A2A80-C448-42E8-89EF-5829F24A062C}" dt="2026-07-23T09:10:13.176" v="29" actId="478"/>
          <ac:picMkLst>
            <pc:docMk/>
            <pc:sldMk cId="2398335276" sldId="308"/>
            <ac:picMk id="19" creationId="{F84A61E6-AC55-3EFD-38AC-758683652B42}"/>
          </ac:picMkLst>
        </pc:picChg>
      </pc:sldChg>
      <pc:sldChg chg="modSp mod">
        <pc:chgData name="Amudha PENTEK" userId="b354404a-4e33-48b9-9452-4877fa7854a3" providerId="ADAL" clId="{DD2A2A80-C448-42E8-89EF-5829F24A062C}" dt="2026-08-07T08:08:33.151" v="46" actId="20577"/>
        <pc:sldMkLst>
          <pc:docMk/>
          <pc:sldMk cId="51452555" sldId="321"/>
        </pc:sldMkLst>
        <pc:spChg chg="mod">
          <ac:chgData name="Amudha PENTEK" userId="b354404a-4e33-48b9-9452-4877fa7854a3" providerId="ADAL" clId="{DD2A2A80-C448-42E8-89EF-5829F24A062C}" dt="2026-08-07T08:08:33.151" v="46" actId="20577"/>
          <ac:spMkLst>
            <pc:docMk/>
            <pc:sldMk cId="51452555" sldId="321"/>
            <ac:spMk id="6" creationId="{52857013-90AD-30DA-89EB-64B79D9CA652}"/>
          </ac:spMkLst>
        </pc:spChg>
        <pc:picChg chg="mod">
          <ac:chgData name="Amudha PENTEK" userId="b354404a-4e33-48b9-9452-4877fa7854a3" providerId="ADAL" clId="{DD2A2A80-C448-42E8-89EF-5829F24A062C}" dt="2026-08-07T08:08:25.980" v="42" actId="1076"/>
          <ac:picMkLst>
            <pc:docMk/>
            <pc:sldMk cId="51452555" sldId="321"/>
            <ac:picMk id="8" creationId="{EBA5063A-3B1D-5B9C-3606-378D04153B6F}"/>
          </ac:picMkLst>
        </pc:picChg>
      </pc:sldChg>
      <pc:sldChg chg="addSp delSp modSp add del mod">
        <pc:chgData name="Amudha PENTEK" userId="b354404a-4e33-48b9-9452-4877fa7854a3" providerId="ADAL" clId="{DD2A2A80-C448-42E8-89EF-5829F24A062C}" dt="2026-08-10T12:34:29.856" v="300" actId="962"/>
        <pc:sldMkLst>
          <pc:docMk/>
          <pc:sldMk cId="663208345" sldId="373"/>
        </pc:sldMkLst>
        <pc:spChg chg="mod ord">
          <ac:chgData name="Amudha PENTEK" userId="b354404a-4e33-48b9-9452-4877fa7854a3" providerId="ADAL" clId="{DD2A2A80-C448-42E8-89EF-5829F24A062C}" dt="2026-08-10T12:26:40.184" v="239" actId="13244"/>
          <ac:spMkLst>
            <pc:docMk/>
            <pc:sldMk cId="663208345" sldId="373"/>
            <ac:spMk id="2" creationId="{B006233E-1BD0-71DC-D71E-EAEB0D0B8862}"/>
          </ac:spMkLst>
        </pc:spChg>
        <pc:spChg chg="mod">
          <ac:chgData name="Amudha PENTEK" userId="b354404a-4e33-48b9-9452-4877fa7854a3" providerId="ADAL" clId="{DD2A2A80-C448-42E8-89EF-5829F24A062C}" dt="2026-08-10T12:11:08.379" v="116" actId="122"/>
          <ac:spMkLst>
            <pc:docMk/>
            <pc:sldMk cId="663208345" sldId="373"/>
            <ac:spMk id="3" creationId="{87689553-1812-7CC0-6C14-465610AB8ED0}"/>
          </ac:spMkLst>
        </pc:spChg>
        <pc:spChg chg="add mod">
          <ac:chgData name="Amudha PENTEK" userId="b354404a-4e33-48b9-9452-4877fa7854a3" providerId="ADAL" clId="{DD2A2A80-C448-42E8-89EF-5829F24A062C}" dt="2026-08-10T12:32:37.529" v="293" actId="164"/>
          <ac:spMkLst>
            <pc:docMk/>
            <pc:sldMk cId="663208345" sldId="373"/>
            <ac:spMk id="4" creationId="{7421D6FB-349F-C9E8-D6B8-89B3CA6DF713}"/>
          </ac:spMkLst>
        </pc:spChg>
        <pc:spChg chg="mod">
          <ac:chgData name="Amudha PENTEK" userId="b354404a-4e33-48b9-9452-4877fa7854a3" providerId="ADAL" clId="{DD2A2A80-C448-42E8-89EF-5829F24A062C}" dt="2026-08-10T12:32:37.529" v="293" actId="164"/>
          <ac:spMkLst>
            <pc:docMk/>
            <pc:sldMk cId="663208345" sldId="373"/>
            <ac:spMk id="5" creationId="{02A6E285-8D9C-BE12-4BA0-1C254D6849F4}"/>
          </ac:spMkLst>
        </pc:spChg>
        <pc:spChg chg="del mod topLvl">
          <ac:chgData name="Amudha PENTEK" userId="b354404a-4e33-48b9-9452-4877fa7854a3" providerId="ADAL" clId="{DD2A2A80-C448-42E8-89EF-5829F24A062C}" dt="2026-08-10T12:27:49.676" v="247" actId="478"/>
          <ac:spMkLst>
            <pc:docMk/>
            <pc:sldMk cId="663208345" sldId="373"/>
            <ac:spMk id="6" creationId="{64E2A4CF-F3FA-FD5C-7419-28483A6098DA}"/>
          </ac:spMkLst>
        </pc:spChg>
        <pc:spChg chg="mod">
          <ac:chgData name="Amudha PENTEK" userId="b354404a-4e33-48b9-9452-4877fa7854a3" providerId="ADAL" clId="{DD2A2A80-C448-42E8-89EF-5829F24A062C}" dt="2026-08-10T12:32:46.341" v="294" actId="164"/>
          <ac:spMkLst>
            <pc:docMk/>
            <pc:sldMk cId="663208345" sldId="373"/>
            <ac:spMk id="7" creationId="{81E54FD9-EEF3-0BA0-C09B-8724A6B69BE0}"/>
          </ac:spMkLst>
        </pc:spChg>
        <pc:spChg chg="add mod">
          <ac:chgData name="Amudha PENTEK" userId="b354404a-4e33-48b9-9452-4877fa7854a3" providerId="ADAL" clId="{DD2A2A80-C448-42E8-89EF-5829F24A062C}" dt="2026-08-10T12:32:46.341" v="294" actId="164"/>
          <ac:spMkLst>
            <pc:docMk/>
            <pc:sldMk cId="663208345" sldId="373"/>
            <ac:spMk id="8" creationId="{7073397D-45A1-6639-9C36-D3DD20BA40C7}"/>
          </ac:spMkLst>
        </pc:spChg>
        <pc:spChg chg="del mod topLvl">
          <ac:chgData name="Amudha PENTEK" userId="b354404a-4e33-48b9-9452-4877fa7854a3" providerId="ADAL" clId="{DD2A2A80-C448-42E8-89EF-5829F24A062C}" dt="2026-08-10T12:12:00.013" v="122" actId="21"/>
          <ac:spMkLst>
            <pc:docMk/>
            <pc:sldMk cId="663208345" sldId="373"/>
            <ac:spMk id="8" creationId="{85590CCE-7CF8-919B-01C4-58631BF6E3AD}"/>
          </ac:spMkLst>
        </pc:spChg>
        <pc:spChg chg="mod">
          <ac:chgData name="Amudha PENTEK" userId="b354404a-4e33-48b9-9452-4877fa7854a3" providerId="ADAL" clId="{DD2A2A80-C448-42E8-89EF-5829F24A062C}" dt="2026-08-10T12:32:55.155" v="295" actId="164"/>
          <ac:spMkLst>
            <pc:docMk/>
            <pc:sldMk cId="663208345" sldId="373"/>
            <ac:spMk id="9" creationId="{452A0568-2416-DE15-F3A9-62BE13FF86A0}"/>
          </ac:spMkLst>
        </pc:spChg>
        <pc:spChg chg="mod">
          <ac:chgData name="Amudha PENTEK" userId="b354404a-4e33-48b9-9452-4877fa7854a3" providerId="ADAL" clId="{DD2A2A80-C448-42E8-89EF-5829F24A062C}" dt="2026-08-10T12:33:35.272" v="296" actId="164"/>
          <ac:spMkLst>
            <pc:docMk/>
            <pc:sldMk cId="663208345" sldId="373"/>
            <ac:spMk id="11" creationId="{802B2B02-BEB0-4659-5422-C7E7200389F4}"/>
          </ac:spMkLst>
        </pc:spChg>
        <pc:spChg chg="add mod">
          <ac:chgData name="Amudha PENTEK" userId="b354404a-4e33-48b9-9452-4877fa7854a3" providerId="ADAL" clId="{DD2A2A80-C448-42E8-89EF-5829F24A062C}" dt="2026-08-10T12:32:55.155" v="295" actId="164"/>
          <ac:spMkLst>
            <pc:docMk/>
            <pc:sldMk cId="663208345" sldId="373"/>
            <ac:spMk id="14" creationId="{7B7658AF-95AB-8076-2529-8699E337975D}"/>
          </ac:spMkLst>
        </pc:spChg>
        <pc:spChg chg="add mod">
          <ac:chgData name="Amudha PENTEK" userId="b354404a-4e33-48b9-9452-4877fa7854a3" providerId="ADAL" clId="{DD2A2A80-C448-42E8-89EF-5829F24A062C}" dt="2026-08-10T12:33:35.272" v="296" actId="164"/>
          <ac:spMkLst>
            <pc:docMk/>
            <pc:sldMk cId="663208345" sldId="373"/>
            <ac:spMk id="16" creationId="{CA2383C5-EAB5-F5BE-FEDA-663DFF929544}"/>
          </ac:spMkLst>
        </pc:spChg>
        <pc:spChg chg="add mod ord">
          <ac:chgData name="Amudha PENTEK" userId="b354404a-4e33-48b9-9452-4877fa7854a3" providerId="ADAL" clId="{DD2A2A80-C448-42E8-89EF-5829F24A062C}" dt="2026-08-10T12:26:32.144" v="236" actId="13244"/>
          <ac:spMkLst>
            <pc:docMk/>
            <pc:sldMk cId="663208345" sldId="373"/>
            <ac:spMk id="17" creationId="{1244DA21-2BA0-D437-B893-C060C8B30EC0}"/>
          </ac:spMkLst>
        </pc:spChg>
        <pc:spChg chg="add del mod">
          <ac:chgData name="Amudha PENTEK" userId="b354404a-4e33-48b9-9452-4877fa7854a3" providerId="ADAL" clId="{DD2A2A80-C448-42E8-89EF-5829F24A062C}" dt="2026-08-10T12:32:26.629" v="292"/>
          <ac:spMkLst>
            <pc:docMk/>
            <pc:sldMk cId="663208345" sldId="373"/>
            <ac:spMk id="18" creationId="{953D25AF-6440-BE9C-536F-2527D6E4FB9B}"/>
          </ac:spMkLst>
        </pc:spChg>
        <pc:spChg chg="del mod topLvl">
          <ac:chgData name="Amudha PENTEK" userId="b354404a-4e33-48b9-9452-4877fa7854a3" providerId="ADAL" clId="{DD2A2A80-C448-42E8-89EF-5829F24A062C}" dt="2026-08-10T12:31:00.982" v="273" actId="478"/>
          <ac:spMkLst>
            <pc:docMk/>
            <pc:sldMk cId="663208345" sldId="373"/>
            <ac:spMk id="31" creationId="{46E1B0CB-1CB1-F5DB-7576-72562DD8E1FE}"/>
          </ac:spMkLst>
        </pc:spChg>
        <pc:spChg chg="del mod topLvl">
          <ac:chgData name="Amudha PENTEK" userId="b354404a-4e33-48b9-9452-4877fa7854a3" providerId="ADAL" clId="{DD2A2A80-C448-42E8-89EF-5829F24A062C}" dt="2026-08-10T12:31:35.979" v="281" actId="478"/>
          <ac:spMkLst>
            <pc:docMk/>
            <pc:sldMk cId="663208345" sldId="373"/>
            <ac:spMk id="32" creationId="{4C622716-89BD-223C-9DAA-C30550BD0F1B}"/>
          </ac:spMkLst>
        </pc:spChg>
        <pc:spChg chg="del mod topLvl">
          <ac:chgData name="Amudha PENTEK" userId="b354404a-4e33-48b9-9452-4877fa7854a3" providerId="ADAL" clId="{DD2A2A80-C448-42E8-89EF-5829F24A062C}" dt="2026-08-10T12:32:05.694" v="288" actId="478"/>
          <ac:spMkLst>
            <pc:docMk/>
            <pc:sldMk cId="663208345" sldId="373"/>
            <ac:spMk id="33" creationId="{C7C49C98-4E03-D875-9711-14D5F40CB17A}"/>
          </ac:spMkLst>
        </pc:spChg>
        <pc:spChg chg="del mod topLvl">
          <ac:chgData name="Amudha PENTEK" userId="b354404a-4e33-48b9-9452-4877fa7854a3" providerId="ADAL" clId="{DD2A2A80-C448-42E8-89EF-5829F24A062C}" dt="2026-08-10T12:12:02.801" v="123" actId="21"/>
          <ac:spMkLst>
            <pc:docMk/>
            <pc:sldMk cId="663208345" sldId="373"/>
            <ac:spMk id="35" creationId="{AE123B83-72E5-DE36-801A-2D6CD6D5743F}"/>
          </ac:spMkLst>
        </pc:spChg>
        <pc:spChg chg="del mod topLvl">
          <ac:chgData name="Amudha PENTEK" userId="b354404a-4e33-48b9-9452-4877fa7854a3" providerId="ADAL" clId="{DD2A2A80-C448-42E8-89EF-5829F24A062C}" dt="2026-08-10T12:12:05.485" v="124" actId="21"/>
          <ac:spMkLst>
            <pc:docMk/>
            <pc:sldMk cId="663208345" sldId="373"/>
            <ac:spMk id="36" creationId="{16B8328A-3DF4-CAA5-1F2A-F58A80A5B872}"/>
          </ac:spMkLst>
        </pc:spChg>
        <pc:spChg chg="del mod topLvl">
          <ac:chgData name="Amudha PENTEK" userId="b354404a-4e33-48b9-9452-4877fa7854a3" providerId="ADAL" clId="{DD2A2A80-C448-42E8-89EF-5829F24A062C}" dt="2026-08-10T12:12:09.302" v="125" actId="21"/>
          <ac:spMkLst>
            <pc:docMk/>
            <pc:sldMk cId="663208345" sldId="373"/>
            <ac:spMk id="37" creationId="{B88FE111-A477-7598-2116-D70E60C46A60}"/>
          </ac:spMkLst>
        </pc:spChg>
        <pc:grpChg chg="del">
          <ac:chgData name="Amudha PENTEK" userId="b354404a-4e33-48b9-9452-4877fa7854a3" providerId="ADAL" clId="{DD2A2A80-C448-42E8-89EF-5829F24A062C}" dt="2026-08-10T12:11:45.449" v="120" actId="165"/>
          <ac:grpSpMkLst>
            <pc:docMk/>
            <pc:sldMk cId="663208345" sldId="373"/>
            <ac:grpSpMk id="4" creationId="{462C2F1C-4AC2-3279-3D16-178A5BF80C75}"/>
          </ac:grpSpMkLst>
        </pc:grpChg>
        <pc:grpChg chg="add del mod">
          <ac:chgData name="Amudha PENTEK" userId="b354404a-4e33-48b9-9452-4877fa7854a3" providerId="ADAL" clId="{DD2A2A80-C448-42E8-89EF-5829F24A062C}" dt="2026-08-10T12:26:24.565" v="235" actId="165"/>
          <ac:grpSpMkLst>
            <pc:docMk/>
            <pc:sldMk cId="663208345" sldId="373"/>
            <ac:grpSpMk id="10" creationId="{98AE353C-1D19-DBA7-AE24-C54EEA15CC2F}"/>
          </ac:grpSpMkLst>
        </pc:grpChg>
        <pc:grpChg chg="del">
          <ac:chgData name="Amudha PENTEK" userId="b354404a-4e33-48b9-9452-4877fa7854a3" providerId="ADAL" clId="{DD2A2A80-C448-42E8-89EF-5829F24A062C}" dt="2026-08-10T12:11:27.563" v="117" actId="165"/>
          <ac:grpSpMkLst>
            <pc:docMk/>
            <pc:sldMk cId="663208345" sldId="373"/>
            <ac:grpSpMk id="12" creationId="{7811FF2F-9971-4DD0-CF83-8A300FE4A981}"/>
          </ac:grpSpMkLst>
        </pc:grpChg>
        <pc:grpChg chg="del">
          <ac:chgData name="Amudha PENTEK" userId="b354404a-4e33-48b9-9452-4877fa7854a3" providerId="ADAL" clId="{DD2A2A80-C448-42E8-89EF-5829F24A062C}" dt="2026-08-10T12:11:35.116" v="118" actId="165"/>
          <ac:grpSpMkLst>
            <pc:docMk/>
            <pc:sldMk cId="663208345" sldId="373"/>
            <ac:grpSpMk id="14" creationId="{187B124C-4739-FEF6-BAE5-B7724DAFA328}"/>
          </ac:grpSpMkLst>
        </pc:grpChg>
        <pc:grpChg chg="del">
          <ac:chgData name="Amudha PENTEK" userId="b354404a-4e33-48b9-9452-4877fa7854a3" providerId="ADAL" clId="{DD2A2A80-C448-42E8-89EF-5829F24A062C}" dt="2026-08-10T12:11:40.429" v="119" actId="165"/>
          <ac:grpSpMkLst>
            <pc:docMk/>
            <pc:sldMk cId="663208345" sldId="373"/>
            <ac:grpSpMk id="16" creationId="{3E3E7D8A-2FE0-6A8A-F6B6-280ABE783407}"/>
          </ac:grpSpMkLst>
        </pc:grpChg>
        <pc:grpChg chg="add mod">
          <ac:chgData name="Amudha PENTEK" userId="b354404a-4e33-48b9-9452-4877fa7854a3" providerId="ADAL" clId="{DD2A2A80-C448-42E8-89EF-5829F24A062C}" dt="2026-08-10T12:33:57.675" v="297" actId="962"/>
          <ac:grpSpMkLst>
            <pc:docMk/>
            <pc:sldMk cId="663208345" sldId="373"/>
            <ac:grpSpMk id="19" creationId="{4DDFA03E-2E2C-2CD3-5ED9-A745720DD0A4}"/>
          </ac:grpSpMkLst>
        </pc:grpChg>
        <pc:grpChg chg="add mod">
          <ac:chgData name="Amudha PENTEK" userId="b354404a-4e33-48b9-9452-4877fa7854a3" providerId="ADAL" clId="{DD2A2A80-C448-42E8-89EF-5829F24A062C}" dt="2026-08-10T12:34:10.474" v="298" actId="962"/>
          <ac:grpSpMkLst>
            <pc:docMk/>
            <pc:sldMk cId="663208345" sldId="373"/>
            <ac:grpSpMk id="20" creationId="{9F955C59-AD8B-EC33-0D8C-E73D266264AC}"/>
          </ac:grpSpMkLst>
        </pc:grpChg>
        <pc:grpChg chg="add mod">
          <ac:chgData name="Amudha PENTEK" userId="b354404a-4e33-48b9-9452-4877fa7854a3" providerId="ADAL" clId="{DD2A2A80-C448-42E8-89EF-5829F24A062C}" dt="2026-08-10T12:34:22.694" v="299" actId="962"/>
          <ac:grpSpMkLst>
            <pc:docMk/>
            <pc:sldMk cId="663208345" sldId="373"/>
            <ac:grpSpMk id="21" creationId="{B70F5995-9F6A-02A9-6AA2-F9C64698734A}"/>
          </ac:grpSpMkLst>
        </pc:grpChg>
        <pc:grpChg chg="add mod">
          <ac:chgData name="Amudha PENTEK" userId="b354404a-4e33-48b9-9452-4877fa7854a3" providerId="ADAL" clId="{DD2A2A80-C448-42E8-89EF-5829F24A062C}" dt="2026-08-10T12:34:29.856" v="300" actId="962"/>
          <ac:grpSpMkLst>
            <pc:docMk/>
            <pc:sldMk cId="663208345" sldId="373"/>
            <ac:grpSpMk id="22" creationId="{A6BF3B29-614B-E18F-0E57-9D73D4A1313D}"/>
          </ac:grpSpMkLst>
        </pc:grpChg>
      </pc:sldChg>
      <pc:sldChg chg="addSp delSp modSp new mod modClrScheme delAnim modAnim chgLayout modNotesTx">
        <pc:chgData name="Amudha PENTEK" userId="b354404a-4e33-48b9-9452-4877fa7854a3" providerId="ADAL" clId="{DD2A2A80-C448-42E8-89EF-5829F24A062C}" dt="2026-08-07T12:16:49.290" v="85" actId="14100"/>
        <pc:sldMkLst>
          <pc:docMk/>
          <pc:sldMk cId="1580080599" sldId="374"/>
        </pc:sldMkLst>
        <pc:spChg chg="add mod ord">
          <ac:chgData name="Amudha PENTEK" userId="b354404a-4e33-48b9-9452-4877fa7854a3" providerId="ADAL" clId="{DD2A2A80-C448-42E8-89EF-5829F24A062C}" dt="2026-08-07T12:16:29.191" v="78"/>
          <ac:spMkLst>
            <pc:docMk/>
            <pc:sldMk cId="1580080599" sldId="374"/>
            <ac:spMk id="5" creationId="{69A7C165-2AC6-0441-65D9-97D6D42CBD69}"/>
          </ac:spMkLst>
        </pc:spChg>
        <pc:spChg chg="add mod ord">
          <ac:chgData name="Amudha PENTEK" userId="b354404a-4e33-48b9-9452-4877fa7854a3" providerId="ADAL" clId="{DD2A2A80-C448-42E8-89EF-5829F24A062C}" dt="2026-08-07T12:16:49.290" v="85" actId="14100"/>
          <ac:spMkLst>
            <pc:docMk/>
            <pc:sldMk cId="1580080599" sldId="374"/>
            <ac:spMk id="6" creationId="{199F2D7E-DBA5-DFF5-F782-3679BE70C5A1}"/>
          </ac:spMkLst>
        </pc:spChg>
        <pc:picChg chg="add mod">
          <ac:chgData name="Amudha PENTEK" userId="b354404a-4e33-48b9-9452-4877fa7854a3" providerId="ADAL" clId="{DD2A2A80-C448-42E8-89EF-5829F24A062C}" dt="2026-08-07T12:12:26.740" v="64" actId="14100"/>
          <ac:picMkLst>
            <pc:docMk/>
            <pc:sldMk cId="1580080599" sldId="374"/>
            <ac:picMk id="9" creationId="{25190F26-3776-491D-AD9C-F8DEF5FB3244}"/>
          </ac:picMkLst>
        </pc:picChg>
      </pc:sldChg>
      <pc:sldChg chg="add">
        <pc:chgData name="Amudha PENTEK" userId="b354404a-4e33-48b9-9452-4877fa7854a3" providerId="ADAL" clId="{DD2A2A80-C448-42E8-89EF-5829F24A062C}" dt="2026-08-07T12:16:10.142" v="76"/>
        <pc:sldMkLst>
          <pc:docMk/>
          <pc:sldMk cId="1401570485" sldId="375"/>
        </pc:sldMkLst>
      </pc:sldChg>
      <pc:sldChg chg="addSp modSp new mod">
        <pc:chgData name="Amudha PENTEK" userId="b354404a-4e33-48b9-9452-4877fa7854a3" providerId="ADAL" clId="{DD2A2A80-C448-42E8-89EF-5829F24A062C}" dt="2026-08-07T12:25:10.214" v="101" actId="962"/>
        <pc:sldMkLst>
          <pc:docMk/>
          <pc:sldMk cId="2698993090" sldId="376"/>
        </pc:sldMkLst>
        <pc:spChg chg="mod">
          <ac:chgData name="Amudha PENTEK" userId="b354404a-4e33-48b9-9452-4877fa7854a3" providerId="ADAL" clId="{DD2A2A80-C448-42E8-89EF-5829F24A062C}" dt="2026-08-07T12:21:06.127" v="91" actId="27636"/>
          <ac:spMkLst>
            <pc:docMk/>
            <pc:sldMk cId="2698993090" sldId="376"/>
            <ac:spMk id="2" creationId="{4B7C01ED-3F51-6C5B-D38B-C468B93BE255}"/>
          </ac:spMkLst>
        </pc:spChg>
        <pc:spChg chg="mod">
          <ac:chgData name="Amudha PENTEK" userId="b354404a-4e33-48b9-9452-4877fa7854a3" providerId="ADAL" clId="{DD2A2A80-C448-42E8-89EF-5829F24A062C}" dt="2026-08-07T12:21:17.374" v="96" actId="27636"/>
          <ac:spMkLst>
            <pc:docMk/>
            <pc:sldMk cId="2698993090" sldId="376"/>
            <ac:spMk id="3" creationId="{AAD576B5-9766-F823-3418-29DA3E0F38C0}"/>
          </ac:spMkLst>
        </pc:spChg>
        <pc:picChg chg="add mod">
          <ac:chgData name="Amudha PENTEK" userId="b354404a-4e33-48b9-9452-4877fa7854a3" providerId="ADAL" clId="{DD2A2A80-C448-42E8-89EF-5829F24A062C}" dt="2026-08-07T12:25:10.214" v="101" actId="962"/>
          <ac:picMkLst>
            <pc:docMk/>
            <pc:sldMk cId="2698993090" sldId="376"/>
            <ac:picMk id="6" creationId="{BC6D98A9-1BA6-E5E6-9C9B-FAE9159733A3}"/>
          </ac:picMkLst>
        </pc:picChg>
      </pc:sldChg>
      <pc:sldChg chg="addSp delSp modSp new mod">
        <pc:chgData name="Amudha PENTEK" userId="b354404a-4e33-48b9-9452-4877fa7854a3" providerId="ADAL" clId="{DD2A2A80-C448-42E8-89EF-5829F24A062C}" dt="2026-08-07T12:28:41.101" v="114" actId="13244"/>
        <pc:sldMkLst>
          <pc:docMk/>
          <pc:sldMk cId="2728315468" sldId="377"/>
        </pc:sldMkLst>
        <pc:spChg chg="mod">
          <ac:chgData name="Amudha PENTEK" userId="b354404a-4e33-48b9-9452-4877fa7854a3" providerId="ADAL" clId="{DD2A2A80-C448-42E8-89EF-5829F24A062C}" dt="2026-08-07T12:25:41.649" v="104" actId="14100"/>
          <ac:spMkLst>
            <pc:docMk/>
            <pc:sldMk cId="2728315468" sldId="377"/>
            <ac:spMk id="2" creationId="{FE55F460-50DD-6604-19A2-81863FE70C66}"/>
          </ac:spMkLst>
        </pc:spChg>
        <pc:picChg chg="add mod ord">
          <ac:chgData name="Amudha PENTEK" userId="b354404a-4e33-48b9-9452-4877fa7854a3" providerId="ADAL" clId="{DD2A2A80-C448-42E8-89EF-5829F24A062C}" dt="2026-08-07T12:26:41.702" v="109" actId="14100"/>
          <ac:picMkLst>
            <pc:docMk/>
            <pc:sldMk cId="2728315468" sldId="377"/>
            <ac:picMk id="6" creationId="{FF0A6B7F-A371-08E9-C0E1-5ED6922577D5}"/>
          </ac:picMkLst>
        </pc:picChg>
        <pc:picChg chg="add mod ord">
          <ac:chgData name="Amudha PENTEK" userId="b354404a-4e33-48b9-9452-4877fa7854a3" providerId="ADAL" clId="{DD2A2A80-C448-42E8-89EF-5829F24A062C}" dt="2026-08-07T12:28:41.101" v="114" actId="13244"/>
          <ac:picMkLst>
            <pc:docMk/>
            <pc:sldMk cId="2728315468" sldId="377"/>
            <ac:picMk id="8" creationId="{D444F009-9B56-BF57-DF25-D6F7B93A127A}"/>
          </ac:picMkLst>
        </pc:picChg>
      </pc:sldChg>
    </pc:docChg>
  </pc:docChgLst>
  <pc:docChgLst>
    <pc:chgData name="Helen LEDERER" userId="S::h.lederer@hi.org::81799c97-6450-4fbb-9b3c-2fce78e53416" providerId="AD" clId="Web-{ABFA4B5B-3C82-E1EC-B0AD-D62817CB6758}"/>
    <pc:docChg chg="mod addSld delSld modSld sldOrd addSection delSection modSection">
      <pc:chgData name="Helen LEDERER" userId="S::h.lederer@hi.org::81799c97-6450-4fbb-9b3c-2fce78e53416" providerId="AD" clId="Web-{ABFA4B5B-3C82-E1EC-B0AD-D62817CB6758}" dt="2026-08-05T14:26:08.756" v="78" actId="20577"/>
      <pc:docMkLst>
        <pc:docMk/>
      </pc:docMkLst>
      <pc:sldChg chg="add del ord">
        <pc:chgData name="Helen LEDERER" userId="S::h.lederer@hi.org::81799c97-6450-4fbb-9b3c-2fce78e53416" providerId="AD" clId="Web-{ABFA4B5B-3C82-E1EC-B0AD-D62817CB6758}" dt="2026-08-05T14:23:42.672" v="65"/>
        <pc:sldMkLst>
          <pc:docMk/>
          <pc:sldMk cId="364116818" sldId="319"/>
        </pc:sldMkLst>
      </pc:sldChg>
      <pc:sldChg chg="modSp">
        <pc:chgData name="Helen LEDERER" userId="S::h.lederer@hi.org::81799c97-6450-4fbb-9b3c-2fce78e53416" providerId="AD" clId="Web-{ABFA4B5B-3C82-E1EC-B0AD-D62817CB6758}" dt="2026-08-05T14:26:08.756" v="78" actId="20577"/>
        <pc:sldMkLst>
          <pc:docMk/>
          <pc:sldMk cId="51452555" sldId="321"/>
        </pc:sldMkLst>
        <pc:spChg chg="mod">
          <ac:chgData name="Helen LEDERER" userId="S::h.lederer@hi.org::81799c97-6450-4fbb-9b3c-2fce78e53416" providerId="AD" clId="Web-{ABFA4B5B-3C82-E1EC-B0AD-D62817CB6758}" dt="2026-08-05T14:26:03.240" v="75" actId="20577"/>
          <ac:spMkLst>
            <pc:docMk/>
            <pc:sldMk cId="51452555" sldId="321"/>
            <ac:spMk id="5" creationId="{0CFA9C5C-2454-285D-C77B-BBD579D9ECCE}"/>
          </ac:spMkLst>
        </pc:spChg>
        <pc:spChg chg="mod">
          <ac:chgData name="Helen LEDERER" userId="S::h.lederer@hi.org::81799c97-6450-4fbb-9b3c-2fce78e53416" providerId="AD" clId="Web-{ABFA4B5B-3C82-E1EC-B0AD-D62817CB6758}" dt="2026-08-05T14:26:08.756" v="78" actId="20577"/>
          <ac:spMkLst>
            <pc:docMk/>
            <pc:sldMk cId="51452555" sldId="321"/>
            <ac:spMk id="6" creationId="{52857013-90AD-30DA-89EB-64B79D9CA652}"/>
          </ac:spMkLst>
        </pc:spChg>
      </pc:sldChg>
    </pc:docChg>
  </pc:docChgLst>
  <pc:docChgLst>
    <pc:chgData name="Haakon SPRIEWALD" userId="b8d286e1-ef59-47c6-81e6-48baef0a6f1e" providerId="ADAL" clId="{2956CB46-70BE-48FE-ACFA-44E797778CE3}"/>
    <pc:docChg chg="undo redo custSel addSld delSld modSld sldOrd delMainMaster modMainMaster addSection delSection modSection">
      <pc:chgData name="Haakon SPRIEWALD" userId="b8d286e1-ef59-47c6-81e6-48baef0a6f1e" providerId="ADAL" clId="{2956CB46-70BE-48FE-ACFA-44E797778CE3}" dt="2026-08-11T12:22:42.069" v="11868" actId="404"/>
      <pc:docMkLst>
        <pc:docMk/>
      </pc:docMkLst>
      <pc:sldChg chg="addSp delSp modSp mod chgLayout modNotesTx">
        <pc:chgData name="Haakon SPRIEWALD" userId="b8d286e1-ef59-47c6-81e6-48baef0a6f1e" providerId="ADAL" clId="{2956CB46-70BE-48FE-ACFA-44E797778CE3}" dt="2026-08-10T11:11:59.789" v="11687" actId="20577"/>
        <pc:sldMkLst>
          <pc:docMk/>
          <pc:sldMk cId="1185726002" sldId="303"/>
        </pc:sldMkLst>
        <pc:spChg chg="add mod ord">
          <ac:chgData name="Haakon SPRIEWALD" userId="b8d286e1-ef59-47c6-81e6-48baef0a6f1e" providerId="ADAL" clId="{2956CB46-70BE-48FE-ACFA-44E797778CE3}" dt="2026-07-16T16:02:01.560" v="333" actId="1076"/>
          <ac:spMkLst>
            <pc:docMk/>
            <pc:sldMk cId="1185726002" sldId="303"/>
            <ac:spMk id="3" creationId="{27D5EFE5-83E6-C50B-ADB1-F73871B0A166}"/>
          </ac:spMkLst>
        </pc:spChg>
        <pc:spChg chg="add mod ord">
          <ac:chgData name="Haakon SPRIEWALD" userId="b8d286e1-ef59-47c6-81e6-48baef0a6f1e" providerId="ADAL" clId="{2956CB46-70BE-48FE-ACFA-44E797778CE3}" dt="2026-07-20T17:12:43.429" v="9290"/>
          <ac:spMkLst>
            <pc:docMk/>
            <pc:sldMk cId="1185726002" sldId="303"/>
            <ac:spMk id="6" creationId="{28E60DF1-6A26-22A8-54CF-3F002DDAF635}"/>
          </ac:spMkLst>
        </pc:spChg>
      </pc:sldChg>
      <pc:sldChg chg="addSp delSp modSp mod modClrScheme chgLayout">
        <pc:chgData name="Haakon SPRIEWALD" userId="b8d286e1-ef59-47c6-81e6-48baef0a6f1e" providerId="ADAL" clId="{2956CB46-70BE-48FE-ACFA-44E797778CE3}" dt="2026-07-16T16:16:52.853" v="355" actId="478"/>
        <pc:sldMkLst>
          <pc:docMk/>
          <pc:sldMk cId="3721612701" sldId="307"/>
        </pc:sldMkLst>
        <pc:spChg chg="add mod ord">
          <ac:chgData name="Haakon SPRIEWALD" userId="b8d286e1-ef59-47c6-81e6-48baef0a6f1e" providerId="ADAL" clId="{2956CB46-70BE-48FE-ACFA-44E797778CE3}" dt="2026-07-16T16:16:50.410" v="354"/>
          <ac:spMkLst>
            <pc:docMk/>
            <pc:sldMk cId="3721612701" sldId="307"/>
            <ac:spMk id="2" creationId="{98CCB336-F826-2940-72E2-5724D200659B}"/>
          </ac:spMkLst>
        </pc:spChg>
      </pc:sldChg>
      <pc:sldChg chg="addSp delSp modSp mod modClrScheme chgLayout modNotesTx">
        <pc:chgData name="Haakon SPRIEWALD" userId="b8d286e1-ef59-47c6-81e6-48baef0a6f1e" providerId="ADAL" clId="{2956CB46-70BE-48FE-ACFA-44E797778CE3}" dt="2026-07-17T08:39:56.353" v="1235" actId="20577"/>
        <pc:sldMkLst>
          <pc:docMk/>
          <pc:sldMk cId="2398335276" sldId="308"/>
        </pc:sldMkLst>
        <pc:spChg chg="add mod ord">
          <ac:chgData name="Haakon SPRIEWALD" userId="b8d286e1-ef59-47c6-81e6-48baef0a6f1e" providerId="ADAL" clId="{2956CB46-70BE-48FE-ACFA-44E797778CE3}" dt="2026-07-16T16:29:27.679" v="448" actId="14100"/>
          <ac:spMkLst>
            <pc:docMk/>
            <pc:sldMk cId="2398335276" sldId="308"/>
            <ac:spMk id="2" creationId="{16CE84EC-C8B2-2E4B-1880-81981B251989}"/>
          </ac:spMkLst>
        </pc:spChg>
        <pc:spChg chg="add mod ord">
          <ac:chgData name="Haakon SPRIEWALD" userId="b8d286e1-ef59-47c6-81e6-48baef0a6f1e" providerId="ADAL" clId="{2956CB46-70BE-48FE-ACFA-44E797778CE3}" dt="2026-07-16T16:46:29.962" v="467" actId="13244"/>
          <ac:spMkLst>
            <pc:docMk/>
            <pc:sldMk cId="2398335276" sldId="308"/>
            <ac:spMk id="3" creationId="{05655C41-0321-F8D6-C399-7E2C6A0D2AEB}"/>
          </ac:spMkLst>
        </pc:spChg>
        <pc:picChg chg="add mod">
          <ac:chgData name="Haakon SPRIEWALD" userId="b8d286e1-ef59-47c6-81e6-48baef0a6f1e" providerId="ADAL" clId="{2956CB46-70BE-48FE-ACFA-44E797778CE3}" dt="2026-07-16T16:46:34.104" v="468" actId="962"/>
          <ac:picMkLst>
            <pc:docMk/>
            <pc:sldMk cId="2398335276" sldId="308"/>
            <ac:picMk id="7" creationId="{CA46E1B1-273D-522F-9785-A07DD54FA392}"/>
          </ac:picMkLst>
        </pc:picChg>
        <pc:picChg chg="add mod">
          <ac:chgData name="Haakon SPRIEWALD" userId="b8d286e1-ef59-47c6-81e6-48baef0a6f1e" providerId="ADAL" clId="{2956CB46-70BE-48FE-ACFA-44E797778CE3}" dt="2026-07-16T16:47:22.469" v="475" actId="1076"/>
          <ac:picMkLst>
            <pc:docMk/>
            <pc:sldMk cId="2398335276" sldId="308"/>
            <ac:picMk id="9" creationId="{221E05F6-D89A-199D-265E-796CDD9A5ACF}"/>
          </ac:picMkLst>
        </pc:picChg>
        <pc:picChg chg="add mod">
          <ac:chgData name="Haakon SPRIEWALD" userId="b8d286e1-ef59-47c6-81e6-48baef0a6f1e" providerId="ADAL" clId="{2956CB46-70BE-48FE-ACFA-44E797778CE3}" dt="2026-07-16T16:47:36.006" v="481" actId="1035"/>
          <ac:picMkLst>
            <pc:docMk/>
            <pc:sldMk cId="2398335276" sldId="308"/>
            <ac:picMk id="11" creationId="{7559BA6B-591E-F73E-358D-9D886DAEB8D2}"/>
          </ac:picMkLst>
        </pc:picChg>
        <pc:picChg chg="add mod">
          <ac:chgData name="Haakon SPRIEWALD" userId="b8d286e1-ef59-47c6-81e6-48baef0a6f1e" providerId="ADAL" clId="{2956CB46-70BE-48FE-ACFA-44E797778CE3}" dt="2026-07-16T16:47:36.006" v="481" actId="1035"/>
          <ac:picMkLst>
            <pc:docMk/>
            <pc:sldMk cId="2398335276" sldId="308"/>
            <ac:picMk id="13" creationId="{F5A4F95C-9434-6D77-2E33-091C3D518A96}"/>
          </ac:picMkLst>
        </pc:picChg>
        <pc:picChg chg="add mod ord">
          <ac:chgData name="Haakon SPRIEWALD" userId="b8d286e1-ef59-47c6-81e6-48baef0a6f1e" providerId="ADAL" clId="{2956CB46-70BE-48FE-ACFA-44E797778CE3}" dt="2026-07-16T16:47:46.269" v="484" actId="1035"/>
          <ac:picMkLst>
            <pc:docMk/>
            <pc:sldMk cId="2398335276" sldId="308"/>
            <ac:picMk id="17" creationId="{118150A7-C132-1D24-0C62-2F37DABB8EFF}"/>
          </ac:picMkLst>
        </pc:picChg>
        <pc:picChg chg="add mod ord">
          <ac:chgData name="Haakon SPRIEWALD" userId="b8d286e1-ef59-47c6-81e6-48baef0a6f1e" providerId="ADAL" clId="{2956CB46-70BE-48FE-ACFA-44E797778CE3}" dt="2026-07-16T16:47:16.085" v="473" actId="1076"/>
          <ac:picMkLst>
            <pc:docMk/>
            <pc:sldMk cId="2398335276" sldId="308"/>
            <ac:picMk id="19" creationId="{F84A61E6-AC55-3EFD-38AC-758683652B42}"/>
          </ac:picMkLst>
        </pc:picChg>
        <pc:picChg chg="add mod">
          <ac:chgData name="Haakon SPRIEWALD" userId="b8d286e1-ef59-47c6-81e6-48baef0a6f1e" providerId="ADAL" clId="{2956CB46-70BE-48FE-ACFA-44E797778CE3}" dt="2026-07-16T16:28:40.510" v="447" actId="1076"/>
          <ac:picMkLst>
            <pc:docMk/>
            <pc:sldMk cId="2398335276" sldId="308"/>
            <ac:picMk id="21" creationId="{BEB0B089-3AEE-D636-731C-C1F654401902}"/>
          </ac:picMkLst>
        </pc:picChg>
      </pc:sldChg>
      <pc:sldChg chg="addSp delSp modSp add mod modNotesTx">
        <pc:chgData name="Haakon SPRIEWALD" userId="b8d286e1-ef59-47c6-81e6-48baef0a6f1e" providerId="ADAL" clId="{2956CB46-70BE-48FE-ACFA-44E797778CE3}" dt="2026-07-17T09:30:21.833" v="1280" actId="962"/>
        <pc:sldMkLst>
          <pc:docMk/>
          <pc:sldMk cId="4084781087" sldId="310"/>
        </pc:sldMkLst>
        <pc:spChg chg="mod">
          <ac:chgData name="Haakon SPRIEWALD" userId="b8d286e1-ef59-47c6-81e6-48baef0a6f1e" providerId="ADAL" clId="{2956CB46-70BE-48FE-ACFA-44E797778CE3}" dt="2026-07-17T08:53:35.405" v="1240" actId="14100"/>
          <ac:spMkLst>
            <pc:docMk/>
            <pc:sldMk cId="4084781087" sldId="310"/>
            <ac:spMk id="2" creationId="{711F3AEE-DF5F-E684-B382-0D4103A71384}"/>
          </ac:spMkLst>
        </pc:spChg>
        <pc:spChg chg="mod">
          <ac:chgData name="Haakon SPRIEWALD" userId="b8d286e1-ef59-47c6-81e6-48baef0a6f1e" providerId="ADAL" clId="{2956CB46-70BE-48FE-ACFA-44E797778CE3}" dt="2026-07-17T09:30:21.833" v="1280" actId="962"/>
          <ac:spMkLst>
            <pc:docMk/>
            <pc:sldMk cId="4084781087" sldId="310"/>
            <ac:spMk id="3" creationId="{8CDC0311-D31A-E25B-C207-5F772ADD1CF1}"/>
          </ac:spMkLst>
        </pc:spChg>
        <pc:spChg chg="add mod">
          <ac:chgData name="Haakon SPRIEWALD" userId="b8d286e1-ef59-47c6-81e6-48baef0a6f1e" providerId="ADAL" clId="{2956CB46-70BE-48FE-ACFA-44E797778CE3}" dt="2026-07-17T08:14:17.532" v="573" actId="20577"/>
          <ac:spMkLst>
            <pc:docMk/>
            <pc:sldMk cId="4084781087" sldId="310"/>
            <ac:spMk id="8" creationId="{E456634A-BF41-E2D7-433D-CCD99C0F7101}"/>
          </ac:spMkLst>
        </pc:spChg>
        <pc:spChg chg="add mod">
          <ac:chgData name="Haakon SPRIEWALD" userId="b8d286e1-ef59-47c6-81e6-48baef0a6f1e" providerId="ADAL" clId="{2956CB46-70BE-48FE-ACFA-44E797778CE3}" dt="2026-07-17T08:13:48.983" v="558" actId="14100"/>
          <ac:spMkLst>
            <pc:docMk/>
            <pc:sldMk cId="4084781087" sldId="310"/>
            <ac:spMk id="18" creationId="{C9CE24F2-1D0C-B0C5-EB3B-DDF708685C7D}"/>
          </ac:spMkLst>
        </pc:spChg>
        <pc:spChg chg="add mod">
          <ac:chgData name="Haakon SPRIEWALD" userId="b8d286e1-ef59-47c6-81e6-48baef0a6f1e" providerId="ADAL" clId="{2956CB46-70BE-48FE-ACFA-44E797778CE3}" dt="2026-07-17T08:14:09.606" v="570" actId="20577"/>
          <ac:spMkLst>
            <pc:docMk/>
            <pc:sldMk cId="4084781087" sldId="310"/>
            <ac:spMk id="22" creationId="{9E18F89F-72B8-DB73-E8AD-7F663C7E18F4}"/>
          </ac:spMkLst>
        </pc:spChg>
        <pc:grpChg chg="add mod">
          <ac:chgData name="Haakon SPRIEWALD" userId="b8d286e1-ef59-47c6-81e6-48baef0a6f1e" providerId="ADAL" clId="{2956CB46-70BE-48FE-ACFA-44E797778CE3}" dt="2026-07-17T09:26:20.449" v="1275" actId="962"/>
          <ac:grpSpMkLst>
            <pc:docMk/>
            <pc:sldMk cId="4084781087" sldId="310"/>
            <ac:grpSpMk id="25" creationId="{2722C72B-41F0-5AAC-3546-7051F46ECC3C}"/>
          </ac:grpSpMkLst>
        </pc:grpChg>
        <pc:grpChg chg="add mod">
          <ac:chgData name="Haakon SPRIEWALD" userId="b8d286e1-ef59-47c6-81e6-48baef0a6f1e" providerId="ADAL" clId="{2956CB46-70BE-48FE-ACFA-44E797778CE3}" dt="2026-07-17T08:17:27.052" v="589" actId="962"/>
          <ac:grpSpMkLst>
            <pc:docMk/>
            <pc:sldMk cId="4084781087" sldId="310"/>
            <ac:grpSpMk id="26" creationId="{B74FDF77-AF89-A424-D031-911002D80E32}"/>
          </ac:grpSpMkLst>
        </pc:grpChg>
        <pc:picChg chg="add mod">
          <ac:chgData name="Haakon SPRIEWALD" userId="b8d286e1-ef59-47c6-81e6-48baef0a6f1e" providerId="ADAL" clId="{2956CB46-70BE-48FE-ACFA-44E797778CE3}" dt="2026-07-17T08:53:29.304" v="1239" actId="14100"/>
          <ac:picMkLst>
            <pc:docMk/>
            <pc:sldMk cId="4084781087" sldId="310"/>
            <ac:picMk id="6" creationId="{E7916FA7-CC1D-B558-AFA6-2569F04596B1}"/>
          </ac:picMkLst>
        </pc:picChg>
        <pc:picChg chg="mod ord">
          <ac:chgData name="Haakon SPRIEWALD" userId="b8d286e1-ef59-47c6-81e6-48baef0a6f1e" providerId="ADAL" clId="{2956CB46-70BE-48FE-ACFA-44E797778CE3}" dt="2026-07-17T08:15:56.131" v="585" actId="164"/>
          <ac:picMkLst>
            <pc:docMk/>
            <pc:sldMk cId="4084781087" sldId="310"/>
            <ac:picMk id="9" creationId="{6C7B68ED-5193-9D7A-2740-55CD0CCCCE87}"/>
          </ac:picMkLst>
        </pc:picChg>
        <pc:picChg chg="add mod">
          <ac:chgData name="Haakon SPRIEWALD" userId="b8d286e1-ef59-47c6-81e6-48baef0a6f1e" providerId="ADAL" clId="{2956CB46-70BE-48FE-ACFA-44E797778CE3}" dt="2026-07-17T08:15:56.131" v="585" actId="164"/>
          <ac:picMkLst>
            <pc:docMk/>
            <pc:sldMk cId="4084781087" sldId="310"/>
            <ac:picMk id="12" creationId="{3909E3ED-9C32-75F5-3921-25E81732B2C7}"/>
          </ac:picMkLst>
        </pc:picChg>
        <pc:picChg chg="add mod ord">
          <ac:chgData name="Haakon SPRIEWALD" userId="b8d286e1-ef59-47c6-81e6-48baef0a6f1e" providerId="ADAL" clId="{2956CB46-70BE-48FE-ACFA-44E797778CE3}" dt="2026-07-17T08:16:56.463" v="588" actId="164"/>
          <ac:picMkLst>
            <pc:docMk/>
            <pc:sldMk cId="4084781087" sldId="310"/>
            <ac:picMk id="15" creationId="{C423E8D3-984F-B580-AF3C-BA3D075ECD05}"/>
          </ac:picMkLst>
        </pc:picChg>
        <pc:picChg chg="mod ord">
          <ac:chgData name="Haakon SPRIEWALD" userId="b8d286e1-ef59-47c6-81e6-48baef0a6f1e" providerId="ADAL" clId="{2956CB46-70BE-48FE-ACFA-44E797778CE3}" dt="2026-07-17T08:16:56.463" v="588" actId="164"/>
          <ac:picMkLst>
            <pc:docMk/>
            <pc:sldMk cId="4084781087" sldId="310"/>
            <ac:picMk id="17" creationId="{6BCFB1C1-F447-D3EB-5619-F91A8987805C}"/>
          </ac:picMkLst>
        </pc:picChg>
        <pc:picChg chg="add mod">
          <ac:chgData name="Haakon SPRIEWALD" userId="b8d286e1-ef59-47c6-81e6-48baef0a6f1e" providerId="ADAL" clId="{2956CB46-70BE-48FE-ACFA-44E797778CE3}" dt="2026-07-17T08:17:46.353" v="590" actId="962"/>
          <ac:picMkLst>
            <pc:docMk/>
            <pc:sldMk cId="4084781087" sldId="310"/>
            <ac:picMk id="24" creationId="{358D5ED0-AB12-05CA-3847-6BF554BC4795}"/>
          </ac:picMkLst>
        </pc:picChg>
      </pc:sldChg>
      <pc:sldChg chg="addSp delSp modSp new mod modClrScheme chgLayout modNotesTx">
        <pc:chgData name="Haakon SPRIEWALD" userId="b8d286e1-ef59-47c6-81e6-48baef0a6f1e" providerId="ADAL" clId="{2956CB46-70BE-48FE-ACFA-44E797778CE3}" dt="2026-07-17T08:39:35.428" v="1233" actId="6549"/>
        <pc:sldMkLst>
          <pc:docMk/>
          <pc:sldMk cId="2232138279" sldId="311"/>
        </pc:sldMkLst>
        <pc:spChg chg="add del mod ord">
          <ac:chgData name="Haakon SPRIEWALD" userId="b8d286e1-ef59-47c6-81e6-48baef0a6f1e" providerId="ADAL" clId="{2956CB46-70BE-48FE-ACFA-44E797778CE3}" dt="2026-07-17T08:26:26.008" v="701" actId="207"/>
          <ac:spMkLst>
            <pc:docMk/>
            <pc:sldMk cId="2232138279" sldId="311"/>
            <ac:spMk id="6" creationId="{74B05C1F-681B-A348-1FCC-4C3A67F3A31B}"/>
          </ac:spMkLst>
        </pc:spChg>
        <pc:picChg chg="add mod modCrop">
          <ac:chgData name="Haakon SPRIEWALD" userId="b8d286e1-ef59-47c6-81e6-48baef0a6f1e" providerId="ADAL" clId="{2956CB46-70BE-48FE-ACFA-44E797778CE3}" dt="2026-07-17T08:25:28.700" v="616" actId="962"/>
          <ac:picMkLst>
            <pc:docMk/>
            <pc:sldMk cId="2232138279" sldId="311"/>
            <ac:picMk id="8" creationId="{E5AB3AFA-B63E-011F-42DC-A2FCCFDAFE70}"/>
          </ac:picMkLst>
        </pc:picChg>
      </pc:sldChg>
      <pc:sldChg chg="addSp delSp modSp new mod modNotesTx">
        <pc:chgData name="Haakon SPRIEWALD" userId="b8d286e1-ef59-47c6-81e6-48baef0a6f1e" providerId="ADAL" clId="{2956CB46-70BE-48FE-ACFA-44E797778CE3}" dt="2026-07-17T10:31:56.379" v="1611" actId="207"/>
        <pc:sldMkLst>
          <pc:docMk/>
          <pc:sldMk cId="3567222946" sldId="312"/>
        </pc:sldMkLst>
        <pc:spChg chg="mod">
          <ac:chgData name="Haakon SPRIEWALD" userId="b8d286e1-ef59-47c6-81e6-48baef0a6f1e" providerId="ADAL" clId="{2956CB46-70BE-48FE-ACFA-44E797778CE3}" dt="2026-07-17T10:31:17.571" v="1608" actId="207"/>
          <ac:spMkLst>
            <pc:docMk/>
            <pc:sldMk cId="3567222946" sldId="312"/>
            <ac:spMk id="2" creationId="{53C2312B-3451-1A1E-8FF8-F2201E71F9DC}"/>
          </ac:spMkLst>
        </pc:spChg>
        <pc:spChg chg="add mod">
          <ac:chgData name="Haakon SPRIEWALD" userId="b8d286e1-ef59-47c6-81e6-48baef0a6f1e" providerId="ADAL" clId="{2956CB46-70BE-48FE-ACFA-44E797778CE3}" dt="2026-07-17T10:28:09.911" v="1568" actId="403"/>
          <ac:spMkLst>
            <pc:docMk/>
            <pc:sldMk cId="3567222946" sldId="312"/>
            <ac:spMk id="8" creationId="{5C30AD3F-C5F2-428F-07FC-9CEC284ED56C}"/>
          </ac:spMkLst>
        </pc:spChg>
        <pc:spChg chg="add mod ord">
          <ac:chgData name="Haakon SPRIEWALD" userId="b8d286e1-ef59-47c6-81e6-48baef0a6f1e" providerId="ADAL" clId="{2956CB46-70BE-48FE-ACFA-44E797778CE3}" dt="2026-07-17T10:31:29.963" v="1610" actId="13244"/>
          <ac:spMkLst>
            <pc:docMk/>
            <pc:sldMk cId="3567222946" sldId="312"/>
            <ac:spMk id="15" creationId="{6021FF4C-4FF8-C3B5-7C02-019A1CE54184}"/>
          </ac:spMkLst>
        </pc:spChg>
        <pc:spChg chg="add mod">
          <ac:chgData name="Haakon SPRIEWALD" userId="b8d286e1-ef59-47c6-81e6-48baef0a6f1e" providerId="ADAL" clId="{2956CB46-70BE-48FE-ACFA-44E797778CE3}" dt="2026-07-17T10:28:33.958" v="1572" actId="20577"/>
          <ac:spMkLst>
            <pc:docMk/>
            <pc:sldMk cId="3567222946" sldId="312"/>
            <ac:spMk id="17" creationId="{407822D6-6BDD-C462-BD9C-9C7B3236B05B}"/>
          </ac:spMkLst>
        </pc:spChg>
        <pc:spChg chg="add mod">
          <ac:chgData name="Haakon SPRIEWALD" userId="b8d286e1-ef59-47c6-81e6-48baef0a6f1e" providerId="ADAL" clId="{2956CB46-70BE-48FE-ACFA-44E797778CE3}" dt="2026-07-17T10:29:23.683" v="1576" actId="255"/>
          <ac:spMkLst>
            <pc:docMk/>
            <pc:sldMk cId="3567222946" sldId="312"/>
            <ac:spMk id="21" creationId="{194D9890-51AA-B81D-DA54-5EACFD8150B9}"/>
          </ac:spMkLst>
        </pc:spChg>
        <pc:spChg chg="add mod">
          <ac:chgData name="Haakon SPRIEWALD" userId="b8d286e1-ef59-47c6-81e6-48baef0a6f1e" providerId="ADAL" clId="{2956CB46-70BE-48FE-ACFA-44E797778CE3}" dt="2026-07-17T10:29:43.365" v="1577" actId="403"/>
          <ac:spMkLst>
            <pc:docMk/>
            <pc:sldMk cId="3567222946" sldId="312"/>
            <ac:spMk id="23" creationId="{350E98BE-5C06-58CC-79C6-65EF25F86075}"/>
          </ac:spMkLst>
        </pc:spChg>
        <pc:spChg chg="add mod">
          <ac:chgData name="Haakon SPRIEWALD" userId="b8d286e1-ef59-47c6-81e6-48baef0a6f1e" providerId="ADAL" clId="{2956CB46-70BE-48FE-ACFA-44E797778CE3}" dt="2026-07-17T10:30:07.761" v="1581" actId="255"/>
          <ac:spMkLst>
            <pc:docMk/>
            <pc:sldMk cId="3567222946" sldId="312"/>
            <ac:spMk id="25" creationId="{E6B83401-0A19-F696-D7DA-2039D900B3CB}"/>
          </ac:spMkLst>
        </pc:spChg>
        <pc:spChg chg="add mod">
          <ac:chgData name="Haakon SPRIEWALD" userId="b8d286e1-ef59-47c6-81e6-48baef0a6f1e" providerId="ADAL" clId="{2956CB46-70BE-48FE-ACFA-44E797778CE3}" dt="2026-07-17T10:30:18.836" v="1583" actId="255"/>
          <ac:spMkLst>
            <pc:docMk/>
            <pc:sldMk cId="3567222946" sldId="312"/>
            <ac:spMk id="27" creationId="{5F16C014-2090-2734-FE77-1F050BF99553}"/>
          </ac:spMkLst>
        </pc:spChg>
        <pc:spChg chg="add mod">
          <ac:chgData name="Haakon SPRIEWALD" userId="b8d286e1-ef59-47c6-81e6-48baef0a6f1e" providerId="ADAL" clId="{2956CB46-70BE-48FE-ACFA-44E797778CE3}" dt="2026-07-17T10:30:38.325" v="1585" actId="255"/>
          <ac:spMkLst>
            <pc:docMk/>
            <pc:sldMk cId="3567222946" sldId="312"/>
            <ac:spMk id="29" creationId="{94294FDC-4BB4-7189-5501-1C133A57E9F3}"/>
          </ac:spMkLst>
        </pc:spChg>
        <pc:spChg chg="add mod">
          <ac:chgData name="Haakon SPRIEWALD" userId="b8d286e1-ef59-47c6-81e6-48baef0a6f1e" providerId="ADAL" clId="{2956CB46-70BE-48FE-ACFA-44E797778CE3}" dt="2026-07-17T10:30:54.918" v="1587" actId="403"/>
          <ac:spMkLst>
            <pc:docMk/>
            <pc:sldMk cId="3567222946" sldId="312"/>
            <ac:spMk id="31" creationId="{93AC54D4-AA2B-4B2E-91D0-5D657112AA92}"/>
          </ac:spMkLst>
        </pc:spChg>
      </pc:sldChg>
      <pc:sldChg chg="addSp delSp modSp new mod modClrScheme modShow chgLayout modNotesTx">
        <pc:chgData name="Haakon SPRIEWALD" userId="b8d286e1-ef59-47c6-81e6-48baef0a6f1e" providerId="ADAL" clId="{2956CB46-70BE-48FE-ACFA-44E797778CE3}" dt="2026-07-20T17:13:13.104" v="9291" actId="729"/>
        <pc:sldMkLst>
          <pc:docMk/>
          <pc:sldMk cId="769119670" sldId="313"/>
        </pc:sldMkLst>
        <pc:spChg chg="add mod ord">
          <ac:chgData name="Haakon SPRIEWALD" userId="b8d286e1-ef59-47c6-81e6-48baef0a6f1e" providerId="ADAL" clId="{2956CB46-70BE-48FE-ACFA-44E797778CE3}" dt="2026-07-17T10:01:11.783" v="1444"/>
          <ac:spMkLst>
            <pc:docMk/>
            <pc:sldMk cId="769119670" sldId="313"/>
            <ac:spMk id="4" creationId="{730832E7-BED6-66C9-E92D-8A020B7A9D26}"/>
          </ac:spMkLst>
        </pc:spChg>
        <pc:spChg chg="add mod ord">
          <ac:chgData name="Haakon SPRIEWALD" userId="b8d286e1-ef59-47c6-81e6-48baef0a6f1e" providerId="ADAL" clId="{2956CB46-70BE-48FE-ACFA-44E797778CE3}" dt="2026-07-17T10:56:10.267" v="2616" actId="948"/>
          <ac:spMkLst>
            <pc:docMk/>
            <pc:sldMk cId="769119670" sldId="313"/>
            <ac:spMk id="5" creationId="{97B22C42-927E-516C-26AE-8FFF4A3164C8}"/>
          </ac:spMkLst>
        </pc:spChg>
      </pc:sldChg>
      <pc:sldChg chg="addSp modSp new mod modNotesTx">
        <pc:chgData name="Haakon SPRIEWALD" userId="b8d286e1-ef59-47c6-81e6-48baef0a6f1e" providerId="ADAL" clId="{2956CB46-70BE-48FE-ACFA-44E797778CE3}" dt="2026-07-17T10:55:52.935" v="2612" actId="27636"/>
        <pc:sldMkLst>
          <pc:docMk/>
          <pc:sldMk cId="1690829320" sldId="314"/>
        </pc:sldMkLst>
        <pc:spChg chg="mod">
          <ac:chgData name="Haakon SPRIEWALD" userId="b8d286e1-ef59-47c6-81e6-48baef0a6f1e" providerId="ADAL" clId="{2956CB46-70BE-48FE-ACFA-44E797778CE3}" dt="2026-07-17T10:32:46.993" v="1615"/>
          <ac:spMkLst>
            <pc:docMk/>
            <pc:sldMk cId="1690829320" sldId="314"/>
            <ac:spMk id="2" creationId="{A8510A79-6D9E-D39D-0C4A-CB3965F3A2BF}"/>
          </ac:spMkLst>
        </pc:spChg>
        <pc:spChg chg="mod">
          <ac:chgData name="Haakon SPRIEWALD" userId="b8d286e1-ef59-47c6-81e6-48baef0a6f1e" providerId="ADAL" clId="{2956CB46-70BE-48FE-ACFA-44E797778CE3}" dt="2026-07-17T10:55:52.935" v="2612" actId="27636"/>
          <ac:spMkLst>
            <pc:docMk/>
            <pc:sldMk cId="1690829320" sldId="314"/>
            <ac:spMk id="3" creationId="{C339CC53-950B-7268-24EC-70A163538A07}"/>
          </ac:spMkLst>
        </pc:spChg>
        <pc:picChg chg="add mod ord">
          <ac:chgData name="Haakon SPRIEWALD" userId="b8d286e1-ef59-47c6-81e6-48baef0a6f1e" providerId="ADAL" clId="{2956CB46-70BE-48FE-ACFA-44E797778CE3}" dt="2026-07-17T10:33:59.542" v="1628" actId="13244"/>
          <ac:picMkLst>
            <pc:docMk/>
            <pc:sldMk cId="1690829320" sldId="314"/>
            <ac:picMk id="6" creationId="{789AD063-ADAC-5E4E-684B-2F50383EAE7E}"/>
          </ac:picMkLst>
        </pc:picChg>
      </pc:sldChg>
      <pc:sldChg chg="addSp delSp modSp new mod modNotesTx">
        <pc:chgData name="Haakon SPRIEWALD" userId="b8d286e1-ef59-47c6-81e6-48baef0a6f1e" providerId="ADAL" clId="{2956CB46-70BE-48FE-ACFA-44E797778CE3}" dt="2026-07-17T10:42:19.245" v="1993" actId="20577"/>
        <pc:sldMkLst>
          <pc:docMk/>
          <pc:sldMk cId="3928722843" sldId="315"/>
        </pc:sldMkLst>
        <pc:spChg chg="mod">
          <ac:chgData name="Haakon SPRIEWALD" userId="b8d286e1-ef59-47c6-81e6-48baef0a6f1e" providerId="ADAL" clId="{2956CB46-70BE-48FE-ACFA-44E797778CE3}" dt="2026-07-17T10:34:40.599" v="1630"/>
          <ac:spMkLst>
            <pc:docMk/>
            <pc:sldMk cId="3928722843" sldId="315"/>
            <ac:spMk id="2" creationId="{19298C26-2D32-7FD0-C1D6-F3CCD012C7F6}"/>
          </ac:spMkLst>
        </pc:spChg>
        <pc:grpChg chg="add mod">
          <ac:chgData name="Haakon SPRIEWALD" userId="b8d286e1-ef59-47c6-81e6-48baef0a6f1e" providerId="ADAL" clId="{2956CB46-70BE-48FE-ACFA-44E797778CE3}" dt="2026-07-17T10:35:51.856" v="1646" actId="1076"/>
          <ac:grpSpMkLst>
            <pc:docMk/>
            <pc:sldMk cId="3928722843" sldId="315"/>
            <ac:grpSpMk id="5" creationId="{F19AB7AD-B802-436C-196C-B4E1DB87EAD0}"/>
          </ac:grpSpMkLst>
        </pc:grpChg>
        <pc:grpChg chg="add mod">
          <ac:chgData name="Haakon SPRIEWALD" userId="b8d286e1-ef59-47c6-81e6-48baef0a6f1e" providerId="ADAL" clId="{2956CB46-70BE-48FE-ACFA-44E797778CE3}" dt="2026-07-17T10:35:51.856" v="1646" actId="1076"/>
          <ac:grpSpMkLst>
            <pc:docMk/>
            <pc:sldMk cId="3928722843" sldId="315"/>
            <ac:grpSpMk id="9" creationId="{37A29BBC-6516-7417-D189-89F076C4B76E}"/>
          </ac:grpSpMkLst>
        </pc:grpChg>
        <pc:picChg chg="mod">
          <ac:chgData name="Haakon SPRIEWALD" userId="b8d286e1-ef59-47c6-81e6-48baef0a6f1e" providerId="ADAL" clId="{2956CB46-70BE-48FE-ACFA-44E797778CE3}" dt="2026-07-17T10:34:52.202" v="1632"/>
          <ac:picMkLst>
            <pc:docMk/>
            <pc:sldMk cId="3928722843" sldId="315"/>
            <ac:picMk id="6" creationId="{133A7332-A6F4-B936-531D-0B703C30BC21}"/>
          </ac:picMkLst>
        </pc:picChg>
        <pc:picChg chg="mod">
          <ac:chgData name="Haakon SPRIEWALD" userId="b8d286e1-ef59-47c6-81e6-48baef0a6f1e" providerId="ADAL" clId="{2956CB46-70BE-48FE-ACFA-44E797778CE3}" dt="2026-07-17T10:34:52.202" v="1632"/>
          <ac:picMkLst>
            <pc:docMk/>
            <pc:sldMk cId="3928722843" sldId="315"/>
            <ac:picMk id="7" creationId="{8AB0DC21-244B-AEE6-68AE-BAFC76354975}"/>
          </ac:picMkLst>
        </pc:picChg>
        <pc:picChg chg="mod">
          <ac:chgData name="Haakon SPRIEWALD" userId="b8d286e1-ef59-47c6-81e6-48baef0a6f1e" providerId="ADAL" clId="{2956CB46-70BE-48FE-ACFA-44E797778CE3}" dt="2026-07-17T10:34:52.202" v="1632"/>
          <ac:picMkLst>
            <pc:docMk/>
            <pc:sldMk cId="3928722843" sldId="315"/>
            <ac:picMk id="8" creationId="{E2ABC469-9DD2-6CDF-91D2-12B3CB11CD11}"/>
          </ac:picMkLst>
        </pc:picChg>
        <pc:picChg chg="mod">
          <ac:chgData name="Haakon SPRIEWALD" userId="b8d286e1-ef59-47c6-81e6-48baef0a6f1e" providerId="ADAL" clId="{2956CB46-70BE-48FE-ACFA-44E797778CE3}" dt="2026-07-17T10:34:56.031" v="1634"/>
          <ac:picMkLst>
            <pc:docMk/>
            <pc:sldMk cId="3928722843" sldId="315"/>
            <ac:picMk id="10" creationId="{2EACABF8-C386-50A3-EBC9-770C08157E21}"/>
          </ac:picMkLst>
        </pc:picChg>
        <pc:picChg chg="mod">
          <ac:chgData name="Haakon SPRIEWALD" userId="b8d286e1-ef59-47c6-81e6-48baef0a6f1e" providerId="ADAL" clId="{2956CB46-70BE-48FE-ACFA-44E797778CE3}" dt="2026-07-17T10:34:56.031" v="1634"/>
          <ac:picMkLst>
            <pc:docMk/>
            <pc:sldMk cId="3928722843" sldId="315"/>
            <ac:picMk id="11" creationId="{6DCC0571-2272-2E56-87B1-76DD9C75514A}"/>
          </ac:picMkLst>
        </pc:picChg>
        <pc:picChg chg="mod">
          <ac:chgData name="Haakon SPRIEWALD" userId="b8d286e1-ef59-47c6-81e6-48baef0a6f1e" providerId="ADAL" clId="{2956CB46-70BE-48FE-ACFA-44E797778CE3}" dt="2026-07-17T10:34:56.031" v="1634"/>
          <ac:picMkLst>
            <pc:docMk/>
            <pc:sldMk cId="3928722843" sldId="315"/>
            <ac:picMk id="12" creationId="{95D9B2C4-5784-0397-574B-BBD6B1F3A75F}"/>
          </ac:picMkLst>
        </pc:picChg>
        <pc:picChg chg="add mod ord">
          <ac:chgData name="Haakon SPRIEWALD" userId="b8d286e1-ef59-47c6-81e6-48baef0a6f1e" providerId="ADAL" clId="{2956CB46-70BE-48FE-ACFA-44E797778CE3}" dt="2026-07-17T10:38:37.607" v="1649" actId="962"/>
          <ac:picMkLst>
            <pc:docMk/>
            <pc:sldMk cId="3928722843" sldId="315"/>
            <ac:picMk id="14" creationId="{634F93C4-1870-1F25-16D9-47D376CC4928}"/>
          </ac:picMkLst>
        </pc:picChg>
      </pc:sldChg>
      <pc:sldChg chg="modSp new mod modNotesTx">
        <pc:chgData name="Haakon SPRIEWALD" userId="b8d286e1-ef59-47c6-81e6-48baef0a6f1e" providerId="ADAL" clId="{2956CB46-70BE-48FE-ACFA-44E797778CE3}" dt="2026-08-11T12:22:42.069" v="11868" actId="404"/>
        <pc:sldMkLst>
          <pc:docMk/>
          <pc:sldMk cId="1738356499" sldId="316"/>
        </pc:sldMkLst>
        <pc:spChg chg="mod">
          <ac:chgData name="Haakon SPRIEWALD" userId="b8d286e1-ef59-47c6-81e6-48baef0a6f1e" providerId="ADAL" clId="{2956CB46-70BE-48FE-ACFA-44E797778CE3}" dt="2026-08-11T12:22:42.069" v="11868" actId="404"/>
          <ac:spMkLst>
            <pc:docMk/>
            <pc:sldMk cId="1738356499" sldId="316"/>
            <ac:spMk id="2" creationId="{A323F9AE-E957-AA86-015A-8BE0C4ACAD5E}"/>
          </ac:spMkLst>
        </pc:spChg>
        <pc:spChg chg="mod">
          <ac:chgData name="Haakon SPRIEWALD" userId="b8d286e1-ef59-47c6-81e6-48baef0a6f1e" providerId="ADAL" clId="{2956CB46-70BE-48FE-ACFA-44E797778CE3}" dt="2026-07-20T17:26:07.793" v="9400" actId="20577"/>
          <ac:spMkLst>
            <pc:docMk/>
            <pc:sldMk cId="1738356499" sldId="316"/>
            <ac:spMk id="3" creationId="{FE947E18-2B78-9600-A718-783907FC201C}"/>
          </ac:spMkLst>
        </pc:spChg>
      </pc:sldChg>
      <pc:sldChg chg="modSp add mod modNotesTx">
        <pc:chgData name="Haakon SPRIEWALD" userId="b8d286e1-ef59-47c6-81e6-48baef0a6f1e" providerId="ADAL" clId="{2956CB46-70BE-48FE-ACFA-44E797778CE3}" dt="2026-07-20T17:18:48.127" v="9322" actId="6549"/>
        <pc:sldMkLst>
          <pc:docMk/>
          <pc:sldMk cId="230011739" sldId="317"/>
        </pc:sldMkLst>
        <pc:spChg chg="mod">
          <ac:chgData name="Haakon SPRIEWALD" userId="b8d286e1-ef59-47c6-81e6-48baef0a6f1e" providerId="ADAL" clId="{2956CB46-70BE-48FE-ACFA-44E797778CE3}" dt="2026-07-20T17:18:03.034" v="9313" actId="6549"/>
          <ac:spMkLst>
            <pc:docMk/>
            <pc:sldMk cId="230011739" sldId="317"/>
            <ac:spMk id="2" creationId="{9ADA30FC-D250-B263-3F40-7843A4DB86BF}"/>
          </ac:spMkLst>
        </pc:spChg>
        <pc:spChg chg="mod">
          <ac:chgData name="Haakon SPRIEWALD" userId="b8d286e1-ef59-47c6-81e6-48baef0a6f1e" providerId="ADAL" clId="{2956CB46-70BE-48FE-ACFA-44E797778CE3}" dt="2026-07-20T17:18:37.550" v="9320" actId="120"/>
          <ac:spMkLst>
            <pc:docMk/>
            <pc:sldMk cId="230011739" sldId="317"/>
            <ac:spMk id="3" creationId="{26A99B3F-34B2-9075-E954-EA9EB34D9A66}"/>
          </ac:spMkLst>
        </pc:spChg>
      </pc:sldChg>
      <pc:sldChg chg="addSp delSp modSp new mod">
        <pc:chgData name="Haakon SPRIEWALD" userId="b8d286e1-ef59-47c6-81e6-48baef0a6f1e" providerId="ADAL" clId="{2956CB46-70BE-48FE-ACFA-44E797778CE3}" dt="2026-07-17T10:47:36.709" v="2053" actId="962"/>
        <pc:sldMkLst>
          <pc:docMk/>
          <pc:sldMk cId="2048395295" sldId="318"/>
        </pc:sldMkLst>
        <pc:spChg chg="mod">
          <ac:chgData name="Haakon SPRIEWALD" userId="b8d286e1-ef59-47c6-81e6-48baef0a6f1e" providerId="ADAL" clId="{2956CB46-70BE-48FE-ACFA-44E797778CE3}" dt="2026-07-17T10:46:55.284" v="2049" actId="403"/>
          <ac:spMkLst>
            <pc:docMk/>
            <pc:sldMk cId="2048395295" sldId="318"/>
            <ac:spMk id="2" creationId="{A8BC1C28-A3D5-654C-3686-2F944B5092FF}"/>
          </ac:spMkLst>
        </pc:spChg>
        <pc:picChg chg="add mod">
          <ac:chgData name="Haakon SPRIEWALD" userId="b8d286e1-ef59-47c6-81e6-48baef0a6f1e" providerId="ADAL" clId="{2956CB46-70BE-48FE-ACFA-44E797778CE3}" dt="2026-07-17T10:47:36.709" v="2053" actId="962"/>
          <ac:picMkLst>
            <pc:docMk/>
            <pc:sldMk cId="2048395295" sldId="318"/>
            <ac:picMk id="6" creationId="{CCE52CBC-FDC8-BB76-7E29-E935C2FD9298}"/>
          </ac:picMkLst>
        </pc:picChg>
        <pc:picChg chg="add mod ord">
          <ac:chgData name="Haakon SPRIEWALD" userId="b8d286e1-ef59-47c6-81e6-48baef0a6f1e" providerId="ADAL" clId="{2956CB46-70BE-48FE-ACFA-44E797778CE3}" dt="2026-07-17T10:47:25.756" v="2052" actId="962"/>
          <ac:picMkLst>
            <pc:docMk/>
            <pc:sldMk cId="2048395295" sldId="318"/>
            <ac:picMk id="8" creationId="{BD10A703-19C5-B129-D87A-09B327217A1C}"/>
          </ac:picMkLst>
        </pc:picChg>
      </pc:sldChg>
      <pc:sldChg chg="addSp delSp modSp new mod modClrScheme chgLayout modNotesTx">
        <pc:chgData name="Haakon SPRIEWALD" userId="b8d286e1-ef59-47c6-81e6-48baef0a6f1e" providerId="ADAL" clId="{2956CB46-70BE-48FE-ACFA-44E797778CE3}" dt="2026-07-17T10:51:39.482" v="2083" actId="20577"/>
        <pc:sldMkLst>
          <pc:docMk/>
          <pc:sldMk cId="364116818" sldId="319"/>
        </pc:sldMkLst>
        <pc:spChg chg="add mod ord">
          <ac:chgData name="Haakon SPRIEWALD" userId="b8d286e1-ef59-47c6-81e6-48baef0a6f1e" providerId="ADAL" clId="{2956CB46-70BE-48FE-ACFA-44E797778CE3}" dt="2026-07-17T10:49:26.293" v="2072" actId="1076"/>
          <ac:spMkLst>
            <pc:docMk/>
            <pc:sldMk cId="364116818" sldId="319"/>
            <ac:spMk id="5" creationId="{7E1913F8-7B47-993B-58BE-4B597DC72A09}"/>
          </ac:spMkLst>
        </pc:spChg>
        <pc:picChg chg="add mod">
          <ac:chgData name="Haakon SPRIEWALD" userId="b8d286e1-ef59-47c6-81e6-48baef0a6f1e" providerId="ADAL" clId="{2956CB46-70BE-48FE-ACFA-44E797778CE3}" dt="2026-07-17T10:50:15.284" v="2079" actId="207"/>
          <ac:picMkLst>
            <pc:docMk/>
            <pc:sldMk cId="364116818" sldId="319"/>
            <ac:picMk id="8" creationId="{984B4EDC-65E9-B928-224D-72F352483EB6}"/>
          </ac:picMkLst>
        </pc:picChg>
      </pc:sldChg>
      <pc:sldChg chg="add modNotesTx">
        <pc:chgData name="Haakon SPRIEWALD" userId="b8d286e1-ef59-47c6-81e6-48baef0a6f1e" providerId="ADAL" clId="{2956CB46-70BE-48FE-ACFA-44E797778CE3}" dt="2026-07-17T14:04:46.207" v="3576" actId="20577"/>
        <pc:sldMkLst>
          <pc:docMk/>
          <pc:sldMk cId="361229888" sldId="320"/>
        </pc:sldMkLst>
      </pc:sldChg>
      <pc:sldChg chg="addSp delSp modSp new mod modClrScheme chgLayout modNotesTx">
        <pc:chgData name="Haakon SPRIEWALD" userId="b8d286e1-ef59-47c6-81e6-48baef0a6f1e" providerId="ADAL" clId="{2956CB46-70BE-48FE-ACFA-44E797778CE3}" dt="2026-07-20T17:03:08.127" v="9289" actId="20577"/>
        <pc:sldMkLst>
          <pc:docMk/>
          <pc:sldMk cId="51452555" sldId="321"/>
        </pc:sldMkLst>
        <pc:spChg chg="add mod ord">
          <ac:chgData name="Haakon SPRIEWALD" userId="b8d286e1-ef59-47c6-81e6-48baef0a6f1e" providerId="ADAL" clId="{2956CB46-70BE-48FE-ACFA-44E797778CE3}" dt="2026-07-20T17:03:08.127" v="9289" actId="20577"/>
          <ac:spMkLst>
            <pc:docMk/>
            <pc:sldMk cId="51452555" sldId="321"/>
            <ac:spMk id="5" creationId="{0CFA9C5C-2454-285D-C77B-BBD579D9ECCE}"/>
          </ac:spMkLst>
        </pc:spChg>
        <pc:spChg chg="add mod ord">
          <ac:chgData name="Haakon SPRIEWALD" userId="b8d286e1-ef59-47c6-81e6-48baef0a6f1e" providerId="ADAL" clId="{2956CB46-70BE-48FE-ACFA-44E797778CE3}" dt="2026-07-17T10:55:43.219" v="2610" actId="27636"/>
          <ac:spMkLst>
            <pc:docMk/>
            <pc:sldMk cId="51452555" sldId="321"/>
            <ac:spMk id="6" creationId="{52857013-90AD-30DA-89EB-64B79D9CA652}"/>
          </ac:spMkLst>
        </pc:spChg>
        <pc:picChg chg="add mod">
          <ac:chgData name="Haakon SPRIEWALD" userId="b8d286e1-ef59-47c6-81e6-48baef0a6f1e" providerId="ADAL" clId="{2956CB46-70BE-48FE-ACFA-44E797778CE3}" dt="2026-07-17T10:55:29.359" v="2606" actId="962"/>
          <ac:picMkLst>
            <pc:docMk/>
            <pc:sldMk cId="51452555" sldId="321"/>
            <ac:picMk id="8" creationId="{EBA5063A-3B1D-5B9C-3606-378D04153B6F}"/>
          </ac:picMkLst>
        </pc:picChg>
      </pc:sldChg>
      <pc:sldChg chg="modSp new mod modNotesTx">
        <pc:chgData name="Haakon SPRIEWALD" userId="b8d286e1-ef59-47c6-81e6-48baef0a6f1e" providerId="ADAL" clId="{2956CB46-70BE-48FE-ACFA-44E797778CE3}" dt="2026-07-17T14:04:13.058" v="3554" actId="115"/>
        <pc:sldMkLst>
          <pc:docMk/>
          <pc:sldMk cId="2627569457" sldId="322"/>
        </pc:sldMkLst>
        <pc:spChg chg="mod">
          <ac:chgData name="Haakon SPRIEWALD" userId="b8d286e1-ef59-47c6-81e6-48baef0a6f1e" providerId="ADAL" clId="{2956CB46-70BE-48FE-ACFA-44E797778CE3}" dt="2026-07-17T11:05:19.005" v="2771" actId="20577"/>
          <ac:spMkLst>
            <pc:docMk/>
            <pc:sldMk cId="2627569457" sldId="322"/>
            <ac:spMk id="2" creationId="{4CFB1E10-93A9-2095-9794-244F3DCB22D0}"/>
          </ac:spMkLst>
        </pc:spChg>
        <pc:spChg chg="mod">
          <ac:chgData name="Haakon SPRIEWALD" userId="b8d286e1-ef59-47c6-81e6-48baef0a6f1e" providerId="ADAL" clId="{2956CB46-70BE-48FE-ACFA-44E797778CE3}" dt="2026-07-17T14:03:37.590" v="3545" actId="20577"/>
          <ac:spMkLst>
            <pc:docMk/>
            <pc:sldMk cId="2627569457" sldId="322"/>
            <ac:spMk id="3" creationId="{5E7D0F4E-73C1-A2A4-8CC5-F35E75A8D9FE}"/>
          </ac:spMkLst>
        </pc:spChg>
      </pc:sldChg>
      <pc:sldChg chg="add">
        <pc:chgData name="Haakon SPRIEWALD" userId="b8d286e1-ef59-47c6-81e6-48baef0a6f1e" providerId="ADAL" clId="{2956CB46-70BE-48FE-ACFA-44E797778CE3}" dt="2026-07-17T12:28:13.044" v="2783"/>
        <pc:sldMkLst>
          <pc:docMk/>
          <pc:sldMk cId="494370986" sldId="323"/>
        </pc:sldMkLst>
      </pc:sldChg>
      <pc:sldChg chg="addSp delSp modSp new mod ord modClrScheme modAnim chgLayout modNotesTx">
        <pc:chgData name="Haakon SPRIEWALD" userId="b8d286e1-ef59-47c6-81e6-48baef0a6f1e" providerId="ADAL" clId="{2956CB46-70BE-48FE-ACFA-44E797778CE3}" dt="2026-07-21T08:24:23.739" v="9684" actId="13244"/>
        <pc:sldMkLst>
          <pc:docMk/>
          <pc:sldMk cId="740399881" sldId="329"/>
        </pc:sldMkLst>
        <pc:spChg chg="add mod">
          <ac:chgData name="Haakon SPRIEWALD" userId="b8d286e1-ef59-47c6-81e6-48baef0a6f1e" providerId="ADAL" clId="{2956CB46-70BE-48FE-ACFA-44E797778CE3}" dt="2026-07-20T17:46:01.523" v="9683"/>
          <ac:spMkLst>
            <pc:docMk/>
            <pc:sldMk cId="740399881" sldId="329"/>
            <ac:spMk id="3" creationId="{8A21B1A0-0B96-C5E6-C7D6-93A61D25B058}"/>
          </ac:spMkLst>
        </pc:spChg>
        <pc:spChg chg="add mod ord">
          <ac:chgData name="Haakon SPRIEWALD" userId="b8d286e1-ef59-47c6-81e6-48baef0a6f1e" providerId="ADAL" clId="{2956CB46-70BE-48FE-ACFA-44E797778CE3}" dt="2026-07-20T17:40:41.591" v="9510" actId="1076"/>
          <ac:spMkLst>
            <pc:docMk/>
            <pc:sldMk cId="740399881" sldId="329"/>
            <ac:spMk id="5" creationId="{67A76185-A886-4224-5A84-FDCE9390AD28}"/>
          </ac:spMkLst>
        </pc:spChg>
        <pc:picChg chg="add mod ord">
          <ac:chgData name="Haakon SPRIEWALD" userId="b8d286e1-ef59-47c6-81e6-48baef0a6f1e" providerId="ADAL" clId="{2956CB46-70BE-48FE-ACFA-44E797778CE3}" dt="2026-07-20T17:45:58.639" v="9682" actId="962"/>
          <ac:picMkLst>
            <pc:docMk/>
            <pc:sldMk cId="740399881" sldId="329"/>
            <ac:picMk id="2" creationId="{0300F4AE-9959-05CC-28C3-128C3E7B877F}"/>
          </ac:picMkLst>
        </pc:picChg>
      </pc:sldChg>
      <pc:sldChg chg="addSp delSp modSp new mod ord modClrScheme modAnim chgLayout modNotesTx">
        <pc:chgData name="Haakon SPRIEWALD" userId="b8d286e1-ef59-47c6-81e6-48baef0a6f1e" providerId="ADAL" clId="{2956CB46-70BE-48FE-ACFA-44E797778CE3}" dt="2026-07-20T17:29:02.687" v="9420" actId="13244"/>
        <pc:sldMkLst>
          <pc:docMk/>
          <pc:sldMk cId="253855142" sldId="333"/>
        </pc:sldMkLst>
        <pc:spChg chg="add mod ord">
          <ac:chgData name="Haakon SPRIEWALD" userId="b8d286e1-ef59-47c6-81e6-48baef0a6f1e" providerId="ADAL" clId="{2956CB46-70BE-48FE-ACFA-44E797778CE3}" dt="2026-07-20T17:26:50.787" v="9404" actId="207"/>
          <ac:spMkLst>
            <pc:docMk/>
            <pc:sldMk cId="253855142" sldId="333"/>
            <ac:spMk id="5" creationId="{3AD59215-3B13-A39D-1089-9F0C5BB34BB7}"/>
          </ac:spMkLst>
        </pc:spChg>
        <pc:spChg chg="add mod">
          <ac:chgData name="Haakon SPRIEWALD" userId="b8d286e1-ef59-47c6-81e6-48baef0a6f1e" providerId="ADAL" clId="{2956CB46-70BE-48FE-ACFA-44E797778CE3}" dt="2026-07-20T17:28:01.857" v="9414" actId="1076"/>
          <ac:spMkLst>
            <pc:docMk/>
            <pc:sldMk cId="253855142" sldId="333"/>
            <ac:spMk id="7" creationId="{0D1A7911-91F6-B714-16FC-2396AF25B47F}"/>
          </ac:spMkLst>
        </pc:spChg>
        <pc:spChg chg="add mod">
          <ac:chgData name="Haakon SPRIEWALD" userId="b8d286e1-ef59-47c6-81e6-48baef0a6f1e" providerId="ADAL" clId="{2956CB46-70BE-48FE-ACFA-44E797778CE3}" dt="2026-07-20T17:28:32.677" v="9415"/>
          <ac:spMkLst>
            <pc:docMk/>
            <pc:sldMk cId="253855142" sldId="333"/>
            <ac:spMk id="10" creationId="{945559E8-79D7-20D5-6D3F-950E7F0EDFDC}"/>
          </ac:spMkLst>
        </pc:spChg>
        <pc:spChg chg="add mod">
          <ac:chgData name="Haakon SPRIEWALD" userId="b8d286e1-ef59-47c6-81e6-48baef0a6f1e" providerId="ADAL" clId="{2956CB46-70BE-48FE-ACFA-44E797778CE3}" dt="2026-07-20T17:28:37.757" v="9416"/>
          <ac:spMkLst>
            <pc:docMk/>
            <pc:sldMk cId="253855142" sldId="333"/>
            <ac:spMk id="15" creationId="{53BCCCA4-937D-AF72-E255-B962599EA474}"/>
          </ac:spMkLst>
        </pc:spChg>
        <pc:spChg chg="add mod">
          <ac:chgData name="Haakon SPRIEWALD" userId="b8d286e1-ef59-47c6-81e6-48baef0a6f1e" providerId="ADAL" clId="{2956CB46-70BE-48FE-ACFA-44E797778CE3}" dt="2026-07-20T17:28:43.349" v="9417"/>
          <ac:spMkLst>
            <pc:docMk/>
            <pc:sldMk cId="253855142" sldId="333"/>
            <ac:spMk id="17" creationId="{5CC38A4B-6B1E-0767-6084-AEDFFD3A3E16}"/>
          </ac:spMkLst>
        </pc:spChg>
      </pc:sldChg>
      <pc:sldChg chg="addSp delSp modSp new mod modClrScheme chgLayout modNotesTx">
        <pc:chgData name="Haakon SPRIEWALD" userId="b8d286e1-ef59-47c6-81e6-48baef0a6f1e" providerId="ADAL" clId="{2956CB46-70BE-48FE-ACFA-44E797778CE3}" dt="2026-07-20T17:25:46.535" v="9395" actId="20577"/>
        <pc:sldMkLst>
          <pc:docMk/>
          <pc:sldMk cId="1582015562" sldId="363"/>
        </pc:sldMkLst>
        <pc:spChg chg="add mod ord">
          <ac:chgData name="Haakon SPRIEWALD" userId="b8d286e1-ef59-47c6-81e6-48baef0a6f1e" providerId="ADAL" clId="{2956CB46-70BE-48FE-ACFA-44E797778CE3}" dt="2026-07-20T17:25:46.535" v="9395" actId="20577"/>
          <ac:spMkLst>
            <pc:docMk/>
            <pc:sldMk cId="1582015562" sldId="363"/>
            <ac:spMk id="7" creationId="{22249CEB-A31F-C7B5-F350-E056D38D65C4}"/>
          </ac:spMkLst>
        </pc:spChg>
        <pc:spChg chg="add mod">
          <ac:chgData name="Haakon SPRIEWALD" userId="b8d286e1-ef59-47c6-81e6-48baef0a6f1e" providerId="ADAL" clId="{2956CB46-70BE-48FE-ACFA-44E797778CE3}" dt="2026-07-20T17:24:14.661" v="9378" actId="14100"/>
          <ac:spMkLst>
            <pc:docMk/>
            <pc:sldMk cId="1582015562" sldId="363"/>
            <ac:spMk id="9" creationId="{7D209C96-5EA4-7BFE-6C9A-222ECCCEFD08}"/>
          </ac:spMkLst>
        </pc:spChg>
        <pc:spChg chg="add mod">
          <ac:chgData name="Haakon SPRIEWALD" userId="b8d286e1-ef59-47c6-81e6-48baef0a6f1e" providerId="ADAL" clId="{2956CB46-70BE-48FE-ACFA-44E797778CE3}" dt="2026-07-20T17:25:07.545" v="9388" actId="1076"/>
          <ac:spMkLst>
            <pc:docMk/>
            <pc:sldMk cId="1582015562" sldId="363"/>
            <ac:spMk id="12" creationId="{94484421-CF87-0BF5-E274-B95DBBB7D69F}"/>
          </ac:spMkLst>
        </pc:spChg>
        <pc:spChg chg="add mod">
          <ac:chgData name="Haakon SPRIEWALD" userId="b8d286e1-ef59-47c6-81e6-48baef0a6f1e" providerId="ADAL" clId="{2956CB46-70BE-48FE-ACFA-44E797778CE3}" dt="2026-07-20T17:25:07.545" v="9388" actId="1076"/>
          <ac:spMkLst>
            <pc:docMk/>
            <pc:sldMk cId="1582015562" sldId="363"/>
            <ac:spMk id="14" creationId="{99CC71DA-69AE-F6D5-B5B1-EDDB9C86F43D}"/>
          </ac:spMkLst>
        </pc:spChg>
        <pc:spChg chg="add mod">
          <ac:chgData name="Haakon SPRIEWALD" userId="b8d286e1-ef59-47c6-81e6-48baef0a6f1e" providerId="ADAL" clId="{2956CB46-70BE-48FE-ACFA-44E797778CE3}" dt="2026-07-20T17:25:07.545" v="9388" actId="1076"/>
          <ac:spMkLst>
            <pc:docMk/>
            <pc:sldMk cId="1582015562" sldId="363"/>
            <ac:spMk id="16" creationId="{E28B0E3F-AEE7-A8DE-8BFD-B08E8DA2A387}"/>
          </ac:spMkLst>
        </pc:spChg>
        <pc:picChg chg="add mod ord">
          <ac:chgData name="Haakon SPRIEWALD" userId="b8d286e1-ef59-47c6-81e6-48baef0a6f1e" providerId="ADAL" clId="{2956CB46-70BE-48FE-ACFA-44E797778CE3}" dt="2026-07-20T17:25:19.883" v="9390" actId="13244"/>
          <ac:picMkLst>
            <pc:docMk/>
            <pc:sldMk cId="1582015562" sldId="363"/>
            <ac:picMk id="11" creationId="{02FB3EE8-D339-E12B-45C1-5572AD9259C6}"/>
          </ac:picMkLst>
        </pc:picChg>
        <pc:picChg chg="add mod">
          <ac:chgData name="Haakon SPRIEWALD" userId="b8d286e1-ef59-47c6-81e6-48baef0a6f1e" providerId="ADAL" clId="{2956CB46-70BE-48FE-ACFA-44E797778CE3}" dt="2026-07-20T17:25:22.168" v="9391" actId="962"/>
          <ac:picMkLst>
            <pc:docMk/>
            <pc:sldMk cId="1582015562" sldId="363"/>
            <ac:picMk id="18" creationId="{5C0E2701-0657-4463-2485-922E91E67EDF}"/>
          </ac:picMkLst>
        </pc:picChg>
      </pc:sldChg>
      <pc:sldChg chg="modSp add">
        <pc:chgData name="Haakon SPRIEWALD" userId="b8d286e1-ef59-47c6-81e6-48baef0a6f1e" providerId="ADAL" clId="{2956CB46-70BE-48FE-ACFA-44E797778CE3}" dt="2026-07-20T17:29:46.107" v="9423"/>
        <pc:sldMkLst>
          <pc:docMk/>
          <pc:sldMk cId="2871540174" sldId="365"/>
        </pc:sldMkLst>
        <pc:spChg chg="mod">
          <ac:chgData name="Haakon SPRIEWALD" userId="b8d286e1-ef59-47c6-81e6-48baef0a6f1e" providerId="ADAL" clId="{2956CB46-70BE-48FE-ACFA-44E797778CE3}" dt="2026-07-20T17:29:41.258" v="9422"/>
          <ac:spMkLst>
            <pc:docMk/>
            <pc:sldMk cId="2871540174" sldId="365"/>
            <ac:spMk id="5" creationId="{4B8B2398-4119-FB32-163F-1F2B14EADC98}"/>
          </ac:spMkLst>
        </pc:spChg>
        <pc:spChg chg="mod">
          <ac:chgData name="Haakon SPRIEWALD" userId="b8d286e1-ef59-47c6-81e6-48baef0a6f1e" providerId="ADAL" clId="{2956CB46-70BE-48FE-ACFA-44E797778CE3}" dt="2026-07-20T17:29:46.107" v="9423"/>
          <ac:spMkLst>
            <pc:docMk/>
            <pc:sldMk cId="2871540174" sldId="365"/>
            <ac:spMk id="7" creationId="{1D74E79F-D3DF-10F1-C257-560042CC9DB4}"/>
          </ac:spMkLst>
        </pc:spChg>
      </pc:sldChg>
      <pc:sldChg chg="addSp delSp modSp new mod modClrScheme chgLayout">
        <pc:chgData name="Haakon SPRIEWALD" userId="b8d286e1-ef59-47c6-81e6-48baef0a6f1e" providerId="ADAL" clId="{2956CB46-70BE-48FE-ACFA-44E797778CE3}" dt="2026-07-20T17:36:20.468" v="9469" actId="20577"/>
        <pc:sldMkLst>
          <pc:docMk/>
          <pc:sldMk cId="2698854872" sldId="366"/>
        </pc:sldMkLst>
        <pc:spChg chg="add mod ord">
          <ac:chgData name="Haakon SPRIEWALD" userId="b8d286e1-ef59-47c6-81e6-48baef0a6f1e" providerId="ADAL" clId="{2956CB46-70BE-48FE-ACFA-44E797778CE3}" dt="2026-07-20T17:35:34.365" v="9461" actId="14100"/>
          <ac:spMkLst>
            <pc:docMk/>
            <pc:sldMk cId="2698854872" sldId="366"/>
            <ac:spMk id="5" creationId="{C187CC7B-643F-622F-A7E3-F24D9AB3FFB7}"/>
          </ac:spMkLst>
        </pc:spChg>
        <pc:spChg chg="add del mod ord">
          <ac:chgData name="Haakon SPRIEWALD" userId="b8d286e1-ef59-47c6-81e6-48baef0a6f1e" providerId="ADAL" clId="{2956CB46-70BE-48FE-ACFA-44E797778CE3}" dt="2026-07-20T17:35:27.067" v="9460" actId="14100"/>
          <ac:spMkLst>
            <pc:docMk/>
            <pc:sldMk cId="2698854872" sldId="366"/>
            <ac:spMk id="6" creationId="{6D2D0389-CA99-5118-3C90-77920E8F41C5}"/>
          </ac:spMkLst>
        </pc:spChg>
        <pc:spChg chg="add mod">
          <ac:chgData name="Haakon SPRIEWALD" userId="b8d286e1-ef59-47c6-81e6-48baef0a6f1e" providerId="ADAL" clId="{2956CB46-70BE-48FE-ACFA-44E797778CE3}" dt="2026-07-20T17:36:20.468" v="9469" actId="20577"/>
          <ac:spMkLst>
            <pc:docMk/>
            <pc:sldMk cId="2698854872" sldId="366"/>
            <ac:spMk id="10" creationId="{623CBBD6-3361-8D7D-820F-5D6185774C00}"/>
          </ac:spMkLst>
        </pc:spChg>
        <pc:picChg chg="add mod ord">
          <ac:chgData name="Haakon SPRIEWALD" userId="b8d286e1-ef59-47c6-81e6-48baef0a6f1e" providerId="ADAL" clId="{2956CB46-70BE-48FE-ACFA-44E797778CE3}" dt="2026-07-20T17:35:17.108" v="9458" actId="13244"/>
          <ac:picMkLst>
            <pc:docMk/>
            <pc:sldMk cId="2698854872" sldId="366"/>
            <ac:picMk id="9" creationId="{E2838D0D-55EA-756F-B77E-30857163E3A7}"/>
          </ac:picMkLst>
        </pc:picChg>
      </pc:sldChg>
      <pc:sldChg chg="addSp delSp modSp add mod">
        <pc:chgData name="Haakon SPRIEWALD" userId="b8d286e1-ef59-47c6-81e6-48baef0a6f1e" providerId="ADAL" clId="{2956CB46-70BE-48FE-ACFA-44E797778CE3}" dt="2026-07-20T17:40:18.515" v="9505" actId="13244"/>
        <pc:sldMkLst>
          <pc:docMk/>
          <pc:sldMk cId="309239804" sldId="367"/>
        </pc:sldMkLst>
        <pc:spChg chg="mod">
          <ac:chgData name="Haakon SPRIEWALD" userId="b8d286e1-ef59-47c6-81e6-48baef0a6f1e" providerId="ADAL" clId="{2956CB46-70BE-48FE-ACFA-44E797778CE3}" dt="2026-07-20T17:37:50.714" v="9474" actId="14100"/>
          <ac:spMkLst>
            <pc:docMk/>
            <pc:sldMk cId="309239804" sldId="367"/>
            <ac:spMk id="5" creationId="{1A1EB793-3A21-B17D-FF9B-1562B62BBDCE}"/>
          </ac:spMkLst>
        </pc:spChg>
        <pc:spChg chg="mod">
          <ac:chgData name="Haakon SPRIEWALD" userId="b8d286e1-ef59-47c6-81e6-48baef0a6f1e" providerId="ADAL" clId="{2956CB46-70BE-48FE-ACFA-44E797778CE3}" dt="2026-07-20T17:38:48.495" v="9487" actId="14100"/>
          <ac:spMkLst>
            <pc:docMk/>
            <pc:sldMk cId="309239804" sldId="367"/>
            <ac:spMk id="6" creationId="{18F2EFE0-EDE5-9975-738A-1CBE7A5C9CC7}"/>
          </ac:spMkLst>
        </pc:spChg>
        <pc:spChg chg="add mod">
          <ac:chgData name="Haakon SPRIEWALD" userId="b8d286e1-ef59-47c6-81e6-48baef0a6f1e" providerId="ADAL" clId="{2956CB46-70BE-48FE-ACFA-44E797778CE3}" dt="2026-07-20T17:39:55.187" v="9501" actId="1076"/>
          <ac:spMkLst>
            <pc:docMk/>
            <pc:sldMk cId="309239804" sldId="367"/>
            <ac:spMk id="7" creationId="{EC700513-25C5-9F05-B6BF-6747F4BF5A69}"/>
          </ac:spMkLst>
        </pc:spChg>
        <pc:spChg chg="add mod">
          <ac:chgData name="Haakon SPRIEWALD" userId="b8d286e1-ef59-47c6-81e6-48baef0a6f1e" providerId="ADAL" clId="{2956CB46-70BE-48FE-ACFA-44E797778CE3}" dt="2026-07-20T17:40:04.656" v="9503" actId="207"/>
          <ac:spMkLst>
            <pc:docMk/>
            <pc:sldMk cId="309239804" sldId="367"/>
            <ac:spMk id="11" creationId="{ADD29D56-CAAC-C12F-AC67-3AD8480DBA11}"/>
          </ac:spMkLst>
        </pc:spChg>
        <pc:picChg chg="add mod ord">
          <ac:chgData name="Haakon SPRIEWALD" userId="b8d286e1-ef59-47c6-81e6-48baef0a6f1e" providerId="ADAL" clId="{2956CB46-70BE-48FE-ACFA-44E797778CE3}" dt="2026-07-20T17:40:18.515" v="9505" actId="13244"/>
          <ac:picMkLst>
            <pc:docMk/>
            <pc:sldMk cId="309239804" sldId="367"/>
            <ac:picMk id="3" creationId="{43A0EC4A-CA61-E750-180C-E7E2EF11D1CD}"/>
          </ac:picMkLst>
        </pc:picChg>
      </pc:sldChg>
      <pc:sldChg chg="addSp delSp modSp new mod modClrScheme chgLayout modNotesTx">
        <pc:chgData name="Haakon SPRIEWALD" userId="b8d286e1-ef59-47c6-81e6-48baef0a6f1e" providerId="ADAL" clId="{2956CB46-70BE-48FE-ACFA-44E797778CE3}" dt="2026-08-10T11:13:47.911" v="11690" actId="962"/>
        <pc:sldMkLst>
          <pc:docMk/>
          <pc:sldMk cId="1031752506" sldId="368"/>
        </pc:sldMkLst>
        <pc:spChg chg="add mod ord">
          <ac:chgData name="Haakon SPRIEWALD" userId="b8d286e1-ef59-47c6-81e6-48baef0a6f1e" providerId="ADAL" clId="{2956CB46-70BE-48FE-ACFA-44E797778CE3}" dt="2026-07-21T08:48:28.270" v="9687"/>
          <ac:spMkLst>
            <pc:docMk/>
            <pc:sldMk cId="1031752506" sldId="368"/>
            <ac:spMk id="5" creationId="{1966FB33-A0AD-F5A8-F72E-1ECFA21FEC7E}"/>
          </ac:spMkLst>
        </pc:spChg>
        <pc:spChg chg="add mod ord">
          <ac:chgData name="Haakon SPRIEWALD" userId="b8d286e1-ef59-47c6-81e6-48baef0a6f1e" providerId="ADAL" clId="{2956CB46-70BE-48FE-ACFA-44E797778CE3}" dt="2026-07-21T08:52:05.546" v="9691" actId="14100"/>
          <ac:spMkLst>
            <pc:docMk/>
            <pc:sldMk cId="1031752506" sldId="368"/>
            <ac:spMk id="6" creationId="{D451F357-B7FE-B330-F2DA-9AF341A81D5E}"/>
          </ac:spMkLst>
        </pc:spChg>
        <pc:picChg chg="add mod">
          <ac:chgData name="Haakon SPRIEWALD" userId="b8d286e1-ef59-47c6-81e6-48baef0a6f1e" providerId="ADAL" clId="{2956CB46-70BE-48FE-ACFA-44E797778CE3}" dt="2026-08-10T11:13:47.911" v="11690" actId="962"/>
          <ac:picMkLst>
            <pc:docMk/>
            <pc:sldMk cId="1031752506" sldId="368"/>
            <ac:picMk id="10" creationId="{0365A5AF-66F2-5DCA-D0A9-9F68F549DF1E}"/>
          </ac:picMkLst>
        </pc:picChg>
      </pc:sldChg>
      <pc:sldChg chg="addSp delSp modSp new mod modNotesTx">
        <pc:chgData name="Haakon SPRIEWALD" userId="b8d286e1-ef59-47c6-81e6-48baef0a6f1e" providerId="ADAL" clId="{2956CB46-70BE-48FE-ACFA-44E797778CE3}" dt="2026-07-21T09:04:25.205" v="9859" actId="962"/>
        <pc:sldMkLst>
          <pc:docMk/>
          <pc:sldMk cId="3076201248" sldId="369"/>
        </pc:sldMkLst>
        <pc:spChg chg="mod">
          <ac:chgData name="Haakon SPRIEWALD" userId="b8d286e1-ef59-47c6-81e6-48baef0a6f1e" providerId="ADAL" clId="{2956CB46-70BE-48FE-ACFA-44E797778CE3}" dt="2026-07-21T08:54:53.580" v="9710" actId="14100"/>
          <ac:spMkLst>
            <pc:docMk/>
            <pc:sldMk cId="3076201248" sldId="369"/>
            <ac:spMk id="2" creationId="{57F46B6B-EC41-C8A5-1B10-16454D11CF73}"/>
          </ac:spMkLst>
        </pc:spChg>
        <pc:spChg chg="add mod">
          <ac:chgData name="Haakon SPRIEWALD" userId="b8d286e1-ef59-47c6-81e6-48baef0a6f1e" providerId="ADAL" clId="{2956CB46-70BE-48FE-ACFA-44E797778CE3}" dt="2026-07-21T09:03:11.079" v="9741" actId="1076"/>
          <ac:spMkLst>
            <pc:docMk/>
            <pc:sldMk cId="3076201248" sldId="369"/>
            <ac:spMk id="6" creationId="{9EA97C51-054E-20AF-7D32-9E375C03DD73}"/>
          </ac:spMkLst>
        </pc:spChg>
        <pc:spChg chg="add mod">
          <ac:chgData name="Haakon SPRIEWALD" userId="b8d286e1-ef59-47c6-81e6-48baef0a6f1e" providerId="ADAL" clId="{2956CB46-70BE-48FE-ACFA-44E797778CE3}" dt="2026-07-21T09:03:03.062" v="9740" actId="14100"/>
          <ac:spMkLst>
            <pc:docMk/>
            <pc:sldMk cId="3076201248" sldId="369"/>
            <ac:spMk id="8" creationId="{F67A5D0D-E2D2-A120-51A8-0F5696E0FC84}"/>
          </ac:spMkLst>
        </pc:spChg>
        <pc:spChg chg="add mod">
          <ac:chgData name="Haakon SPRIEWALD" userId="b8d286e1-ef59-47c6-81e6-48baef0a6f1e" providerId="ADAL" clId="{2956CB46-70BE-48FE-ACFA-44E797778CE3}" dt="2026-07-21T09:02:59.357" v="9739" actId="14100"/>
          <ac:spMkLst>
            <pc:docMk/>
            <pc:sldMk cId="3076201248" sldId="369"/>
            <ac:spMk id="10" creationId="{DBE6CF2A-41F8-7AC8-D40A-3E3099556087}"/>
          </ac:spMkLst>
        </pc:spChg>
        <pc:picChg chg="add mod">
          <ac:chgData name="Haakon SPRIEWALD" userId="b8d286e1-ef59-47c6-81e6-48baef0a6f1e" providerId="ADAL" clId="{2956CB46-70BE-48FE-ACFA-44E797778CE3}" dt="2026-07-21T09:04:25.205" v="9859" actId="962"/>
          <ac:picMkLst>
            <pc:docMk/>
            <pc:sldMk cId="3076201248" sldId="369"/>
            <ac:picMk id="12" creationId="{191A1A92-DDDF-1290-A32A-EFAFA90E53F2}"/>
          </ac:picMkLst>
        </pc:picChg>
      </pc:sldChg>
      <pc:sldChg chg="addSp delSp modSp new mod modClrScheme chgLayout modNotesTx">
        <pc:chgData name="Haakon SPRIEWALD" userId="b8d286e1-ef59-47c6-81e6-48baef0a6f1e" providerId="ADAL" clId="{2956CB46-70BE-48FE-ACFA-44E797778CE3}" dt="2026-07-21T14:26:23.684" v="11498" actId="13244"/>
        <pc:sldMkLst>
          <pc:docMk/>
          <pc:sldMk cId="450035898" sldId="370"/>
        </pc:sldMkLst>
        <pc:spChg chg="add mod ord">
          <ac:chgData name="Haakon SPRIEWALD" userId="b8d286e1-ef59-47c6-81e6-48baef0a6f1e" providerId="ADAL" clId="{2956CB46-70BE-48FE-ACFA-44E797778CE3}" dt="2026-07-21T09:05:00.020" v="9862"/>
          <ac:spMkLst>
            <pc:docMk/>
            <pc:sldMk cId="450035898" sldId="370"/>
            <ac:spMk id="5" creationId="{F95578BB-ECFD-3702-5185-E680EF8D8E02}"/>
          </ac:spMkLst>
        </pc:spChg>
        <pc:picChg chg="add mod">
          <ac:chgData name="Haakon SPRIEWALD" userId="b8d286e1-ef59-47c6-81e6-48baef0a6f1e" providerId="ADAL" clId="{2956CB46-70BE-48FE-ACFA-44E797778CE3}" dt="2026-07-21T09:14:38.593" v="10119" actId="962"/>
          <ac:picMkLst>
            <pc:docMk/>
            <pc:sldMk cId="450035898" sldId="370"/>
            <ac:picMk id="7" creationId="{2D0141C0-B04E-1CDE-02DB-3A6B6EA60864}"/>
          </ac:picMkLst>
        </pc:picChg>
        <pc:picChg chg="add mod">
          <ac:chgData name="Haakon SPRIEWALD" userId="b8d286e1-ef59-47c6-81e6-48baef0a6f1e" providerId="ADAL" clId="{2956CB46-70BE-48FE-ACFA-44E797778CE3}" dt="2026-07-21T09:17:51.249" v="10552" actId="1076"/>
          <ac:picMkLst>
            <pc:docMk/>
            <pc:sldMk cId="450035898" sldId="370"/>
            <ac:picMk id="9" creationId="{C8002902-D671-67E6-1F15-90992AC624E2}"/>
          </ac:picMkLst>
        </pc:picChg>
        <pc:picChg chg="add mod">
          <ac:chgData name="Haakon SPRIEWALD" userId="b8d286e1-ef59-47c6-81e6-48baef0a6f1e" providerId="ADAL" clId="{2956CB46-70BE-48FE-ACFA-44E797778CE3}" dt="2026-07-21T09:18:27.145" v="10716" actId="962"/>
          <ac:picMkLst>
            <pc:docMk/>
            <pc:sldMk cId="450035898" sldId="370"/>
            <ac:picMk id="11" creationId="{B9ECB7F7-36EC-A635-34EF-6EE06C6616F6}"/>
          </ac:picMkLst>
        </pc:picChg>
        <pc:picChg chg="add mod">
          <ac:chgData name="Haakon SPRIEWALD" userId="b8d286e1-ef59-47c6-81e6-48baef0a6f1e" providerId="ADAL" clId="{2956CB46-70BE-48FE-ACFA-44E797778CE3}" dt="2026-07-21T09:15:12.231" v="10217" actId="962"/>
          <ac:picMkLst>
            <pc:docMk/>
            <pc:sldMk cId="450035898" sldId="370"/>
            <ac:picMk id="13" creationId="{07EA9EDB-784C-BCCB-4DF1-ECC6235A3268}"/>
          </ac:picMkLst>
        </pc:picChg>
        <pc:picChg chg="add mod">
          <ac:chgData name="Haakon SPRIEWALD" userId="b8d286e1-ef59-47c6-81e6-48baef0a6f1e" providerId="ADAL" clId="{2956CB46-70BE-48FE-ACFA-44E797778CE3}" dt="2026-07-21T09:15:35.228" v="10225" actId="962"/>
          <ac:picMkLst>
            <pc:docMk/>
            <pc:sldMk cId="450035898" sldId="370"/>
            <ac:picMk id="15" creationId="{1F24253F-2A0C-1FA8-B0F9-ED682F1CA793}"/>
          </ac:picMkLst>
        </pc:picChg>
        <pc:picChg chg="add mod">
          <ac:chgData name="Haakon SPRIEWALD" userId="b8d286e1-ef59-47c6-81e6-48baef0a6f1e" providerId="ADAL" clId="{2956CB46-70BE-48FE-ACFA-44E797778CE3}" dt="2026-07-21T09:17:57.560" v="10554" actId="962"/>
          <ac:picMkLst>
            <pc:docMk/>
            <pc:sldMk cId="450035898" sldId="370"/>
            <ac:picMk id="17" creationId="{21AEB9A2-9DC2-1FAC-C582-EB638D84C03A}"/>
          </ac:picMkLst>
        </pc:picChg>
        <pc:picChg chg="add mod">
          <ac:chgData name="Haakon SPRIEWALD" userId="b8d286e1-ef59-47c6-81e6-48baef0a6f1e" providerId="ADAL" clId="{2956CB46-70BE-48FE-ACFA-44E797778CE3}" dt="2026-07-21T09:20:09.738" v="11162" actId="962"/>
          <ac:picMkLst>
            <pc:docMk/>
            <pc:sldMk cId="450035898" sldId="370"/>
            <ac:picMk id="19" creationId="{5E19BE35-871D-152D-E8FB-4274D2FACCBA}"/>
          </ac:picMkLst>
        </pc:picChg>
      </pc:sldChg>
      <pc:sldChg chg="addSp delSp modSp new mod modNotesTx">
        <pc:chgData name="Haakon SPRIEWALD" userId="b8d286e1-ef59-47c6-81e6-48baef0a6f1e" providerId="ADAL" clId="{2956CB46-70BE-48FE-ACFA-44E797778CE3}" dt="2026-08-10T12:00:05.829" v="11720" actId="404"/>
        <pc:sldMkLst>
          <pc:docMk/>
          <pc:sldMk cId="3002719529" sldId="371"/>
        </pc:sldMkLst>
        <pc:spChg chg="mod">
          <ac:chgData name="Haakon SPRIEWALD" userId="b8d286e1-ef59-47c6-81e6-48baef0a6f1e" providerId="ADAL" clId="{2956CB46-70BE-48FE-ACFA-44E797778CE3}" dt="2026-08-10T12:00:05.829" v="11720" actId="404"/>
          <ac:spMkLst>
            <pc:docMk/>
            <pc:sldMk cId="3002719529" sldId="371"/>
            <ac:spMk id="2" creationId="{9B115D25-AB66-9B17-B66D-4F77748F0CB5}"/>
          </ac:spMkLst>
        </pc:spChg>
        <pc:spChg chg="add mod">
          <ac:chgData name="Haakon SPRIEWALD" userId="b8d286e1-ef59-47c6-81e6-48baef0a6f1e" providerId="ADAL" clId="{2956CB46-70BE-48FE-ACFA-44E797778CE3}" dt="2026-07-21T15:05:34.808" v="11553" actId="6549"/>
          <ac:spMkLst>
            <pc:docMk/>
            <pc:sldMk cId="3002719529" sldId="371"/>
            <ac:spMk id="6" creationId="{0EB2DC91-D34B-BBE7-9363-6FCAC9C47CFC}"/>
          </ac:spMkLst>
        </pc:spChg>
        <pc:spChg chg="add mod">
          <ac:chgData name="Haakon SPRIEWALD" userId="b8d286e1-ef59-47c6-81e6-48baef0a6f1e" providerId="ADAL" clId="{2956CB46-70BE-48FE-ACFA-44E797778CE3}" dt="2026-07-21T15:05:29.901" v="11550" actId="6549"/>
          <ac:spMkLst>
            <pc:docMk/>
            <pc:sldMk cId="3002719529" sldId="371"/>
            <ac:spMk id="10" creationId="{D5CEEDE7-2C96-6658-C572-68437BD4B604}"/>
          </ac:spMkLst>
        </pc:spChg>
        <pc:spChg chg="add mod">
          <ac:chgData name="Haakon SPRIEWALD" userId="b8d286e1-ef59-47c6-81e6-48baef0a6f1e" providerId="ADAL" clId="{2956CB46-70BE-48FE-ACFA-44E797778CE3}" dt="2026-07-21T15:06:29.174" v="11571" actId="1076"/>
          <ac:spMkLst>
            <pc:docMk/>
            <pc:sldMk cId="3002719529" sldId="371"/>
            <ac:spMk id="12" creationId="{BFCA2DCB-FEE0-6367-1D37-EBA5BA760835}"/>
          </ac:spMkLst>
        </pc:spChg>
        <pc:spChg chg="add mod">
          <ac:chgData name="Haakon SPRIEWALD" userId="b8d286e1-ef59-47c6-81e6-48baef0a6f1e" providerId="ADAL" clId="{2956CB46-70BE-48FE-ACFA-44E797778CE3}" dt="2026-07-21T15:04:33.789" v="11544" actId="1076"/>
          <ac:spMkLst>
            <pc:docMk/>
            <pc:sldMk cId="3002719529" sldId="371"/>
            <ac:spMk id="14" creationId="{75323CFE-4D74-CE97-AD7E-5934E7D9FD3A}"/>
          </ac:spMkLst>
        </pc:spChg>
        <pc:spChg chg="add mod">
          <ac:chgData name="Haakon SPRIEWALD" userId="b8d286e1-ef59-47c6-81e6-48baef0a6f1e" providerId="ADAL" clId="{2956CB46-70BE-48FE-ACFA-44E797778CE3}" dt="2026-07-21T15:05:39.662" v="11556" actId="6549"/>
          <ac:spMkLst>
            <pc:docMk/>
            <pc:sldMk cId="3002719529" sldId="371"/>
            <ac:spMk id="16" creationId="{96BA37E7-BB7F-15BB-F059-03097D290BDF}"/>
          </ac:spMkLst>
        </pc:spChg>
        <pc:spChg chg="add mod">
          <ac:chgData name="Haakon SPRIEWALD" userId="b8d286e1-ef59-47c6-81e6-48baef0a6f1e" providerId="ADAL" clId="{2956CB46-70BE-48FE-ACFA-44E797778CE3}" dt="2026-07-21T15:08:01.768" v="11590" actId="1076"/>
          <ac:spMkLst>
            <pc:docMk/>
            <pc:sldMk cId="3002719529" sldId="371"/>
            <ac:spMk id="19" creationId="{75420E14-2238-3BCF-BA34-03951D621496}"/>
          </ac:spMkLst>
        </pc:spChg>
        <pc:spChg chg="add mod">
          <ac:chgData name="Haakon SPRIEWALD" userId="b8d286e1-ef59-47c6-81e6-48baef0a6f1e" providerId="ADAL" clId="{2956CB46-70BE-48FE-ACFA-44E797778CE3}" dt="2026-07-21T15:08:19.851" v="11594" actId="1076"/>
          <ac:spMkLst>
            <pc:docMk/>
            <pc:sldMk cId="3002719529" sldId="371"/>
            <ac:spMk id="21" creationId="{0EA813B8-749A-8995-732A-B765A8A970D5}"/>
          </ac:spMkLst>
        </pc:spChg>
        <pc:spChg chg="add mod">
          <ac:chgData name="Haakon SPRIEWALD" userId="b8d286e1-ef59-47c6-81e6-48baef0a6f1e" providerId="ADAL" clId="{2956CB46-70BE-48FE-ACFA-44E797778CE3}" dt="2026-07-21T15:08:32.241" v="11595" actId="1076"/>
          <ac:spMkLst>
            <pc:docMk/>
            <pc:sldMk cId="3002719529" sldId="371"/>
            <ac:spMk id="23" creationId="{6E181129-558C-4A3B-4AB0-454D63A0EB87}"/>
          </ac:spMkLst>
        </pc:spChg>
        <pc:spChg chg="add mod">
          <ac:chgData name="Haakon SPRIEWALD" userId="b8d286e1-ef59-47c6-81e6-48baef0a6f1e" providerId="ADAL" clId="{2956CB46-70BE-48FE-ACFA-44E797778CE3}" dt="2026-07-21T15:08:44.202" v="11598" actId="1076"/>
          <ac:spMkLst>
            <pc:docMk/>
            <pc:sldMk cId="3002719529" sldId="371"/>
            <ac:spMk id="25" creationId="{8FEB0B33-B32F-4B86-EE07-2D6DB7C52C40}"/>
          </ac:spMkLst>
        </pc:spChg>
        <pc:spChg chg="add mod">
          <ac:chgData name="Haakon SPRIEWALD" userId="b8d286e1-ef59-47c6-81e6-48baef0a6f1e" providerId="ADAL" clId="{2956CB46-70BE-48FE-ACFA-44E797778CE3}" dt="2026-07-21T15:08:05.247" v="11591" actId="14100"/>
          <ac:spMkLst>
            <pc:docMk/>
            <pc:sldMk cId="3002719529" sldId="371"/>
            <ac:spMk id="27" creationId="{083AC3D6-5FA1-B5EC-0412-85320696F42E}"/>
          </ac:spMkLst>
        </pc:spChg>
        <pc:picChg chg="add mod">
          <ac:chgData name="Haakon SPRIEWALD" userId="b8d286e1-ef59-47c6-81e6-48baef0a6f1e" providerId="ADAL" clId="{2956CB46-70BE-48FE-ACFA-44E797778CE3}" dt="2026-07-21T15:07:58.324" v="11589" actId="1076"/>
          <ac:picMkLst>
            <pc:docMk/>
            <pc:sldMk cId="3002719529" sldId="371"/>
            <ac:picMk id="5" creationId="{BFD51077-D878-5774-F07E-608427F9D12B}"/>
          </ac:picMkLst>
        </pc:picChg>
      </pc:sldChg>
      <pc:sldChg chg="addSp delSp modSp add mod modNotesTx">
        <pc:chgData name="Haakon SPRIEWALD" userId="b8d286e1-ef59-47c6-81e6-48baef0a6f1e" providerId="ADAL" clId="{2956CB46-70BE-48FE-ACFA-44E797778CE3}" dt="2026-08-10T14:10:52.432" v="11850" actId="33524"/>
        <pc:sldMkLst>
          <pc:docMk/>
          <pc:sldMk cId="663208345" sldId="373"/>
        </pc:sldMkLst>
        <pc:spChg chg="mod">
          <ac:chgData name="Haakon SPRIEWALD" userId="b8d286e1-ef59-47c6-81e6-48baef0a6f1e" providerId="ADAL" clId="{2956CB46-70BE-48FE-ACFA-44E797778CE3}" dt="2026-08-10T14:07:59.835" v="11782" actId="962"/>
          <ac:spMkLst>
            <pc:docMk/>
            <pc:sldMk cId="663208345" sldId="373"/>
            <ac:spMk id="2" creationId="{B006233E-1BD0-71DC-D71E-EAEB0D0B8862}"/>
          </ac:spMkLst>
        </pc:spChg>
        <pc:spChg chg="mod">
          <ac:chgData name="Haakon SPRIEWALD" userId="b8d286e1-ef59-47c6-81e6-48baef0a6f1e" providerId="ADAL" clId="{2956CB46-70BE-48FE-ACFA-44E797778CE3}" dt="2026-08-10T14:08:54.304" v="11790" actId="14100"/>
          <ac:spMkLst>
            <pc:docMk/>
            <pc:sldMk cId="663208345" sldId="373"/>
            <ac:spMk id="3" creationId="{87689553-1812-7CC0-6C14-465610AB8ED0}"/>
          </ac:spMkLst>
        </pc:spChg>
        <pc:spChg chg="mod">
          <ac:chgData name="Haakon SPRIEWALD" userId="b8d286e1-ef59-47c6-81e6-48baef0a6f1e" providerId="ADAL" clId="{2956CB46-70BE-48FE-ACFA-44E797778CE3}" dt="2026-08-10T14:07:12.232" v="11774" actId="404"/>
          <ac:spMkLst>
            <pc:docMk/>
            <pc:sldMk cId="663208345" sldId="373"/>
            <ac:spMk id="4" creationId="{7421D6FB-349F-C9E8-D6B8-89B3CA6DF713}"/>
          </ac:spMkLst>
        </pc:spChg>
        <pc:spChg chg="mod">
          <ac:chgData name="Haakon SPRIEWALD" userId="b8d286e1-ef59-47c6-81e6-48baef0a6f1e" providerId="ADAL" clId="{2956CB46-70BE-48FE-ACFA-44E797778CE3}" dt="2026-08-10T14:05:59.765" v="11757" actId="6549"/>
          <ac:spMkLst>
            <pc:docMk/>
            <pc:sldMk cId="663208345" sldId="373"/>
            <ac:spMk id="5" creationId="{02A6E285-8D9C-BE12-4BA0-1C254D6849F4}"/>
          </ac:spMkLst>
        </pc:spChg>
        <pc:spChg chg="mod">
          <ac:chgData name="Haakon SPRIEWALD" userId="b8d286e1-ef59-47c6-81e6-48baef0a6f1e" providerId="ADAL" clId="{2956CB46-70BE-48FE-ACFA-44E797778CE3}" dt="2026-08-10T11:16:57.489" v="11698" actId="403"/>
          <ac:spMkLst>
            <pc:docMk/>
            <pc:sldMk cId="663208345" sldId="373"/>
            <ac:spMk id="6" creationId="{64E2A4CF-F3FA-FD5C-7419-28483A6098DA}"/>
          </ac:spMkLst>
        </pc:spChg>
        <pc:spChg chg="mod">
          <ac:chgData name="Haakon SPRIEWALD" userId="b8d286e1-ef59-47c6-81e6-48baef0a6f1e" providerId="ADAL" clId="{2956CB46-70BE-48FE-ACFA-44E797778CE3}" dt="2026-08-10T14:05:49.028" v="11754" actId="20577"/>
          <ac:spMkLst>
            <pc:docMk/>
            <pc:sldMk cId="663208345" sldId="373"/>
            <ac:spMk id="7" creationId="{81E54FD9-EEF3-0BA0-C09B-8724A6B69BE0}"/>
          </ac:spMkLst>
        </pc:spChg>
        <pc:spChg chg="mod">
          <ac:chgData name="Haakon SPRIEWALD" userId="b8d286e1-ef59-47c6-81e6-48baef0a6f1e" providerId="ADAL" clId="{2956CB46-70BE-48FE-ACFA-44E797778CE3}" dt="2026-08-10T14:07:18.024" v="11776" actId="403"/>
          <ac:spMkLst>
            <pc:docMk/>
            <pc:sldMk cId="663208345" sldId="373"/>
            <ac:spMk id="8" creationId="{7073397D-45A1-6639-9C36-D3DD20BA40C7}"/>
          </ac:spMkLst>
        </pc:spChg>
        <pc:spChg chg="mod">
          <ac:chgData name="Haakon SPRIEWALD" userId="b8d286e1-ef59-47c6-81e6-48baef0a6f1e" providerId="ADAL" clId="{2956CB46-70BE-48FE-ACFA-44E797778CE3}" dt="2026-08-10T11:15:42.082" v="11691"/>
          <ac:spMkLst>
            <pc:docMk/>
            <pc:sldMk cId="663208345" sldId="373"/>
            <ac:spMk id="8" creationId="{85590CCE-7CF8-919B-01C4-58631BF6E3AD}"/>
          </ac:spMkLst>
        </pc:spChg>
        <pc:spChg chg="mod">
          <ac:chgData name="Haakon SPRIEWALD" userId="b8d286e1-ef59-47c6-81e6-48baef0a6f1e" providerId="ADAL" clId="{2956CB46-70BE-48FE-ACFA-44E797778CE3}" dt="2026-08-10T14:06:11.848" v="11759" actId="179"/>
          <ac:spMkLst>
            <pc:docMk/>
            <pc:sldMk cId="663208345" sldId="373"/>
            <ac:spMk id="9" creationId="{452A0568-2416-DE15-F3A9-62BE13FF86A0}"/>
          </ac:spMkLst>
        </pc:spChg>
        <pc:spChg chg="mod">
          <ac:chgData name="Haakon SPRIEWALD" userId="b8d286e1-ef59-47c6-81e6-48baef0a6f1e" providerId="ADAL" clId="{2956CB46-70BE-48FE-ACFA-44E797778CE3}" dt="2026-08-10T14:06:28.233" v="11762" actId="404"/>
          <ac:spMkLst>
            <pc:docMk/>
            <pc:sldMk cId="663208345" sldId="373"/>
            <ac:spMk id="11" creationId="{802B2B02-BEB0-4659-5422-C7E7200389F4}"/>
          </ac:spMkLst>
        </pc:spChg>
        <pc:spChg chg="mod">
          <ac:chgData name="Haakon SPRIEWALD" userId="b8d286e1-ef59-47c6-81e6-48baef0a6f1e" providerId="ADAL" clId="{2956CB46-70BE-48FE-ACFA-44E797778CE3}" dt="2026-08-10T14:07:21.975" v="11778" actId="403"/>
          <ac:spMkLst>
            <pc:docMk/>
            <pc:sldMk cId="663208345" sldId="373"/>
            <ac:spMk id="14" creationId="{7B7658AF-95AB-8076-2529-8699E337975D}"/>
          </ac:spMkLst>
        </pc:spChg>
        <pc:spChg chg="mod">
          <ac:chgData name="Haakon SPRIEWALD" userId="b8d286e1-ef59-47c6-81e6-48baef0a6f1e" providerId="ADAL" clId="{2956CB46-70BE-48FE-ACFA-44E797778CE3}" dt="2026-08-10T14:07:26.605" v="11780" actId="403"/>
          <ac:spMkLst>
            <pc:docMk/>
            <pc:sldMk cId="663208345" sldId="373"/>
            <ac:spMk id="16" creationId="{CA2383C5-EAB5-F5BE-FEDA-663DFF929544}"/>
          </ac:spMkLst>
        </pc:spChg>
        <pc:spChg chg="mod">
          <ac:chgData name="Haakon SPRIEWALD" userId="b8d286e1-ef59-47c6-81e6-48baef0a6f1e" providerId="ADAL" clId="{2956CB46-70BE-48FE-ACFA-44E797778CE3}" dt="2026-08-10T14:07:31.614" v="11781" actId="12"/>
          <ac:spMkLst>
            <pc:docMk/>
            <pc:sldMk cId="663208345" sldId="373"/>
            <ac:spMk id="17" creationId="{1244DA21-2BA0-D437-B893-C060C8B30EC0}"/>
          </ac:spMkLst>
        </pc:spChg>
        <pc:spChg chg="del mod topLvl">
          <ac:chgData name="Haakon SPRIEWALD" userId="b8d286e1-ef59-47c6-81e6-48baef0a6f1e" providerId="ADAL" clId="{2956CB46-70BE-48FE-ACFA-44E797778CE3}" dt="2026-08-10T11:15:50.482" v="11693" actId="478"/>
          <ac:spMkLst>
            <pc:docMk/>
            <pc:sldMk cId="663208345" sldId="373"/>
            <ac:spMk id="30" creationId="{D3AF89AC-CFE2-210A-9C67-9B9E2638F25E}"/>
          </ac:spMkLst>
        </pc:spChg>
        <pc:spChg chg="mod">
          <ac:chgData name="Haakon SPRIEWALD" userId="b8d286e1-ef59-47c6-81e6-48baef0a6f1e" providerId="ADAL" clId="{2956CB46-70BE-48FE-ACFA-44E797778CE3}" dt="2026-08-10T11:16:53.905" v="11697" actId="403"/>
          <ac:spMkLst>
            <pc:docMk/>
            <pc:sldMk cId="663208345" sldId="373"/>
            <ac:spMk id="31" creationId="{46E1B0CB-1CB1-F5DB-7576-72562DD8E1FE}"/>
          </ac:spMkLst>
        </pc:spChg>
        <pc:spChg chg="mod">
          <ac:chgData name="Haakon SPRIEWALD" userId="b8d286e1-ef59-47c6-81e6-48baef0a6f1e" providerId="ADAL" clId="{2956CB46-70BE-48FE-ACFA-44E797778CE3}" dt="2026-08-10T11:16:44.967" v="11696" actId="255"/>
          <ac:spMkLst>
            <pc:docMk/>
            <pc:sldMk cId="663208345" sldId="373"/>
            <ac:spMk id="32" creationId="{4C622716-89BD-223C-9DAA-C30550BD0F1B}"/>
          </ac:spMkLst>
        </pc:spChg>
        <pc:spChg chg="del mod topLvl">
          <ac:chgData name="Haakon SPRIEWALD" userId="b8d286e1-ef59-47c6-81e6-48baef0a6f1e" providerId="ADAL" clId="{2956CB46-70BE-48FE-ACFA-44E797778CE3}" dt="2026-08-10T11:15:50.482" v="11693" actId="478"/>
          <ac:spMkLst>
            <pc:docMk/>
            <pc:sldMk cId="663208345" sldId="373"/>
            <ac:spMk id="34" creationId="{9E71388D-C1E6-0127-A696-6487C99EEF2A}"/>
          </ac:spMkLst>
        </pc:spChg>
        <pc:grpChg chg="add mod ord">
          <ac:chgData name="Haakon SPRIEWALD" userId="b8d286e1-ef59-47c6-81e6-48baef0a6f1e" providerId="ADAL" clId="{2956CB46-70BE-48FE-ACFA-44E797778CE3}" dt="2026-08-10T11:16:09.708" v="11695" actId="13244"/>
          <ac:grpSpMkLst>
            <pc:docMk/>
            <pc:sldMk cId="663208345" sldId="373"/>
            <ac:grpSpMk id="4" creationId="{462C2F1C-4AC2-3279-3D16-178A5BF80C75}"/>
          </ac:grpSpMkLst>
        </pc:grpChg>
        <pc:grpChg chg="mod">
          <ac:chgData name="Haakon SPRIEWALD" userId="b8d286e1-ef59-47c6-81e6-48baef0a6f1e" providerId="ADAL" clId="{2956CB46-70BE-48FE-ACFA-44E797778CE3}" dt="2026-08-10T14:08:14.004" v="11783" actId="962"/>
          <ac:grpSpMkLst>
            <pc:docMk/>
            <pc:sldMk cId="663208345" sldId="373"/>
            <ac:grpSpMk id="20" creationId="{9F955C59-AD8B-EC33-0D8C-E73D266264AC}"/>
          </ac:grpSpMkLst>
        </pc:grpChg>
      </pc:sldChg>
      <pc:sldChg chg="modSp mod">
        <pc:chgData name="Haakon SPRIEWALD" userId="b8d286e1-ef59-47c6-81e6-48baef0a6f1e" providerId="ADAL" clId="{2956CB46-70BE-48FE-ACFA-44E797778CE3}" dt="2026-08-10T11:31:19.985" v="11703" actId="27636"/>
        <pc:sldMkLst>
          <pc:docMk/>
          <pc:sldMk cId="1580080599" sldId="374"/>
        </pc:sldMkLst>
        <pc:spChg chg="mod">
          <ac:chgData name="Haakon SPRIEWALD" userId="b8d286e1-ef59-47c6-81e6-48baef0a6f1e" providerId="ADAL" clId="{2956CB46-70BE-48FE-ACFA-44E797778CE3}" dt="2026-08-10T11:31:19.985" v="11703" actId="27636"/>
          <ac:spMkLst>
            <pc:docMk/>
            <pc:sldMk cId="1580080599" sldId="374"/>
            <ac:spMk id="6" creationId="{199F2D7E-DBA5-DFF5-F782-3679BE70C5A1}"/>
          </ac:spMkLst>
        </pc:spChg>
        <pc:picChg chg="mod">
          <ac:chgData name="Haakon SPRIEWALD" userId="b8d286e1-ef59-47c6-81e6-48baef0a6f1e" providerId="ADAL" clId="{2956CB46-70BE-48FE-ACFA-44E797778CE3}" dt="2026-08-10T11:31:00.868" v="11701" actId="962"/>
          <ac:picMkLst>
            <pc:docMk/>
            <pc:sldMk cId="1580080599" sldId="374"/>
            <ac:picMk id="9" creationId="{25190F26-3776-491D-AD9C-F8DEF5FB3244}"/>
          </ac:picMkLst>
        </pc:picChg>
      </pc:sldChg>
      <pc:sldChg chg="addSp modSp mod">
        <pc:chgData name="Haakon SPRIEWALD" userId="b8d286e1-ef59-47c6-81e6-48baef0a6f1e" providerId="ADAL" clId="{2956CB46-70BE-48FE-ACFA-44E797778CE3}" dt="2026-08-10T14:15:09.215" v="11867" actId="1076"/>
        <pc:sldMkLst>
          <pc:docMk/>
          <pc:sldMk cId="1401570485" sldId="375"/>
        </pc:sldMkLst>
        <pc:spChg chg="add mod">
          <ac:chgData name="Haakon SPRIEWALD" userId="b8d286e1-ef59-47c6-81e6-48baef0a6f1e" providerId="ADAL" clId="{2956CB46-70BE-48FE-ACFA-44E797778CE3}" dt="2026-08-10T14:15:09.215" v="11867" actId="1076"/>
          <ac:spMkLst>
            <pc:docMk/>
            <pc:sldMk cId="1401570485" sldId="375"/>
            <ac:spMk id="2" creationId="{F71E46BB-4EFB-7A71-6F4A-69B413CFD6BF}"/>
          </ac:spMkLst>
        </pc:spChg>
        <pc:spChg chg="mod">
          <ac:chgData name="Haakon SPRIEWALD" userId="b8d286e1-ef59-47c6-81e6-48baef0a6f1e" providerId="ADAL" clId="{2956CB46-70BE-48FE-ACFA-44E797778CE3}" dt="2026-08-10T14:14:14.298" v="11852" actId="27636"/>
          <ac:spMkLst>
            <pc:docMk/>
            <pc:sldMk cId="1401570485" sldId="375"/>
            <ac:spMk id="6" creationId="{199F2D7E-DBA5-DFF5-F782-3679BE70C5A1}"/>
          </ac:spMkLst>
        </pc:spChg>
        <pc:picChg chg="mod">
          <ac:chgData name="Haakon SPRIEWALD" userId="b8d286e1-ef59-47c6-81e6-48baef0a6f1e" providerId="ADAL" clId="{2956CB46-70BE-48FE-ACFA-44E797778CE3}" dt="2026-08-10T14:14:18.298" v="11853" actId="1076"/>
          <ac:picMkLst>
            <pc:docMk/>
            <pc:sldMk cId="1401570485" sldId="375"/>
            <ac:picMk id="7" creationId="{3093018F-0E87-5CAC-1442-08DB62009612}"/>
          </ac:picMkLst>
        </pc:picChg>
        <pc:picChg chg="mod">
          <ac:chgData name="Haakon SPRIEWALD" userId="b8d286e1-ef59-47c6-81e6-48baef0a6f1e" providerId="ADAL" clId="{2956CB46-70BE-48FE-ACFA-44E797778CE3}" dt="2026-08-10T11:31:42.825" v="11704" actId="962"/>
          <ac:picMkLst>
            <pc:docMk/>
            <pc:sldMk cId="1401570485" sldId="375"/>
            <ac:picMk id="9" creationId="{25190F26-3776-491D-AD9C-F8DEF5FB3244}"/>
          </ac:picMkLst>
        </pc:picChg>
      </pc:sldChg>
      <pc:sldChg chg="modSp mod">
        <pc:chgData name="Haakon SPRIEWALD" userId="b8d286e1-ef59-47c6-81e6-48baef0a6f1e" providerId="ADAL" clId="{2956CB46-70BE-48FE-ACFA-44E797778CE3}" dt="2026-08-10T11:30:29.150" v="11699" actId="962"/>
        <pc:sldMkLst>
          <pc:docMk/>
          <pc:sldMk cId="2698993090" sldId="376"/>
        </pc:sldMkLst>
        <pc:picChg chg="mod">
          <ac:chgData name="Haakon SPRIEWALD" userId="b8d286e1-ef59-47c6-81e6-48baef0a6f1e" providerId="ADAL" clId="{2956CB46-70BE-48FE-ACFA-44E797778CE3}" dt="2026-08-10T11:30:29.150" v="11699" actId="962"/>
          <ac:picMkLst>
            <pc:docMk/>
            <pc:sldMk cId="2698993090" sldId="376"/>
            <ac:picMk id="6" creationId="{BC6D98A9-1BA6-E5E6-9C9B-FAE9159733A3}"/>
          </ac:picMkLst>
        </pc:picChg>
      </pc:sldChg>
      <pc:sldChg chg="modSp mod">
        <pc:chgData name="Haakon SPRIEWALD" userId="b8d286e1-ef59-47c6-81e6-48baef0a6f1e" providerId="ADAL" clId="{2956CB46-70BE-48FE-ACFA-44E797778CE3}" dt="2026-08-10T11:30:50.531" v="11700" actId="962"/>
        <pc:sldMkLst>
          <pc:docMk/>
          <pc:sldMk cId="2728315468" sldId="377"/>
        </pc:sldMkLst>
        <pc:picChg chg="mod">
          <ac:chgData name="Haakon SPRIEWALD" userId="b8d286e1-ef59-47c6-81e6-48baef0a6f1e" providerId="ADAL" clId="{2956CB46-70BE-48FE-ACFA-44E797778CE3}" dt="2026-08-10T11:30:50.531" v="11700" actId="962"/>
          <ac:picMkLst>
            <pc:docMk/>
            <pc:sldMk cId="2728315468" sldId="377"/>
            <ac:picMk id="6" creationId="{FF0A6B7F-A371-08E9-C0E1-5ED6922577D5}"/>
          </ac:picMkLst>
        </pc:picChg>
      </pc:sldChg>
      <pc:sldMasterChg chg="delSp modSp mod addSldLayout delSldLayout modSldLayout sldLayoutOrd">
        <pc:chgData name="Haakon SPRIEWALD" userId="b8d286e1-ef59-47c6-81e6-48baef0a6f1e" providerId="ADAL" clId="{2956CB46-70BE-48FE-ACFA-44E797778CE3}" dt="2026-07-16T16:06:34.216" v="351" actId="20577"/>
        <pc:sldMasterMkLst>
          <pc:docMk/>
          <pc:sldMasterMk cId="71527507" sldId="2147483694"/>
        </pc:sldMasterMkLst>
        <pc:spChg chg="mod">
          <ac:chgData name="Haakon SPRIEWALD" userId="b8d286e1-ef59-47c6-81e6-48baef0a6f1e" providerId="ADAL" clId="{2956CB46-70BE-48FE-ACFA-44E797778CE3}" dt="2026-07-16T14:13:21.362" v="94" actId="404"/>
          <ac:spMkLst>
            <pc:docMk/>
            <pc:sldMasterMk cId="71527507" sldId="2147483694"/>
            <ac:spMk id="2" creationId="{38D3C8A7-B5FB-CF6E-1B6A-6CCDFBBA5755}"/>
          </ac:spMkLst>
        </pc:spChg>
        <pc:spChg chg="mod">
          <ac:chgData name="Haakon SPRIEWALD" userId="b8d286e1-ef59-47c6-81e6-48baef0a6f1e" providerId="ADAL" clId="{2956CB46-70BE-48FE-ACFA-44E797778CE3}" dt="2026-07-16T14:13:46.787" v="97" actId="255"/>
          <ac:spMkLst>
            <pc:docMk/>
            <pc:sldMasterMk cId="71527507" sldId="2147483694"/>
            <ac:spMk id="3" creationId="{416CCC28-28DC-84EE-E2F4-71388F681A90}"/>
          </ac:spMkLst>
        </pc:spChg>
        <pc:spChg chg="mod">
          <ac:chgData name="Haakon SPRIEWALD" userId="b8d286e1-ef59-47c6-81e6-48baef0a6f1e" providerId="ADAL" clId="{2956CB46-70BE-48FE-ACFA-44E797778CE3}" dt="2026-07-16T14:13:07.264" v="91" actId="404"/>
          <ac:spMkLst>
            <pc:docMk/>
            <pc:sldMasterMk cId="71527507" sldId="2147483694"/>
            <ac:spMk id="6" creationId="{35718F60-8FF7-AC67-B0E4-5C112074DE35}"/>
          </ac:spMkLst>
        </pc:spChg>
        <pc:picChg chg="mod">
          <ac:chgData name="Haakon SPRIEWALD" userId="b8d286e1-ef59-47c6-81e6-48baef0a6f1e" providerId="ADAL" clId="{2956CB46-70BE-48FE-ACFA-44E797778CE3}" dt="2026-07-16T12:47:02.589" v="28" actId="962"/>
          <ac:picMkLst>
            <pc:docMk/>
            <pc:sldMasterMk cId="71527507" sldId="2147483694"/>
            <ac:picMk id="8" creationId="{B0A330B7-F4CF-BC96-3D7C-17B785C7001C}"/>
          </ac:picMkLst>
        </pc:picChg>
        <pc:sldLayoutChg chg="addSp delSp modSp mod ord">
          <pc:chgData name="Haakon SPRIEWALD" userId="b8d286e1-ef59-47c6-81e6-48baef0a6f1e" providerId="ADAL" clId="{2956CB46-70BE-48FE-ACFA-44E797778CE3}" dt="2026-07-16T16:06:34.216" v="351" actId="20577"/>
          <pc:sldLayoutMkLst>
            <pc:docMk/>
            <pc:sldMasterMk cId="71527507" sldId="2147483694"/>
            <pc:sldLayoutMk cId="0" sldId="2147483648"/>
          </pc:sldLayoutMkLst>
          <pc:spChg chg="mod">
            <ac:chgData name="Haakon SPRIEWALD" userId="b8d286e1-ef59-47c6-81e6-48baef0a6f1e" providerId="ADAL" clId="{2956CB46-70BE-48FE-ACFA-44E797778CE3}" dt="2026-07-16T16:01:20.165" v="329" actId="207"/>
            <ac:spMkLst>
              <pc:docMk/>
              <pc:sldMasterMk cId="71527507" sldId="2147483694"/>
              <pc:sldLayoutMk cId="0" sldId="2147483648"/>
              <ac:spMk id="38" creationId="{66EA066B-9770-E7A8-FCF7-095A5E45689C}"/>
            </ac:spMkLst>
          </pc:spChg>
          <pc:spChg chg="mod">
            <ac:chgData name="Haakon SPRIEWALD" userId="b8d286e1-ef59-47c6-81e6-48baef0a6f1e" providerId="ADAL" clId="{2956CB46-70BE-48FE-ACFA-44E797778CE3}" dt="2026-07-16T16:01:41.890" v="331" actId="113"/>
            <ac:spMkLst>
              <pc:docMk/>
              <pc:sldMasterMk cId="71527507" sldId="2147483694"/>
              <pc:sldLayoutMk cId="0" sldId="2147483648"/>
              <ac:spMk id="39" creationId="{B57013B3-8B24-4292-7DD8-CA75FABF55E9}"/>
            </ac:spMkLst>
          </pc:spChg>
          <pc:spChg chg="mod">
            <ac:chgData name="Haakon SPRIEWALD" userId="b8d286e1-ef59-47c6-81e6-48baef0a6f1e" providerId="ADAL" clId="{2956CB46-70BE-48FE-ACFA-44E797778CE3}" dt="2026-07-16T16:06:34.216" v="351" actId="20577"/>
            <ac:spMkLst>
              <pc:docMk/>
              <pc:sldMasterMk cId="71527507" sldId="2147483694"/>
              <pc:sldLayoutMk cId="0" sldId="2147483648"/>
              <ac:spMk id="41" creationId="{395F56E3-CAAC-E141-2CFE-03065192F3B5}"/>
            </ac:spMkLst>
          </pc:spChg>
          <pc:spChg chg="mod ord">
            <ac:chgData name="Haakon SPRIEWALD" userId="b8d286e1-ef59-47c6-81e6-48baef0a6f1e" providerId="ADAL" clId="{2956CB46-70BE-48FE-ACFA-44E797778CE3}" dt="2026-07-16T16:00:47.678" v="324" actId="113"/>
            <ac:spMkLst>
              <pc:docMk/>
              <pc:sldMasterMk cId="71527507" sldId="2147483694"/>
              <pc:sldLayoutMk cId="0" sldId="2147483648"/>
              <ac:spMk id="42" creationId="{938DEE24-DCC7-20C7-EDA4-639B37424958}"/>
            </ac:spMkLst>
          </pc:spChg>
          <pc:spChg chg="add mod ord">
            <ac:chgData name="Haakon SPRIEWALD" userId="b8d286e1-ef59-47c6-81e6-48baef0a6f1e" providerId="ADAL" clId="{2956CB46-70BE-48FE-ACFA-44E797778CE3}" dt="2026-07-16T15:10:26.037" v="235" actId="13244"/>
            <ac:spMkLst>
              <pc:docMk/>
              <pc:sldMasterMk cId="71527507" sldId="2147483694"/>
              <pc:sldLayoutMk cId="0" sldId="2147483648"/>
              <ac:spMk id="59" creationId="{21AE1EC3-46FA-2F2F-90B9-7E5122B35039}"/>
            </ac:spMkLst>
          </pc:spChg>
          <pc:picChg chg="add mod ord">
            <ac:chgData name="Haakon SPRIEWALD" userId="b8d286e1-ef59-47c6-81e6-48baef0a6f1e" providerId="ADAL" clId="{2956CB46-70BE-48FE-ACFA-44E797778CE3}" dt="2026-07-16T16:06:23.147" v="349" actId="1038"/>
            <ac:picMkLst>
              <pc:docMk/>
              <pc:sldMasterMk cId="71527507" sldId="2147483694"/>
              <pc:sldLayoutMk cId="0" sldId="2147483648"/>
              <ac:picMk id="63" creationId="{F775158D-E566-569E-DC8D-F8AF4941AAA3}"/>
            </ac:picMkLst>
          </pc:picChg>
          <pc:picChg chg="add mod">
            <ac:chgData name="Haakon SPRIEWALD" userId="b8d286e1-ef59-47c6-81e6-48baef0a6f1e" providerId="ADAL" clId="{2956CB46-70BE-48FE-ACFA-44E797778CE3}" dt="2026-07-16T16:06:23.147" v="349" actId="1038"/>
            <ac:picMkLst>
              <pc:docMk/>
              <pc:sldMasterMk cId="71527507" sldId="2147483694"/>
              <pc:sldLayoutMk cId="0" sldId="2147483648"/>
              <ac:picMk id="65" creationId="{14598316-452E-50EE-B9B1-2ED9913EC9F3}"/>
            </ac:picMkLst>
          </pc:picChg>
          <pc:picChg chg="add mod ord">
            <ac:chgData name="Haakon SPRIEWALD" userId="b8d286e1-ef59-47c6-81e6-48baef0a6f1e" providerId="ADAL" clId="{2956CB46-70BE-48FE-ACFA-44E797778CE3}" dt="2026-07-16T15:12:10.755" v="246" actId="1076"/>
            <ac:picMkLst>
              <pc:docMk/>
              <pc:sldMasterMk cId="71527507" sldId="2147483694"/>
              <pc:sldLayoutMk cId="0" sldId="2147483648"/>
              <ac:picMk id="67" creationId="{F2A6A4D9-D9CD-5E2E-BEC7-9B17A29EBFDD}"/>
            </ac:picMkLst>
          </pc:picChg>
          <pc:picChg chg="add mod">
            <ac:chgData name="Haakon SPRIEWALD" userId="b8d286e1-ef59-47c6-81e6-48baef0a6f1e" providerId="ADAL" clId="{2956CB46-70BE-48FE-ACFA-44E797778CE3}" dt="2026-07-16T16:06:23.147" v="349" actId="1038"/>
            <ac:picMkLst>
              <pc:docMk/>
              <pc:sldMasterMk cId="71527507" sldId="2147483694"/>
              <pc:sldLayoutMk cId="0" sldId="2147483648"/>
              <ac:picMk id="71" creationId="{D455181E-3179-A1F4-0EBC-3077FB71423F}"/>
            </ac:picMkLst>
          </pc:picChg>
          <pc:picChg chg="add mod ord">
            <ac:chgData name="Haakon SPRIEWALD" userId="b8d286e1-ef59-47c6-81e6-48baef0a6f1e" providerId="ADAL" clId="{2956CB46-70BE-48FE-ACFA-44E797778CE3}" dt="2026-07-16T16:06:23.147" v="349" actId="1038"/>
            <ac:picMkLst>
              <pc:docMk/>
              <pc:sldMasterMk cId="71527507" sldId="2147483694"/>
              <pc:sldLayoutMk cId="0" sldId="2147483648"/>
              <ac:picMk id="73" creationId="{90F37B8E-E397-BDE7-4B43-7EAC73B6A280}"/>
            </ac:picMkLst>
          </pc:picChg>
          <pc:picChg chg="add mod">
            <ac:chgData name="Haakon SPRIEWALD" userId="b8d286e1-ef59-47c6-81e6-48baef0a6f1e" providerId="ADAL" clId="{2956CB46-70BE-48FE-ACFA-44E797778CE3}" dt="2026-07-16T16:06:23.147" v="349" actId="1038"/>
            <ac:picMkLst>
              <pc:docMk/>
              <pc:sldMasterMk cId="71527507" sldId="2147483694"/>
              <pc:sldLayoutMk cId="0" sldId="2147483648"/>
              <ac:picMk id="75" creationId="{D756B282-652A-F587-8B44-C60FDD9F14FA}"/>
            </ac:picMkLst>
          </pc:picChg>
          <pc:picChg chg="add del mod">
            <ac:chgData name="Haakon SPRIEWALD" userId="b8d286e1-ef59-47c6-81e6-48baef0a6f1e" providerId="ADAL" clId="{2956CB46-70BE-48FE-ACFA-44E797778CE3}" dt="2026-07-16T16:06:23.147" v="349" actId="1038"/>
            <ac:picMkLst>
              <pc:docMk/>
              <pc:sldMasterMk cId="71527507" sldId="2147483694"/>
              <pc:sldLayoutMk cId="0" sldId="2147483648"/>
              <ac:picMk id="77" creationId="{9FFC666A-EBBA-8D93-3E59-65DB028F845C}"/>
            </ac:picMkLst>
          </pc:picChg>
          <pc:picChg chg="add mod">
            <ac:chgData name="Haakon SPRIEWALD" userId="b8d286e1-ef59-47c6-81e6-48baef0a6f1e" providerId="ADAL" clId="{2956CB46-70BE-48FE-ACFA-44E797778CE3}" dt="2026-07-16T16:06:23.147" v="349" actId="1038"/>
            <ac:picMkLst>
              <pc:docMk/>
              <pc:sldMasterMk cId="71527507" sldId="2147483694"/>
              <pc:sldLayoutMk cId="0" sldId="2147483648"/>
              <ac:picMk id="79" creationId="{F5C6FC5E-8087-D8E4-C0F0-2B73AAFC6438}"/>
            </ac:picMkLst>
          </pc:picChg>
        </pc:sldLayoutChg>
        <pc:sldLayoutChg chg="delSp modSp mod">
          <pc:chgData name="Haakon SPRIEWALD" userId="b8d286e1-ef59-47c6-81e6-48baef0a6f1e" providerId="ADAL" clId="{2956CB46-70BE-48FE-ACFA-44E797778CE3}" dt="2026-07-16T15:19:34.973" v="304" actId="403"/>
          <pc:sldLayoutMkLst>
            <pc:docMk/>
            <pc:sldMasterMk cId="71527507" sldId="2147483694"/>
            <pc:sldLayoutMk cId="1491998910" sldId="2147483695"/>
          </pc:sldLayoutMkLst>
          <pc:spChg chg="mod">
            <ac:chgData name="Haakon SPRIEWALD" userId="b8d286e1-ef59-47c6-81e6-48baef0a6f1e" providerId="ADAL" clId="{2956CB46-70BE-48FE-ACFA-44E797778CE3}" dt="2026-07-16T14:14:44.880" v="100" actId="255"/>
            <ac:spMkLst>
              <pc:docMk/>
              <pc:sldMasterMk cId="71527507" sldId="2147483694"/>
              <pc:sldLayoutMk cId="1491998910" sldId="2147483695"/>
              <ac:spMk id="2" creationId="{54F8393A-B9C8-6663-D18A-91A03D5546B9}"/>
            </ac:spMkLst>
          </pc:spChg>
          <pc:spChg chg="mod">
            <ac:chgData name="Haakon SPRIEWALD" userId="b8d286e1-ef59-47c6-81e6-48baef0a6f1e" providerId="ADAL" clId="{2956CB46-70BE-48FE-ACFA-44E797778CE3}" dt="2026-07-16T15:19:34.973" v="304" actId="403"/>
            <ac:spMkLst>
              <pc:docMk/>
              <pc:sldMasterMk cId="71527507" sldId="2147483694"/>
              <pc:sldLayoutMk cId="1491998910" sldId="2147483695"/>
              <ac:spMk id="3" creationId="{686B29E1-C7B7-CDC9-6E03-E391CAC9957C}"/>
            </ac:spMkLst>
          </pc:spChg>
        </pc:sldLayoutChg>
        <pc:sldLayoutChg chg="delSp mod">
          <pc:chgData name="Haakon SPRIEWALD" userId="b8d286e1-ef59-47c6-81e6-48baef0a6f1e" providerId="ADAL" clId="{2956CB46-70BE-48FE-ACFA-44E797778CE3}" dt="2026-07-16T15:14:10.230" v="265" actId="478"/>
          <pc:sldLayoutMkLst>
            <pc:docMk/>
            <pc:sldMasterMk cId="71527507" sldId="2147483694"/>
            <pc:sldLayoutMk cId="2333109574" sldId="2147483696"/>
          </pc:sldLayoutMkLst>
        </pc:sldLayoutChg>
        <pc:sldLayoutChg chg="addSp delSp modSp mod ord">
          <pc:chgData name="Haakon SPRIEWALD" userId="b8d286e1-ef59-47c6-81e6-48baef0a6f1e" providerId="ADAL" clId="{2956CB46-70BE-48FE-ACFA-44E797778CE3}" dt="2026-07-16T15:19:42.876" v="306" actId="13244"/>
          <pc:sldLayoutMkLst>
            <pc:docMk/>
            <pc:sldMasterMk cId="71527507" sldId="2147483694"/>
            <pc:sldLayoutMk cId="2538465540" sldId="2147483697"/>
          </pc:sldLayoutMkLst>
          <pc:spChg chg="mod">
            <ac:chgData name="Haakon SPRIEWALD" userId="b8d286e1-ef59-47c6-81e6-48baef0a6f1e" providerId="ADAL" clId="{2956CB46-70BE-48FE-ACFA-44E797778CE3}" dt="2026-07-16T14:15:44.063" v="105" actId="404"/>
            <ac:spMkLst>
              <pc:docMk/>
              <pc:sldMasterMk cId="71527507" sldId="2147483694"/>
              <pc:sldLayoutMk cId="2538465540" sldId="2147483697"/>
              <ac:spMk id="2" creationId="{F633F76A-F06E-D03B-1A28-DF1B201C1163}"/>
            </ac:spMkLst>
          </pc:spChg>
          <pc:spChg chg="ord">
            <ac:chgData name="Haakon SPRIEWALD" userId="b8d286e1-ef59-47c6-81e6-48baef0a6f1e" providerId="ADAL" clId="{2956CB46-70BE-48FE-ACFA-44E797778CE3}" dt="2026-07-16T15:19:42.876" v="306" actId="13244"/>
            <ac:spMkLst>
              <pc:docMk/>
              <pc:sldMasterMk cId="71527507" sldId="2147483694"/>
              <pc:sldLayoutMk cId="2538465540" sldId="2147483697"/>
              <ac:spMk id="6" creationId="{7A896EDE-0919-10D7-B14B-8E6C1542E743}"/>
            </ac:spMkLst>
          </pc:spChg>
          <pc:spChg chg="add mod">
            <ac:chgData name="Haakon SPRIEWALD" userId="b8d286e1-ef59-47c6-81e6-48baef0a6f1e" providerId="ADAL" clId="{2956CB46-70BE-48FE-ACFA-44E797778CE3}" dt="2026-07-16T15:19:41.189" v="305" actId="403"/>
            <ac:spMkLst>
              <pc:docMk/>
              <pc:sldMasterMk cId="71527507" sldId="2147483694"/>
              <pc:sldLayoutMk cId="2538465540" sldId="2147483697"/>
              <ac:spMk id="7" creationId="{C6263BA7-D5DA-7926-A864-69BB42EE97FF}"/>
            </ac:spMkLst>
          </pc:spChg>
        </pc:sldLayoutChg>
        <pc:sldLayoutChg chg="delSp mod">
          <pc:chgData name="Haakon SPRIEWALD" userId="b8d286e1-ef59-47c6-81e6-48baef0a6f1e" providerId="ADAL" clId="{2956CB46-70BE-48FE-ACFA-44E797778CE3}" dt="2026-07-16T15:14:31.178" v="268" actId="478"/>
          <pc:sldLayoutMkLst>
            <pc:docMk/>
            <pc:sldMasterMk cId="71527507" sldId="2147483694"/>
            <pc:sldLayoutMk cId="3731708940" sldId="2147483698"/>
          </pc:sldLayoutMkLst>
        </pc:sldLayoutChg>
        <pc:sldLayoutChg chg="delSp mod">
          <pc:chgData name="Haakon SPRIEWALD" userId="b8d286e1-ef59-47c6-81e6-48baef0a6f1e" providerId="ADAL" clId="{2956CB46-70BE-48FE-ACFA-44E797778CE3}" dt="2026-07-16T15:14:36.106" v="270" actId="478"/>
          <pc:sldLayoutMkLst>
            <pc:docMk/>
            <pc:sldMasterMk cId="71527507" sldId="2147483694"/>
            <pc:sldLayoutMk cId="2483036260" sldId="2147483700"/>
          </pc:sldLayoutMkLst>
        </pc:sldLayoutChg>
        <pc:sldLayoutChg chg="delSp mod">
          <pc:chgData name="Haakon SPRIEWALD" userId="b8d286e1-ef59-47c6-81e6-48baef0a6f1e" providerId="ADAL" clId="{2956CB46-70BE-48FE-ACFA-44E797778CE3}" dt="2026-07-16T15:14:39.548" v="272" actId="478"/>
          <pc:sldLayoutMkLst>
            <pc:docMk/>
            <pc:sldMasterMk cId="71527507" sldId="2147483694"/>
            <pc:sldLayoutMk cId="1481864078" sldId="2147483701"/>
          </pc:sldLayoutMkLst>
        </pc:sldLayoutChg>
        <pc:sldLayoutChg chg="delSp modSp mod">
          <pc:chgData name="Haakon SPRIEWALD" userId="b8d286e1-ef59-47c6-81e6-48baef0a6f1e" providerId="ADAL" clId="{2956CB46-70BE-48FE-ACFA-44E797778CE3}" dt="2026-07-16T15:18:15.889" v="296" actId="13244"/>
          <pc:sldLayoutMkLst>
            <pc:docMk/>
            <pc:sldMasterMk cId="71527507" sldId="2147483694"/>
            <pc:sldLayoutMk cId="1783905822" sldId="2147483702"/>
          </pc:sldLayoutMkLst>
          <pc:spChg chg="mod ord">
            <ac:chgData name="Haakon SPRIEWALD" userId="b8d286e1-ef59-47c6-81e6-48baef0a6f1e" providerId="ADAL" clId="{2956CB46-70BE-48FE-ACFA-44E797778CE3}" dt="2026-07-16T15:18:15.889" v="296" actId="13244"/>
            <ac:spMkLst>
              <pc:docMk/>
              <pc:sldMasterMk cId="71527507" sldId="2147483694"/>
              <pc:sldLayoutMk cId="1783905822" sldId="2147483702"/>
              <ac:spMk id="3" creationId="{4EDCF4D0-6623-AA3B-BB22-255D5E5FB864}"/>
            </ac:spMkLst>
          </pc:spChg>
          <pc:spChg chg="mod">
            <ac:chgData name="Haakon SPRIEWALD" userId="b8d286e1-ef59-47c6-81e6-48baef0a6f1e" providerId="ADAL" clId="{2956CB46-70BE-48FE-ACFA-44E797778CE3}" dt="2026-07-16T15:17:59.231" v="295" actId="403"/>
            <ac:spMkLst>
              <pc:docMk/>
              <pc:sldMasterMk cId="71527507" sldId="2147483694"/>
              <pc:sldLayoutMk cId="1783905822" sldId="2147483702"/>
              <ac:spMk id="4" creationId="{EC758E6B-988E-C359-8B76-8C4E8BF3D54D}"/>
            </ac:spMkLst>
          </pc:spChg>
        </pc:sldLayoutChg>
        <pc:sldLayoutChg chg="delSp modSp mod">
          <pc:chgData name="Haakon SPRIEWALD" userId="b8d286e1-ef59-47c6-81e6-48baef0a6f1e" providerId="ADAL" clId="{2956CB46-70BE-48FE-ACFA-44E797778CE3}" dt="2026-07-16T15:17:40.449" v="293" actId="13244"/>
          <pc:sldLayoutMkLst>
            <pc:docMk/>
            <pc:sldMasterMk cId="71527507" sldId="2147483694"/>
            <pc:sldLayoutMk cId="2544935449" sldId="2147483703"/>
          </pc:sldLayoutMkLst>
          <pc:spChg chg="mod">
            <ac:chgData name="Haakon SPRIEWALD" userId="b8d286e1-ef59-47c6-81e6-48baef0a6f1e" providerId="ADAL" clId="{2956CB46-70BE-48FE-ACFA-44E797778CE3}" dt="2026-07-16T15:17:36.485" v="292" actId="962"/>
            <ac:spMkLst>
              <pc:docMk/>
              <pc:sldMasterMk cId="71527507" sldId="2147483694"/>
              <pc:sldLayoutMk cId="2544935449" sldId="2147483703"/>
              <ac:spMk id="3" creationId="{1B54D3A1-635A-96A1-F7AD-42D5005A6486}"/>
            </ac:spMkLst>
          </pc:spChg>
          <pc:spChg chg="mod ord">
            <ac:chgData name="Haakon SPRIEWALD" userId="b8d286e1-ef59-47c6-81e6-48baef0a6f1e" providerId="ADAL" clId="{2956CB46-70BE-48FE-ACFA-44E797778CE3}" dt="2026-07-16T15:17:40.449" v="293" actId="13244"/>
            <ac:spMkLst>
              <pc:docMk/>
              <pc:sldMasterMk cId="71527507" sldId="2147483694"/>
              <pc:sldLayoutMk cId="2544935449" sldId="2147483703"/>
              <ac:spMk id="4" creationId="{129F46E5-50A8-5083-14BA-B8F61CBCE8C4}"/>
            </ac:spMkLst>
          </pc:spChg>
        </pc:sldLayoutChg>
        <pc:sldLayoutChg chg="delSp modSp add mod modTransition">
          <pc:chgData name="Haakon SPRIEWALD" userId="b8d286e1-ef59-47c6-81e6-48baef0a6f1e" providerId="ADAL" clId="{2956CB46-70BE-48FE-ACFA-44E797778CE3}" dt="2026-07-16T15:19:23.737" v="303" actId="403"/>
          <pc:sldLayoutMkLst>
            <pc:docMk/>
            <pc:sldMasterMk cId="71527507" sldId="2147483694"/>
            <pc:sldLayoutMk cId="3017092336" sldId="2147483705"/>
          </pc:sldLayoutMkLst>
          <pc:spChg chg="mod">
            <ac:chgData name="Haakon SPRIEWALD" userId="b8d286e1-ef59-47c6-81e6-48baef0a6f1e" providerId="ADAL" clId="{2956CB46-70BE-48FE-ACFA-44E797778CE3}" dt="2026-07-16T15:19:23.737" v="303" actId="403"/>
            <ac:spMkLst>
              <pc:docMk/>
              <pc:sldMasterMk cId="71527507" sldId="2147483694"/>
              <pc:sldLayoutMk cId="3017092336" sldId="2147483705"/>
              <ac:spMk id="39" creationId="{B57013B3-8B24-4292-7DD8-CA75FABF55E9}"/>
            </ac:spMkLst>
          </pc:spChg>
          <pc:spChg chg="mod">
            <ac:chgData name="Haakon SPRIEWALD" userId="b8d286e1-ef59-47c6-81e6-48baef0a6f1e" providerId="ADAL" clId="{2956CB46-70BE-48FE-ACFA-44E797778CE3}" dt="2026-07-16T15:13:44.088" v="262" actId="14100"/>
            <ac:spMkLst>
              <pc:docMk/>
              <pc:sldMasterMk cId="71527507" sldId="2147483694"/>
              <pc:sldLayoutMk cId="3017092336" sldId="2147483705"/>
              <ac:spMk id="59" creationId="{21AE1EC3-46FA-2F2F-90B9-7E5122B35039}"/>
            </ac:spMkLst>
          </pc:spChg>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s-CO"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www.youtube.com/watch?v=WDRiNz3TYDE"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www.agendaforhumanity.org/" TargetMode="External"/><Relationship Id="rId2" Type="http://schemas.openxmlformats.org/officeDocument/2006/relationships/slide" Target="../slides/slide20.xml"/><Relationship Id="rId1" Type="http://schemas.openxmlformats.org/officeDocument/2006/relationships/notesMaster" Target="../notesMasters/notesMaster1.xml"/><Relationship Id="rId4" Type="http://schemas.openxmlformats.org/officeDocument/2006/relationships/hyperlink" Target="https://www.preventionweb.net/files/43291_sendaiframeworkfordrren.pdf" TargetMode="Externa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handbook.fscluster.org/docs/362-minimum-commitments-and-fsc-membership"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s://youtu.be/a6qiri32V0U" TargetMode="External"/><Relationship Id="rId2" Type="http://schemas.openxmlformats.org/officeDocument/2006/relationships/slide" Target="../slides/slide27.xml"/><Relationship Id="rId1" Type="http://schemas.openxmlformats.org/officeDocument/2006/relationships/notesMaster" Target="../notesMasters/notesMaster1.xml"/><Relationship Id="rId4" Type="http://schemas.openxmlformats.org/officeDocument/2006/relationships/hyperlink" Target="https://www.youtube.com/watch?v=a6qiri32V0U" TargetMode="Externa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3" Type="http://schemas.openxmlformats.org/officeDocument/2006/relationships/hyperlink" Target="https://www.un.org/development/desa/disabilities/convention-on-the-rights-of-persons-with-disabilities.html" TargetMode="External"/><Relationship Id="rId7" Type="http://schemas.openxmlformats.org/officeDocument/2006/relationships/hyperlink" Target="https://onedrive.live.com/:x:/g/personal/0D2881BEF0969125/IQC3OrNCxDrMQpxxTCtik2cPAaOhxQ-HV4O-twxXZm1JIcs?rtime=RRu32Mdz3kg&amp;redeem=aHR0cHM6Ly8xZHJ2Lm1zL3gvYy8wRDI4ODFCRUYwOTY5MTI1L0ViYzZzMExFT3N4Q25IRk1LMktUWnc4Qm82SEZENGRYZzc2M0RGZG1iVWtoeXc_ZT01dGJyblYmQ1Q9MTc2ODkxNjU0MDE3NSZPUj1PdXRsb29rLUJvZHkmQ0lEPTVBQjNENTk1LTU1NkEtNDZFQi04MkZDLTRCNTRBQkMyQUVGMCZXU0w9MQ" TargetMode="External"/><Relationship Id="rId2" Type="http://schemas.openxmlformats.org/officeDocument/2006/relationships/slide" Target="../slides/slide31.xml"/><Relationship Id="rId1" Type="http://schemas.openxmlformats.org/officeDocument/2006/relationships/notesMaster" Target="../notesMasters/notesMaster1.xml"/><Relationship Id="rId6" Type="http://schemas.openxmlformats.org/officeDocument/2006/relationships/hyperlink" Target="https://social.desa.un.org/publications/un-flagship-report-on-disability-and-development-2024" TargetMode="External"/><Relationship Id="rId5" Type="http://schemas.openxmlformats.org/officeDocument/2006/relationships/hyperlink" Target="https://sdgs.un.org/2030agenda" TargetMode="External"/><Relationship Id="rId4" Type="http://schemas.openxmlformats.org/officeDocument/2006/relationships/hyperlink" Target="https://www.un.org/en/content/disabilitystrategy/" TargetMode="Externa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05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1</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3892319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just" rtl="0">
              <a:lnSpc>
                <a:spcPct val="107000"/>
              </a:lnSpc>
              <a:spcBef>
                <a:spcPts val="0"/>
              </a:spcBef>
              <a:spcAft>
                <a:spcPts val="0"/>
              </a:spcAft>
              <a:buClr>
                <a:srgbClr val="000000"/>
              </a:buClr>
              <a:buSzPts val="1400"/>
              <a:buFont typeface="Arial"/>
              <a:buNone/>
            </a:pPr>
            <a:r>
              <a:rPr lang="en-US" sz="1200" b="1">
                <a:latin typeface="Arial"/>
                <a:ea typeface="Arial"/>
                <a:cs typeface="Arial"/>
                <a:sym typeface="Arial"/>
              </a:rPr>
              <a:t>Facilitator Notes: </a:t>
            </a:r>
          </a:p>
          <a:p>
            <a:pPr marL="0" lvl="0" indent="0" algn="l" rtl="0">
              <a:lnSpc>
                <a:spcPct val="107916"/>
              </a:lnSpc>
              <a:spcBef>
                <a:spcPts val="0"/>
              </a:spcBef>
              <a:spcAft>
                <a:spcPts val="0"/>
              </a:spcAft>
              <a:buClr>
                <a:schemeClr val="dk1"/>
              </a:buClr>
              <a:buSzPts val="1100"/>
              <a:buFont typeface="Arial"/>
              <a:buNone/>
            </a:pPr>
            <a:r>
              <a:rPr lang="en-US" sz="1200">
                <a:latin typeface="Arial"/>
                <a:ea typeface="Arial"/>
                <a:cs typeface="Arial"/>
                <a:sym typeface="Arial"/>
              </a:rPr>
              <a:t>These learning objectives could be adapted by the facilitator to align with participants’ expectations and levels of knowledge and experience.</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11</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640582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US" sz="1200" b="1">
                <a:latin typeface="Arial"/>
                <a:ea typeface="Arial"/>
                <a:cs typeface="Arial"/>
                <a:sym typeface="Arial"/>
              </a:rPr>
              <a:t>Facilitator Notes:</a:t>
            </a:r>
          </a:p>
          <a:p>
            <a:pPr marL="0" lvl="0" indent="0" algn="l" rtl="0">
              <a:lnSpc>
                <a:spcPct val="107916"/>
              </a:lnSpc>
              <a:spcBef>
                <a:spcPts val="0"/>
              </a:spcBef>
              <a:spcAft>
                <a:spcPts val="0"/>
              </a:spcAft>
              <a:buClr>
                <a:schemeClr val="dk1"/>
              </a:buClr>
              <a:buSzPts val="1100"/>
              <a:buFont typeface="Arial"/>
              <a:buNone/>
            </a:pPr>
            <a:r>
              <a:rPr lang="en-US" sz="1200">
                <a:latin typeface="Arial"/>
                <a:ea typeface="Arial"/>
                <a:cs typeface="Arial"/>
                <a:sym typeface="Arial"/>
              </a:rPr>
              <a:t>Ask for volunteers to share their experiences as follows:</a:t>
            </a:r>
          </a:p>
          <a:p>
            <a:pPr marL="0" lvl="0" indent="0" algn="l" rtl="0">
              <a:lnSpc>
                <a:spcPct val="107916"/>
              </a:lnSpc>
              <a:spcBef>
                <a:spcPts val="800"/>
              </a:spcBef>
              <a:spcAft>
                <a:spcPts val="0"/>
              </a:spcAft>
              <a:buClr>
                <a:schemeClr val="dk1"/>
              </a:buClr>
              <a:buSzPts val="1100"/>
              <a:buFont typeface="Arial"/>
              <a:buNone/>
            </a:pPr>
            <a:r>
              <a:rPr lang="en-US" sz="1200">
                <a:latin typeface="Arial"/>
                <a:ea typeface="Arial"/>
                <a:cs typeface="Arial"/>
                <a:sym typeface="Arial"/>
              </a:rPr>
              <a:t>See below a list of examples to guide the discussions and/or add to the examples from participants. </a:t>
            </a:r>
          </a:p>
          <a:p>
            <a:pPr marL="0" lvl="0" indent="0" algn="l" rtl="0">
              <a:lnSpc>
                <a:spcPct val="107916"/>
              </a:lnSpc>
              <a:spcBef>
                <a:spcPts val="800"/>
              </a:spcBef>
              <a:spcAft>
                <a:spcPts val="0"/>
              </a:spcAft>
              <a:buClr>
                <a:schemeClr val="dk1"/>
              </a:buClr>
              <a:buSzPts val="1100"/>
              <a:buFont typeface="Arial"/>
              <a:buNone/>
            </a:pPr>
            <a:r>
              <a:rPr lang="en-US" sz="1200" b="1">
                <a:latin typeface="Arial"/>
                <a:ea typeface="Arial"/>
                <a:cs typeface="Arial"/>
                <a:sym typeface="Arial"/>
              </a:rPr>
              <a:t>1. Legislative or policy Guidelines:</a:t>
            </a:r>
            <a:endParaRPr lang="en-US" sz="1200">
              <a:latin typeface="Arial"/>
              <a:ea typeface="Arial"/>
              <a:cs typeface="Arial"/>
              <a:sym typeface="Arial"/>
            </a:endParaRPr>
          </a:p>
          <a:p>
            <a:pPr marL="0" lvl="0" indent="0" algn="l" rtl="0">
              <a:lnSpc>
                <a:spcPct val="107916"/>
              </a:lnSpc>
              <a:spcBef>
                <a:spcPts val="800"/>
              </a:spcBef>
              <a:spcAft>
                <a:spcPts val="0"/>
              </a:spcAft>
              <a:buClr>
                <a:schemeClr val="dk1"/>
              </a:buClr>
              <a:buSzPts val="1100"/>
              <a:buFont typeface="Arial"/>
              <a:buNone/>
            </a:pPr>
            <a:r>
              <a:rPr lang="en-US" sz="1200">
                <a:latin typeface="Arial"/>
                <a:ea typeface="Arial"/>
                <a:cs typeface="Arial"/>
                <a:sym typeface="Arial"/>
              </a:rPr>
              <a:t>Can you give an example of a legislative or policy guidelines you referred to which facilitated disability-inclusion action in your role (or that your colleagues in other departments referred to)?</a:t>
            </a:r>
          </a:p>
          <a:p>
            <a:pPr marL="0" lvl="0" indent="0" algn="l" rtl="0">
              <a:lnSpc>
                <a:spcPct val="107916"/>
              </a:lnSpc>
              <a:spcBef>
                <a:spcPts val="800"/>
              </a:spcBef>
              <a:spcAft>
                <a:spcPts val="0"/>
              </a:spcAft>
              <a:buClr>
                <a:schemeClr val="dk1"/>
              </a:buClr>
              <a:buSzPts val="1100"/>
              <a:buFont typeface="Arial"/>
              <a:buNone/>
            </a:pPr>
            <a:r>
              <a:rPr lang="en-US" sz="1200" b="1">
                <a:latin typeface="Arial"/>
                <a:ea typeface="Arial"/>
                <a:cs typeface="Arial"/>
                <a:sym typeface="Arial"/>
              </a:rPr>
              <a:t>Examples from global level</a:t>
            </a:r>
            <a:endParaRPr lang="en-US" sz="1200">
              <a:latin typeface="Arial"/>
              <a:ea typeface="Arial"/>
              <a:cs typeface="Arial"/>
              <a:sym typeface="Arial"/>
            </a:endParaRPr>
          </a:p>
          <a:p>
            <a:pPr marL="457200" lvl="0" indent="-342900" algn="l" rtl="0">
              <a:lnSpc>
                <a:spcPct val="107916"/>
              </a:lnSpc>
              <a:spcBef>
                <a:spcPts val="800"/>
              </a:spcBef>
              <a:spcAft>
                <a:spcPts val="0"/>
              </a:spcAft>
              <a:buClr>
                <a:schemeClr val="dk1"/>
              </a:buClr>
              <a:buSzPts val="1800"/>
              <a:buChar char="●"/>
            </a:pPr>
            <a:r>
              <a:rPr lang="en-US" sz="1200">
                <a:latin typeface="Arial"/>
                <a:ea typeface="Arial"/>
                <a:cs typeface="Arial"/>
                <a:sym typeface="Arial"/>
              </a:rPr>
              <a:t>Protection Mainstreaming Guidance contains some reference to the inclusion of persons with disabilities</a:t>
            </a:r>
          </a:p>
          <a:p>
            <a:pPr marL="457200" lvl="0" indent="-342900" algn="l" rtl="0">
              <a:lnSpc>
                <a:spcPct val="107916"/>
              </a:lnSpc>
              <a:spcBef>
                <a:spcPts val="0"/>
              </a:spcBef>
              <a:spcAft>
                <a:spcPts val="0"/>
              </a:spcAft>
              <a:buClr>
                <a:schemeClr val="dk1"/>
              </a:buClr>
              <a:buSzPts val="1800"/>
              <a:buChar char="●"/>
            </a:pPr>
            <a:r>
              <a:rPr lang="en-US" sz="1200">
                <a:latin typeface="Arial"/>
                <a:ea typeface="Arial"/>
                <a:cs typeface="Arial"/>
                <a:sym typeface="Arial"/>
              </a:rPr>
              <a:t>The Sphere Standards have incorporated disability inclusion into their guidelines for humanitarian response, including the Food Security sector</a:t>
            </a:r>
          </a:p>
          <a:p>
            <a:pPr marL="457200" lvl="0" indent="-342900" algn="l" rtl="0">
              <a:lnSpc>
                <a:spcPct val="107916"/>
              </a:lnSpc>
              <a:spcBef>
                <a:spcPts val="0"/>
              </a:spcBef>
              <a:spcAft>
                <a:spcPts val="0"/>
              </a:spcAft>
              <a:buClr>
                <a:schemeClr val="dk1"/>
              </a:buClr>
              <a:buSzPts val="1800"/>
              <a:buChar char="●"/>
            </a:pPr>
            <a:r>
              <a:rPr lang="en-US" sz="1200">
                <a:latin typeface="Arial"/>
                <a:ea typeface="Arial"/>
                <a:cs typeface="Arial"/>
                <a:sym typeface="Arial"/>
              </a:rPr>
              <a:t>The “Toolkit for integrating MHM into humanitarian response” has a section dedicated to persons with disabilities </a:t>
            </a:r>
          </a:p>
          <a:p>
            <a:pPr marL="228600" lvl="0" indent="0" algn="l" rtl="0">
              <a:lnSpc>
                <a:spcPct val="107916"/>
              </a:lnSpc>
              <a:spcBef>
                <a:spcPts val="800"/>
              </a:spcBef>
              <a:spcAft>
                <a:spcPts val="0"/>
              </a:spcAft>
              <a:buClr>
                <a:schemeClr val="dk1"/>
              </a:buClr>
              <a:buSzPts val="1100"/>
              <a:buFont typeface="Arial"/>
              <a:buNone/>
            </a:pPr>
            <a:r>
              <a:rPr lang="en-US" sz="1200" b="1">
                <a:latin typeface="Arial"/>
                <a:ea typeface="Arial"/>
                <a:cs typeface="Arial"/>
                <a:sym typeface="Arial"/>
              </a:rPr>
              <a:t>2. Data Collection examples:</a:t>
            </a:r>
            <a:endParaRPr lang="en-US" sz="1200">
              <a:latin typeface="Arial"/>
              <a:ea typeface="Arial"/>
              <a:cs typeface="Arial"/>
              <a:sym typeface="Arial"/>
            </a:endParaRPr>
          </a:p>
          <a:p>
            <a:pPr marL="0" lvl="0" indent="0" algn="l" rtl="0">
              <a:lnSpc>
                <a:spcPct val="107916"/>
              </a:lnSpc>
              <a:spcBef>
                <a:spcPts val="800"/>
              </a:spcBef>
              <a:spcAft>
                <a:spcPts val="0"/>
              </a:spcAft>
              <a:buClr>
                <a:schemeClr val="dk1"/>
              </a:buClr>
              <a:buSzPts val="1100"/>
              <a:buFont typeface="Arial"/>
              <a:buNone/>
            </a:pPr>
            <a:r>
              <a:rPr lang="en-US" sz="1200">
                <a:latin typeface="Arial"/>
                <a:ea typeface="Arial"/>
                <a:cs typeface="Arial"/>
                <a:sym typeface="Arial"/>
              </a:rPr>
              <a:t>Can you give an example of an action or approach you adopted to collect and </a:t>
            </a:r>
            <a:r>
              <a:rPr lang="en-US" sz="1200" err="1">
                <a:latin typeface="Arial"/>
                <a:ea typeface="Arial"/>
                <a:cs typeface="Arial"/>
                <a:sym typeface="Arial"/>
              </a:rPr>
              <a:t>analyse</a:t>
            </a:r>
            <a:r>
              <a:rPr lang="en-US" sz="1200">
                <a:latin typeface="Arial"/>
                <a:ea typeface="Arial"/>
                <a:cs typeface="Arial"/>
                <a:sym typeface="Arial"/>
              </a:rPr>
              <a:t> disability-related data (or your colleagues in other departments)?</a:t>
            </a:r>
          </a:p>
          <a:p>
            <a:pPr marL="0" lvl="0" indent="0" algn="l" rtl="0">
              <a:lnSpc>
                <a:spcPct val="107916"/>
              </a:lnSpc>
              <a:spcBef>
                <a:spcPts val="800"/>
              </a:spcBef>
              <a:spcAft>
                <a:spcPts val="0"/>
              </a:spcAft>
              <a:buClr>
                <a:schemeClr val="dk1"/>
              </a:buClr>
              <a:buSzPts val="1100"/>
              <a:buFont typeface="Arial"/>
              <a:buNone/>
            </a:pPr>
            <a:r>
              <a:rPr lang="en-US" sz="1200" b="1">
                <a:latin typeface="Arial"/>
                <a:ea typeface="Arial"/>
                <a:cs typeface="Arial"/>
                <a:sym typeface="Arial"/>
              </a:rPr>
              <a:t>Examples:</a:t>
            </a:r>
            <a:endParaRPr lang="en-US" sz="1200">
              <a:latin typeface="Arial"/>
              <a:ea typeface="Arial"/>
              <a:cs typeface="Arial"/>
              <a:sym typeface="Arial"/>
            </a:endParaRPr>
          </a:p>
          <a:p>
            <a:pPr marL="457200" lvl="0" indent="-342900" algn="l" rtl="0">
              <a:lnSpc>
                <a:spcPct val="107916"/>
              </a:lnSpc>
              <a:spcBef>
                <a:spcPts val="800"/>
              </a:spcBef>
              <a:spcAft>
                <a:spcPts val="0"/>
              </a:spcAft>
              <a:buClr>
                <a:schemeClr val="dk1"/>
              </a:buClr>
              <a:buSzPts val="1800"/>
              <a:buChar char="●"/>
            </a:pPr>
            <a:r>
              <a:rPr lang="en-US" sz="1200">
                <a:latin typeface="Arial"/>
                <a:ea typeface="Arial"/>
                <a:cs typeface="Arial"/>
                <a:sym typeface="Arial"/>
              </a:rPr>
              <a:t>Evaluating impact of </a:t>
            </a:r>
            <a:r>
              <a:rPr lang="en-US" sz="1200" err="1">
                <a:latin typeface="Arial"/>
                <a:ea typeface="Arial"/>
                <a:cs typeface="Arial"/>
                <a:sym typeface="Arial"/>
              </a:rPr>
              <a:t>programmes</a:t>
            </a:r>
            <a:r>
              <a:rPr lang="en-US" sz="1200">
                <a:latin typeface="Arial"/>
                <a:ea typeface="Arial"/>
                <a:cs typeface="Arial"/>
                <a:sym typeface="Arial"/>
              </a:rPr>
              <a:t> engaging persons with disabilities (different disabilities and different intersectional dynamics) to measure effectiveness of the response </a:t>
            </a:r>
          </a:p>
          <a:p>
            <a:pPr marL="457200" lvl="0" indent="-342900" algn="l" rtl="0">
              <a:lnSpc>
                <a:spcPct val="107916"/>
              </a:lnSpc>
              <a:spcBef>
                <a:spcPts val="0"/>
              </a:spcBef>
              <a:spcAft>
                <a:spcPts val="0"/>
              </a:spcAft>
              <a:buClr>
                <a:schemeClr val="dk1"/>
              </a:buClr>
              <a:buSzPts val="1800"/>
              <a:buChar char="●"/>
            </a:pPr>
            <a:r>
              <a:rPr lang="en-US" sz="1200">
                <a:latin typeface="Arial"/>
                <a:ea typeface="Arial"/>
                <a:cs typeface="Arial"/>
                <a:sym typeface="Arial"/>
              </a:rPr>
              <a:t>Changing data collection tools to use the Washington Group Set of Questions on Disability and questions around barriers </a:t>
            </a:r>
          </a:p>
          <a:p>
            <a:pPr marL="457200" lvl="0" indent="0" algn="l" rtl="0">
              <a:lnSpc>
                <a:spcPct val="107916"/>
              </a:lnSpc>
              <a:spcBef>
                <a:spcPts val="0"/>
              </a:spcBef>
              <a:spcAft>
                <a:spcPts val="0"/>
              </a:spcAft>
              <a:buClr>
                <a:schemeClr val="dk1"/>
              </a:buClr>
              <a:buSzPts val="1100"/>
              <a:buFont typeface="Arial"/>
              <a:buNone/>
            </a:pPr>
            <a:endParaRPr lang="en-US" sz="1200">
              <a:latin typeface="Arial"/>
              <a:ea typeface="Arial"/>
              <a:cs typeface="Arial"/>
              <a:sym typeface="Arial"/>
            </a:endParaRPr>
          </a:p>
          <a:p>
            <a:pPr marL="0" lvl="0" indent="0" algn="l" rtl="0">
              <a:lnSpc>
                <a:spcPct val="107916"/>
              </a:lnSpc>
              <a:spcBef>
                <a:spcPts val="0"/>
              </a:spcBef>
              <a:spcAft>
                <a:spcPts val="0"/>
              </a:spcAft>
              <a:buClr>
                <a:schemeClr val="dk1"/>
              </a:buClr>
              <a:buSzPts val="1100"/>
              <a:buFont typeface="Arial"/>
              <a:buNone/>
            </a:pPr>
            <a:r>
              <a:rPr lang="en-US" sz="1200" b="1">
                <a:latin typeface="Arial"/>
                <a:ea typeface="Arial"/>
                <a:cs typeface="Arial"/>
                <a:sym typeface="Arial"/>
              </a:rPr>
              <a:t>3. Removal of barriers, example:</a:t>
            </a:r>
            <a:endParaRPr lang="en-US" sz="1200">
              <a:latin typeface="Arial"/>
              <a:ea typeface="Arial"/>
              <a:cs typeface="Arial"/>
              <a:sym typeface="Arial"/>
            </a:endParaRPr>
          </a:p>
          <a:p>
            <a:pPr marL="0" lvl="0" indent="0" algn="l" rtl="0">
              <a:lnSpc>
                <a:spcPct val="107916"/>
              </a:lnSpc>
              <a:spcBef>
                <a:spcPts val="800"/>
              </a:spcBef>
              <a:spcAft>
                <a:spcPts val="0"/>
              </a:spcAft>
              <a:buClr>
                <a:schemeClr val="dk1"/>
              </a:buClr>
              <a:buSzPts val="1100"/>
              <a:buFont typeface="Arial"/>
              <a:buNone/>
            </a:pPr>
            <a:r>
              <a:rPr lang="en-US" sz="1200">
                <a:latin typeface="Arial"/>
                <a:ea typeface="Arial"/>
                <a:cs typeface="Arial"/>
                <a:sym typeface="Arial"/>
              </a:rPr>
              <a:t>Can you give an example of how you went about identifying and addressing possible barriers or other factors which placed persons with disabilities at greater risk?</a:t>
            </a:r>
          </a:p>
          <a:p>
            <a:pPr marL="0" lvl="0" indent="0" algn="l" rtl="0">
              <a:lnSpc>
                <a:spcPct val="107916"/>
              </a:lnSpc>
              <a:spcBef>
                <a:spcPts val="800"/>
              </a:spcBef>
              <a:spcAft>
                <a:spcPts val="0"/>
              </a:spcAft>
              <a:buClr>
                <a:schemeClr val="dk1"/>
              </a:buClr>
              <a:buSzPts val="1100"/>
              <a:buFont typeface="Arial"/>
              <a:buNone/>
            </a:pPr>
            <a:r>
              <a:rPr lang="en-US" sz="1200" b="1">
                <a:latin typeface="Arial"/>
                <a:ea typeface="Arial"/>
                <a:cs typeface="Arial"/>
                <a:sym typeface="Arial"/>
              </a:rPr>
              <a:t>Examples:   </a:t>
            </a:r>
            <a:endParaRPr lang="en-US" sz="1200">
              <a:latin typeface="Arial"/>
              <a:ea typeface="Arial"/>
              <a:cs typeface="Arial"/>
              <a:sym typeface="Arial"/>
            </a:endParaRPr>
          </a:p>
          <a:p>
            <a:pPr marL="457200" lvl="0" indent="-342900" algn="l" rtl="0">
              <a:lnSpc>
                <a:spcPct val="107916"/>
              </a:lnSpc>
              <a:spcBef>
                <a:spcPts val="800"/>
              </a:spcBef>
              <a:spcAft>
                <a:spcPts val="0"/>
              </a:spcAft>
              <a:buClr>
                <a:schemeClr val="dk1"/>
              </a:buClr>
              <a:buSzPts val="1800"/>
              <a:buChar char="●"/>
            </a:pPr>
            <a:r>
              <a:rPr lang="en-US" sz="1200">
                <a:latin typeface="Arial"/>
                <a:ea typeface="Arial"/>
                <a:cs typeface="Arial"/>
                <a:sym typeface="Arial"/>
              </a:rPr>
              <a:t>Identifying barriers: Facilitate accessibility audits </a:t>
            </a:r>
          </a:p>
          <a:p>
            <a:pPr marL="457200" lvl="0" indent="-342900" algn="l" rtl="0">
              <a:lnSpc>
                <a:spcPct val="107916"/>
              </a:lnSpc>
              <a:spcBef>
                <a:spcPts val="0"/>
              </a:spcBef>
              <a:spcAft>
                <a:spcPts val="0"/>
              </a:spcAft>
              <a:buClr>
                <a:schemeClr val="dk1"/>
              </a:buClr>
              <a:buSzPts val="1800"/>
              <a:buChar char="●"/>
            </a:pPr>
            <a:r>
              <a:rPr lang="en-US" sz="1200">
                <a:latin typeface="Arial"/>
                <a:ea typeface="Arial"/>
                <a:cs typeface="Arial"/>
                <a:sym typeface="Arial"/>
              </a:rPr>
              <a:t>Addressing barriers: Training for humanitarian staff on rights-based approach to disability. Including budget for accessible Food Security services in emergency </a:t>
            </a:r>
            <a:r>
              <a:rPr lang="en-US" sz="1200" err="1">
                <a:latin typeface="Arial"/>
                <a:ea typeface="Arial"/>
                <a:cs typeface="Arial"/>
                <a:sym typeface="Arial"/>
              </a:rPr>
              <a:t>programmes</a:t>
            </a:r>
            <a:endParaRPr lang="en-US" sz="1200">
              <a:latin typeface="Arial"/>
              <a:ea typeface="Arial"/>
              <a:cs typeface="Arial"/>
              <a:sym typeface="Arial"/>
            </a:endParaRPr>
          </a:p>
          <a:p>
            <a:pPr marL="457200" lvl="0" indent="-342900" algn="l" rtl="0">
              <a:lnSpc>
                <a:spcPct val="107916"/>
              </a:lnSpc>
              <a:spcBef>
                <a:spcPts val="0"/>
              </a:spcBef>
              <a:spcAft>
                <a:spcPts val="0"/>
              </a:spcAft>
              <a:buClr>
                <a:schemeClr val="dk1"/>
              </a:buClr>
              <a:buSzPts val="1800"/>
              <a:buChar char="●"/>
            </a:pPr>
            <a:r>
              <a:rPr lang="en-US" sz="1200">
                <a:latin typeface="Arial"/>
                <a:ea typeface="Arial"/>
                <a:cs typeface="Arial"/>
                <a:sym typeface="Arial"/>
              </a:rPr>
              <a:t>Identifying and addressing barriers: Food Assistance distribution program to facilitate barrier assessments on their distribution modalities (in-kind or CVA). Food Security actors employ a set of actions to remove barriers in their delivery modalities.</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12</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431927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just" rtl="0">
              <a:lnSpc>
                <a:spcPct val="107916"/>
              </a:lnSpc>
              <a:spcBef>
                <a:spcPts val="0"/>
              </a:spcBef>
              <a:spcAft>
                <a:spcPts val="0"/>
              </a:spcAft>
              <a:buSzPts val="1100"/>
              <a:buNone/>
            </a:pPr>
            <a:r>
              <a:rPr lang="en-US" sz="1200" b="1">
                <a:latin typeface="Arial"/>
                <a:ea typeface="Arial"/>
                <a:cs typeface="Arial"/>
                <a:sym typeface="Arial"/>
              </a:rPr>
              <a:t>Facilitator Notes: </a:t>
            </a:r>
          </a:p>
          <a:p>
            <a:pPr marL="0" lvl="0" indent="0" algn="just" rtl="0">
              <a:lnSpc>
                <a:spcPct val="107916"/>
              </a:lnSpc>
              <a:spcBef>
                <a:spcPts val="800"/>
              </a:spcBef>
              <a:spcAft>
                <a:spcPts val="0"/>
              </a:spcAft>
              <a:buClr>
                <a:schemeClr val="dk1"/>
              </a:buClr>
              <a:buSzPts val="1100"/>
              <a:buFont typeface="Arial"/>
              <a:buNone/>
            </a:pPr>
            <a:r>
              <a:rPr lang="en-US" sz="1200">
                <a:latin typeface="Arial"/>
                <a:ea typeface="Arial"/>
                <a:cs typeface="Arial"/>
                <a:sym typeface="Arial"/>
              </a:rPr>
              <a:t>Read definition, clarifying the highlighted text:</a:t>
            </a:r>
          </a:p>
          <a:p>
            <a:pPr marL="0" lvl="0" indent="0" algn="just" rtl="0">
              <a:lnSpc>
                <a:spcPct val="107916"/>
              </a:lnSpc>
              <a:spcBef>
                <a:spcPts val="800"/>
              </a:spcBef>
              <a:spcAft>
                <a:spcPts val="0"/>
              </a:spcAft>
              <a:buClr>
                <a:schemeClr val="dk1"/>
              </a:buClr>
              <a:buSzPts val="1100"/>
              <a:buFont typeface="Arial"/>
              <a:buNone/>
            </a:pPr>
            <a:r>
              <a:rPr lang="en-US" sz="1200" b="1">
                <a:latin typeface="Arial"/>
                <a:ea typeface="Arial"/>
                <a:cs typeface="Arial"/>
                <a:sym typeface="Arial"/>
              </a:rPr>
              <a:t>Then emphasize:</a:t>
            </a:r>
          </a:p>
          <a:p>
            <a:pPr marL="0" lvl="0" indent="0" algn="just" rtl="0">
              <a:lnSpc>
                <a:spcPct val="107916"/>
              </a:lnSpc>
              <a:spcBef>
                <a:spcPts val="800"/>
              </a:spcBef>
              <a:spcAft>
                <a:spcPts val="0"/>
              </a:spcAft>
              <a:buClr>
                <a:schemeClr val="dk1"/>
              </a:buClr>
              <a:buSzPts val="1100"/>
              <a:buFont typeface="Arial"/>
              <a:buNone/>
            </a:pPr>
            <a:r>
              <a:rPr lang="en-US" sz="1200">
                <a:latin typeface="Arial"/>
                <a:ea typeface="Arial"/>
                <a:cs typeface="Arial"/>
                <a:sym typeface="Arial"/>
              </a:rPr>
              <a:t>It is the responsibility of all actors, at all phases and in all contexts of humanitarian action</a:t>
            </a:r>
          </a:p>
          <a:p>
            <a:pPr marL="0" lvl="0" indent="0" algn="just" rtl="0">
              <a:lnSpc>
                <a:spcPct val="107916"/>
              </a:lnSpc>
              <a:spcBef>
                <a:spcPts val="800"/>
              </a:spcBef>
              <a:spcAft>
                <a:spcPts val="0"/>
              </a:spcAft>
              <a:buClr>
                <a:schemeClr val="dk1"/>
              </a:buClr>
              <a:buSzPts val="1100"/>
              <a:buFont typeface="Arial"/>
              <a:buNone/>
            </a:pPr>
            <a:r>
              <a:rPr lang="en-US" sz="1200">
                <a:latin typeface="Arial"/>
                <a:ea typeface="Arial"/>
                <a:cs typeface="Arial"/>
                <a:sym typeface="Arial"/>
              </a:rPr>
              <a:t>When applied to disability, it calls for the consistent commitment of stakeholders, including persons with disabilities themselves, to guarantee the safety, protection and meaningful participation by and access of persons with disabilities </a:t>
            </a:r>
          </a:p>
          <a:p>
            <a:pPr marL="0" lvl="0" indent="0" algn="just" rtl="0">
              <a:lnSpc>
                <a:spcPct val="107916"/>
              </a:lnSpc>
              <a:spcBef>
                <a:spcPts val="800"/>
              </a:spcBef>
              <a:spcAft>
                <a:spcPts val="0"/>
              </a:spcAft>
              <a:buClr>
                <a:schemeClr val="dk1"/>
              </a:buClr>
              <a:buSzPts val="1100"/>
              <a:buFont typeface="Arial"/>
              <a:buNone/>
            </a:pPr>
            <a:r>
              <a:rPr lang="en-US" sz="1200">
                <a:latin typeface="Arial"/>
                <a:ea typeface="Arial"/>
                <a:cs typeface="Arial"/>
                <a:sym typeface="Arial"/>
              </a:rPr>
              <a:t>What about Food Security? (next slide).</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13</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011754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064F38-A39E-7A90-448B-2208F6151DB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465A051-BFE7-8DBA-89B2-C765847A0C5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F0976C5-AA53-FA18-246B-D3F419333CA9}"/>
              </a:ext>
            </a:extLst>
          </p:cNvPr>
          <p:cNvSpPr>
            <a:spLocks noGrp="1"/>
          </p:cNvSpPr>
          <p:nvPr>
            <p:ph type="body" idx="1"/>
          </p:nvPr>
        </p:nvSpPr>
        <p:spPr/>
        <p:txBody>
          <a:bodyPr/>
          <a:lstStyle/>
          <a:p>
            <a:pPr marL="0" lvl="0" indent="0" algn="just" rtl="0">
              <a:lnSpc>
                <a:spcPct val="107000"/>
              </a:lnSpc>
              <a:spcBef>
                <a:spcPts val="800"/>
              </a:spcBef>
              <a:spcAft>
                <a:spcPts val="0"/>
              </a:spcAft>
              <a:buSzPts val="1400"/>
              <a:buNone/>
            </a:pPr>
            <a:r>
              <a:rPr lang="en-US" sz="1200" b="1">
                <a:latin typeface="Arial"/>
                <a:ea typeface="Arial"/>
                <a:cs typeface="Arial"/>
                <a:sym typeface="Arial"/>
              </a:rPr>
              <a:t>Facilitator Notes: </a:t>
            </a:r>
          </a:p>
          <a:p>
            <a:pPr marL="0" lvl="0" indent="0" algn="just" rtl="0">
              <a:lnSpc>
                <a:spcPct val="107000"/>
              </a:lnSpc>
              <a:spcBef>
                <a:spcPts val="800"/>
              </a:spcBef>
              <a:spcAft>
                <a:spcPts val="0"/>
              </a:spcAft>
              <a:buSzPts val="1400"/>
              <a:buNone/>
            </a:pPr>
            <a:r>
              <a:rPr lang="en-US" sz="1200" b="1">
                <a:latin typeface="Arial"/>
                <a:ea typeface="Arial"/>
                <a:cs typeface="Arial"/>
                <a:sym typeface="Arial"/>
              </a:rPr>
              <a:t>Read the definition on the slide, clarifying the highlighted text: </a:t>
            </a:r>
          </a:p>
          <a:p>
            <a:pPr marL="0" lvl="0" indent="0" algn="just" rtl="0">
              <a:lnSpc>
                <a:spcPct val="107000"/>
              </a:lnSpc>
              <a:spcBef>
                <a:spcPts val="800"/>
              </a:spcBef>
              <a:spcAft>
                <a:spcPts val="0"/>
              </a:spcAft>
              <a:buSzPts val="1400"/>
              <a:buNone/>
            </a:pPr>
            <a:r>
              <a:rPr lang="en-US" sz="1200">
                <a:latin typeface="Arial"/>
                <a:ea typeface="Arial"/>
                <a:cs typeface="Arial"/>
                <a:sym typeface="Arial"/>
              </a:rPr>
              <a:t>Then </a:t>
            </a:r>
            <a:r>
              <a:rPr lang="en-US" sz="1200" err="1">
                <a:latin typeface="Arial"/>
                <a:ea typeface="Arial"/>
                <a:cs typeface="Arial"/>
                <a:sym typeface="Arial"/>
              </a:rPr>
              <a:t>emphasise</a:t>
            </a:r>
            <a:r>
              <a:rPr lang="en-US" sz="1200">
                <a:latin typeface="Arial"/>
                <a:ea typeface="Arial"/>
                <a:cs typeface="Arial"/>
                <a:sym typeface="Arial"/>
              </a:rPr>
              <a:t> the idea for “inclusive humanitarian action”:</a:t>
            </a:r>
          </a:p>
          <a:p>
            <a:pPr marL="0" lvl="0" indent="0" algn="just" rtl="0">
              <a:lnSpc>
                <a:spcPct val="107000"/>
              </a:lnSpc>
              <a:spcBef>
                <a:spcPts val="800"/>
              </a:spcBef>
              <a:spcAft>
                <a:spcPts val="0"/>
              </a:spcAft>
              <a:buSzPts val="1400"/>
              <a:buNone/>
            </a:pPr>
            <a:r>
              <a:rPr lang="en-US" sz="1200">
                <a:latin typeface="Arial"/>
                <a:ea typeface="Arial"/>
                <a:cs typeface="Arial"/>
                <a:sym typeface="Arial"/>
              </a:rPr>
              <a:t>It is the responsibility of all actors, at all phases and in all contexts of humanitarian action.</a:t>
            </a:r>
          </a:p>
          <a:p>
            <a:pPr marL="0" lvl="0" indent="0" algn="just" rtl="0">
              <a:lnSpc>
                <a:spcPct val="107000"/>
              </a:lnSpc>
              <a:spcBef>
                <a:spcPts val="800"/>
              </a:spcBef>
              <a:spcAft>
                <a:spcPts val="0"/>
              </a:spcAft>
              <a:buSzPts val="1400"/>
              <a:buNone/>
            </a:pPr>
            <a:r>
              <a:rPr lang="en-US" sz="1200">
                <a:latin typeface="Arial"/>
                <a:ea typeface="Arial"/>
                <a:cs typeface="Arial"/>
                <a:sym typeface="Arial"/>
              </a:rPr>
              <a:t>When applied to disability, it calls for the consistent commitment of stakeholders, including persons with disabilities themselves, to guarantee the safety, protection and meaningful participation by and access of persons with disabilities. </a:t>
            </a:r>
          </a:p>
          <a:p>
            <a:pPr marL="0" lvl="0" indent="0" algn="just" rtl="0">
              <a:lnSpc>
                <a:spcPct val="107000"/>
              </a:lnSpc>
              <a:spcBef>
                <a:spcPts val="800"/>
              </a:spcBef>
              <a:spcAft>
                <a:spcPts val="0"/>
              </a:spcAft>
              <a:buSzPts val="1400"/>
              <a:buNone/>
            </a:pPr>
            <a:endParaRPr lang="en-US" sz="1200">
              <a:latin typeface="Arial"/>
              <a:ea typeface="Arial"/>
              <a:cs typeface="Arial"/>
              <a:sym typeface="Arial"/>
            </a:endParaRPr>
          </a:p>
          <a:p>
            <a:pPr marL="0" lvl="0" indent="0" algn="just" rtl="0">
              <a:lnSpc>
                <a:spcPct val="107000"/>
              </a:lnSpc>
              <a:spcBef>
                <a:spcPts val="800"/>
              </a:spcBef>
              <a:spcAft>
                <a:spcPts val="0"/>
              </a:spcAft>
              <a:buSzPts val="1400"/>
              <a:buNone/>
            </a:pPr>
            <a:r>
              <a:rPr lang="en-US" sz="1200" u="sng">
                <a:latin typeface="Arial"/>
                <a:ea typeface="Arial"/>
                <a:cs typeface="Arial"/>
                <a:sym typeface="Arial"/>
              </a:rPr>
              <a:t>Inclusive humanitarian Food Security action</a:t>
            </a:r>
            <a:r>
              <a:rPr lang="en-US" sz="1200">
                <a:latin typeface="Arial"/>
                <a:ea typeface="Arial"/>
                <a:cs typeface="Arial"/>
                <a:sym typeface="Arial"/>
              </a:rPr>
              <a:t> is not only about persons with disabilities, but </a:t>
            </a:r>
            <a:r>
              <a:rPr lang="en-US" sz="1200" b="1">
                <a:latin typeface="Arial"/>
                <a:ea typeface="Arial"/>
                <a:cs typeface="Arial"/>
                <a:sym typeface="Arial"/>
              </a:rPr>
              <a:t>everyone</a:t>
            </a:r>
            <a:r>
              <a:rPr lang="en-US" sz="1200">
                <a:latin typeface="Arial"/>
                <a:ea typeface="Arial"/>
                <a:cs typeface="Arial"/>
                <a:sym typeface="Arial"/>
              </a:rPr>
              <a:t>, with or without disabilities, of different ages, genders, disabilities. Inclusive humanitarian food security action e</a:t>
            </a:r>
            <a:r>
              <a:rPr lang="en-US" sz="1200" i="0">
                <a:solidFill>
                  <a:srgbClr val="0D0D0D"/>
                </a:solidFill>
                <a:latin typeface="Arial"/>
                <a:ea typeface="Arial"/>
                <a:cs typeface="Arial"/>
                <a:sym typeface="Arial"/>
              </a:rPr>
              <a:t>nsures </a:t>
            </a:r>
            <a:r>
              <a:rPr lang="en-US" sz="1200" b="1" i="0">
                <a:solidFill>
                  <a:srgbClr val="0D0D0D"/>
                </a:solidFill>
                <a:latin typeface="Arial"/>
                <a:ea typeface="Arial"/>
                <a:cs typeface="Arial"/>
                <a:sym typeface="Arial"/>
              </a:rPr>
              <a:t>everyone</a:t>
            </a:r>
            <a:r>
              <a:rPr lang="en-US" sz="1200" i="0">
                <a:solidFill>
                  <a:srgbClr val="0D0D0D"/>
                </a:solidFill>
                <a:latin typeface="Arial"/>
                <a:ea typeface="Arial"/>
                <a:cs typeface="Arial"/>
                <a:sym typeface="Arial"/>
              </a:rPr>
              <a:t>, regardless of their gender, age, disability, or social status, has access to </a:t>
            </a:r>
            <a:r>
              <a:rPr lang="en-US" sz="1200">
                <a:solidFill>
                  <a:srgbClr val="0D0D0D"/>
                </a:solidFill>
                <a:latin typeface="Arial"/>
                <a:ea typeface="Arial"/>
                <a:cs typeface="Arial"/>
                <a:sym typeface="Arial"/>
              </a:rPr>
              <a:t>food security</a:t>
            </a:r>
            <a:r>
              <a:rPr lang="en-US" sz="1200" i="0">
                <a:solidFill>
                  <a:srgbClr val="0D0D0D"/>
                </a:solidFill>
                <a:latin typeface="Arial"/>
                <a:ea typeface="Arial"/>
                <a:cs typeface="Arial"/>
                <a:sym typeface="Arial"/>
              </a:rPr>
              <a:t> programs </a:t>
            </a:r>
            <a:r>
              <a:rPr lang="en-US" sz="1200">
                <a:solidFill>
                  <a:srgbClr val="0D0D0D"/>
                </a:solidFill>
                <a:latin typeface="Arial"/>
                <a:ea typeface="Arial"/>
                <a:cs typeface="Arial"/>
                <a:sym typeface="Arial"/>
              </a:rPr>
              <a:t>and services</a:t>
            </a:r>
            <a:r>
              <a:rPr lang="en-US" sz="1200" i="0">
                <a:solidFill>
                  <a:srgbClr val="0D0D0D"/>
                </a:solidFill>
                <a:latin typeface="Arial"/>
                <a:ea typeface="Arial"/>
                <a:cs typeface="Arial"/>
                <a:sym typeface="Arial"/>
              </a:rPr>
              <a:t>. This approach emphasizes the importance of considering the </a:t>
            </a:r>
            <a:r>
              <a:rPr lang="en-US" sz="1200" b="1" i="0">
                <a:solidFill>
                  <a:srgbClr val="0D0D0D"/>
                </a:solidFill>
                <a:latin typeface="Arial"/>
                <a:ea typeface="Arial"/>
                <a:cs typeface="Arial"/>
                <a:sym typeface="Arial"/>
              </a:rPr>
              <a:t>diverse needs of all community members</a:t>
            </a:r>
            <a:r>
              <a:rPr lang="en-US" sz="1200" i="0">
                <a:solidFill>
                  <a:srgbClr val="0D0D0D"/>
                </a:solidFill>
                <a:latin typeface="Arial"/>
                <a:ea typeface="Arial"/>
                <a:cs typeface="Arial"/>
                <a:sym typeface="Arial"/>
              </a:rPr>
              <a:t>, especially the most vulnerable, during humanitarian emergencies.</a:t>
            </a:r>
          </a:p>
          <a:p>
            <a:pPr marL="0" lvl="0" indent="0" algn="just" rtl="0">
              <a:lnSpc>
                <a:spcPct val="107000"/>
              </a:lnSpc>
              <a:spcBef>
                <a:spcPts val="800"/>
              </a:spcBef>
              <a:spcAft>
                <a:spcPts val="0"/>
              </a:spcAft>
              <a:buSzPts val="1400"/>
              <a:buNone/>
            </a:pPr>
            <a:r>
              <a:rPr lang="en-US" sz="1200" i="0" u="sng">
                <a:solidFill>
                  <a:srgbClr val="0D0D0D"/>
                </a:solidFill>
                <a:latin typeface="Arial"/>
                <a:ea typeface="Arial"/>
                <a:cs typeface="Arial"/>
                <a:sym typeface="Arial"/>
              </a:rPr>
              <a:t>Full access and meaningful participation</a:t>
            </a:r>
            <a:r>
              <a:rPr lang="en-US" sz="1200" i="0" u="none">
                <a:solidFill>
                  <a:srgbClr val="0D0D0D"/>
                </a:solidFill>
                <a:latin typeface="Arial"/>
                <a:ea typeface="Arial"/>
                <a:cs typeface="Arial"/>
                <a:sym typeface="Arial"/>
              </a:rPr>
              <a:t> </a:t>
            </a:r>
            <a:r>
              <a:rPr lang="en-US" sz="1200" i="0">
                <a:solidFill>
                  <a:srgbClr val="0D0D0D"/>
                </a:solidFill>
                <a:latin typeface="Arial"/>
                <a:ea typeface="Arial"/>
                <a:cs typeface="Arial"/>
                <a:sym typeface="Arial"/>
              </a:rPr>
              <a:t>to </a:t>
            </a:r>
            <a:r>
              <a:rPr lang="en-US" sz="1200">
                <a:solidFill>
                  <a:srgbClr val="0D0D0D"/>
                </a:solidFill>
                <a:latin typeface="Arial"/>
                <a:ea typeface="Arial"/>
                <a:cs typeface="Arial"/>
                <a:sym typeface="Arial"/>
              </a:rPr>
              <a:t>food and nutrition</a:t>
            </a:r>
            <a:r>
              <a:rPr lang="en-US" sz="1200" i="0">
                <a:solidFill>
                  <a:srgbClr val="0D0D0D"/>
                </a:solidFill>
                <a:latin typeface="Arial"/>
                <a:ea typeface="Arial"/>
                <a:cs typeface="Arial"/>
                <a:sym typeface="Arial"/>
              </a:rPr>
              <a:t> programs means that everyone has access to food and nutrition </a:t>
            </a:r>
            <a:r>
              <a:rPr lang="en-US" sz="1200">
                <a:solidFill>
                  <a:srgbClr val="0D0D0D"/>
                </a:solidFill>
                <a:latin typeface="Arial"/>
                <a:ea typeface="Arial"/>
                <a:cs typeface="Arial"/>
                <a:sym typeface="Arial"/>
              </a:rPr>
              <a:t>distributions</a:t>
            </a:r>
            <a:r>
              <a:rPr lang="en-US" sz="1200" i="0">
                <a:solidFill>
                  <a:srgbClr val="0D0D0D"/>
                </a:solidFill>
                <a:latin typeface="Arial"/>
                <a:ea typeface="Arial"/>
                <a:cs typeface="Arial"/>
                <a:sym typeface="Arial"/>
              </a:rPr>
              <a:t> </a:t>
            </a:r>
            <a:r>
              <a:rPr lang="en-US" sz="1200">
                <a:solidFill>
                  <a:srgbClr val="0D0D0D"/>
                </a:solidFill>
                <a:latin typeface="Arial"/>
                <a:ea typeface="Arial"/>
                <a:cs typeface="Arial"/>
                <a:sym typeface="Arial"/>
              </a:rPr>
              <a:t>and are adapted to ensure they include and are accessible to everyone. This includes outreach, infrastructure, communications, food rations, packaging, and assistive devices relevant to food and nutrition. This also means accommodating individual requirements of persons with disabilities. </a:t>
            </a:r>
          </a:p>
          <a:p>
            <a:pPr marL="0" lvl="0" indent="0" algn="just" rtl="0">
              <a:lnSpc>
                <a:spcPct val="107000"/>
              </a:lnSpc>
              <a:spcBef>
                <a:spcPts val="800"/>
              </a:spcBef>
              <a:spcAft>
                <a:spcPts val="0"/>
              </a:spcAft>
              <a:buSzPts val="1400"/>
              <a:buNone/>
            </a:pPr>
            <a:r>
              <a:rPr lang="en-US" sz="1200">
                <a:solidFill>
                  <a:srgbClr val="0D0D0D"/>
                </a:solidFill>
                <a:latin typeface="Arial"/>
                <a:ea typeface="Arial"/>
                <a:cs typeface="Arial"/>
                <a:sym typeface="Arial"/>
              </a:rPr>
              <a:t>Additionally, individuals</a:t>
            </a:r>
            <a:r>
              <a:rPr lang="en-US" sz="1200" i="0">
                <a:solidFill>
                  <a:srgbClr val="0D0D0D"/>
                </a:solidFill>
                <a:latin typeface="Arial"/>
                <a:ea typeface="Arial"/>
                <a:cs typeface="Arial"/>
                <a:sym typeface="Arial"/>
              </a:rPr>
              <a:t> can share their </a:t>
            </a:r>
            <a:r>
              <a:rPr lang="en-US" sz="1200" b="1" i="0">
                <a:solidFill>
                  <a:srgbClr val="0D0D0D"/>
                </a:solidFill>
                <a:latin typeface="Arial"/>
                <a:ea typeface="Arial"/>
                <a:cs typeface="Arial"/>
                <a:sym typeface="Arial"/>
              </a:rPr>
              <a:t>needs and feedback </a:t>
            </a:r>
            <a:r>
              <a:rPr lang="en-US" sz="1200" i="0">
                <a:solidFill>
                  <a:srgbClr val="0D0D0D"/>
                </a:solidFill>
                <a:latin typeface="Arial"/>
                <a:ea typeface="Arial"/>
                <a:cs typeface="Arial"/>
                <a:sym typeface="Arial"/>
              </a:rPr>
              <a:t>about these services and products. This ensures that the programs work well for all people, including those who are often left out or ignored, making sure </a:t>
            </a:r>
            <a:r>
              <a:rPr lang="en-US" sz="1200" b="1" i="0">
                <a:solidFill>
                  <a:srgbClr val="0D0D0D"/>
                </a:solidFill>
                <a:latin typeface="Arial"/>
                <a:ea typeface="Arial"/>
                <a:cs typeface="Arial"/>
                <a:sym typeface="Arial"/>
              </a:rPr>
              <a:t>everyone's voice is heard and considered</a:t>
            </a:r>
            <a:r>
              <a:rPr lang="en-US" sz="1200" i="0">
                <a:solidFill>
                  <a:srgbClr val="0D0D0D"/>
                </a:solidFill>
                <a:latin typeface="Arial"/>
                <a:ea typeface="Arial"/>
                <a:cs typeface="Arial"/>
                <a:sym typeface="Arial"/>
              </a:rPr>
              <a:t> in assessing, planning, implementing, monitoring, evaluating and improving these essential services and products. It also means that approaches, tools and communication materials must be </a:t>
            </a:r>
            <a:r>
              <a:rPr lang="en-US" sz="1200" b="1" i="0">
                <a:solidFill>
                  <a:srgbClr val="0D0D0D"/>
                </a:solidFill>
                <a:latin typeface="Arial"/>
                <a:ea typeface="Arial"/>
                <a:cs typeface="Arial"/>
                <a:sym typeface="Arial"/>
              </a:rPr>
              <a:t>accessible</a:t>
            </a:r>
            <a:r>
              <a:rPr lang="en-US" sz="1200" i="0">
                <a:solidFill>
                  <a:srgbClr val="0D0D0D"/>
                </a:solidFill>
                <a:latin typeface="Arial"/>
                <a:ea typeface="Arial"/>
                <a:cs typeface="Arial"/>
                <a:sym typeface="Arial"/>
              </a:rPr>
              <a:t> (in different formats) to make sure that everyone can be consulted and participate in </a:t>
            </a:r>
            <a:r>
              <a:rPr lang="en-US" sz="1200">
                <a:solidFill>
                  <a:srgbClr val="0D0D0D"/>
                </a:solidFill>
                <a:latin typeface="Arial"/>
                <a:ea typeface="Arial"/>
                <a:cs typeface="Arial"/>
                <a:sym typeface="Arial"/>
              </a:rPr>
              <a:t>food security </a:t>
            </a:r>
            <a:r>
              <a:rPr lang="en-US" sz="1200" i="0">
                <a:solidFill>
                  <a:srgbClr val="0D0D0D"/>
                </a:solidFill>
                <a:latin typeface="Arial"/>
                <a:ea typeface="Arial"/>
                <a:cs typeface="Arial"/>
                <a:sym typeface="Arial"/>
              </a:rPr>
              <a:t> </a:t>
            </a:r>
            <a:r>
              <a:rPr lang="en-US" sz="1200" i="0" err="1">
                <a:solidFill>
                  <a:srgbClr val="0D0D0D"/>
                </a:solidFill>
                <a:latin typeface="Arial"/>
                <a:ea typeface="Arial"/>
                <a:cs typeface="Arial"/>
                <a:sym typeface="Arial"/>
              </a:rPr>
              <a:t>programmes</a:t>
            </a:r>
            <a:r>
              <a:rPr lang="en-US" sz="1200" i="0">
                <a:solidFill>
                  <a:srgbClr val="0D0D0D"/>
                </a:solidFill>
                <a:latin typeface="Arial"/>
                <a:ea typeface="Arial"/>
                <a:cs typeface="Arial"/>
                <a:sym typeface="Arial"/>
              </a:rPr>
              <a:t>.</a:t>
            </a:r>
            <a:endParaRPr lang="en-US" sz="1200">
              <a:latin typeface="Calibri"/>
              <a:ea typeface="Calibri"/>
              <a:cs typeface="Calibri"/>
              <a:sym typeface="Calibri"/>
            </a:endParaRPr>
          </a:p>
          <a:p>
            <a:pPr marL="0" lvl="0" indent="0" algn="l" rtl="0">
              <a:lnSpc>
                <a:spcPct val="107000"/>
              </a:lnSpc>
              <a:spcBef>
                <a:spcPts val="800"/>
              </a:spcBef>
              <a:spcAft>
                <a:spcPts val="0"/>
              </a:spcAft>
              <a:buSzPts val="1400"/>
              <a:buNone/>
            </a:pPr>
            <a:r>
              <a:rPr lang="en-US" sz="1200">
                <a:latin typeface="Arial"/>
                <a:ea typeface="Arial"/>
                <a:cs typeface="Arial"/>
                <a:sym typeface="Arial"/>
              </a:rPr>
              <a:t>Why is it so critical? … (next slide)</a:t>
            </a:r>
            <a:br>
              <a:rPr lang="en-US" sz="1200">
                <a:latin typeface="Arial"/>
                <a:ea typeface="Arial"/>
                <a:cs typeface="Arial"/>
                <a:sym typeface="Arial"/>
              </a:rPr>
            </a:br>
            <a:endParaRPr lang="en-US" sz="1200">
              <a:latin typeface="Calibri"/>
              <a:ea typeface="Calibri"/>
              <a:cs typeface="Calibri"/>
              <a:sym typeface="Calibri"/>
            </a:endParaRPr>
          </a:p>
        </p:txBody>
      </p:sp>
      <p:sp>
        <p:nvSpPr>
          <p:cNvPr id="4" name="Slide Number Placeholder 3">
            <a:extLst>
              <a:ext uri="{FF2B5EF4-FFF2-40B4-BE49-F238E27FC236}">
                <a16:creationId xmlns:a16="http://schemas.microsoft.com/office/drawing/2014/main" id="{C1D8A4BE-789D-0E86-EE46-CA4AE4B103A7}"/>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14</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974869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00000"/>
              </a:lnSpc>
              <a:spcBef>
                <a:spcPts val="0"/>
              </a:spcBef>
              <a:spcAft>
                <a:spcPts val="0"/>
              </a:spcAft>
              <a:buClr>
                <a:schemeClr val="dk1"/>
              </a:buClr>
              <a:buSzPts val="1200"/>
              <a:buFont typeface="Calibri"/>
              <a:buNone/>
            </a:pPr>
            <a:r>
              <a:rPr lang="en-US" sz="1800" b="1">
                <a:latin typeface="Arial"/>
                <a:ea typeface="Arial"/>
                <a:cs typeface="Arial"/>
                <a:sym typeface="Arial"/>
              </a:rPr>
              <a:t>Facilitator notes: </a:t>
            </a:r>
            <a:endParaRPr lang="en-US" sz="1800">
              <a:latin typeface="Arial"/>
              <a:ea typeface="Arial"/>
              <a:cs typeface="Arial"/>
              <a:sym typeface="Arial"/>
            </a:endParaRPr>
          </a:p>
          <a:p>
            <a:pPr marL="0" lvl="0" indent="0" algn="l" rtl="0">
              <a:lnSpc>
                <a:spcPct val="100000"/>
              </a:lnSpc>
              <a:spcBef>
                <a:spcPts val="0"/>
              </a:spcBef>
              <a:spcAft>
                <a:spcPts val="0"/>
              </a:spcAft>
              <a:buClr>
                <a:schemeClr val="dk1"/>
              </a:buClr>
              <a:buSzPts val="1200"/>
              <a:buFont typeface="Calibri"/>
              <a:buNone/>
            </a:pPr>
            <a:r>
              <a:rPr lang="en-US" sz="1800" b="1">
                <a:latin typeface="Arial"/>
                <a:ea typeface="Arial"/>
                <a:cs typeface="Arial"/>
                <a:sym typeface="Arial"/>
              </a:rPr>
              <a:t>(Note to the facilitator – add evidence from your region or country etc. to make this is relevant to your audience (ideally add a slide on this – see facilitator guide).</a:t>
            </a:r>
          </a:p>
          <a:p>
            <a:pPr marL="0" lvl="0" indent="0" algn="l" rtl="0">
              <a:lnSpc>
                <a:spcPct val="100000"/>
              </a:lnSpc>
              <a:spcBef>
                <a:spcPts val="0"/>
              </a:spcBef>
              <a:spcAft>
                <a:spcPts val="0"/>
              </a:spcAft>
              <a:buClr>
                <a:schemeClr val="dk1"/>
              </a:buClr>
              <a:buSzPts val="1200"/>
              <a:buFont typeface="Calibri"/>
              <a:buNone/>
            </a:pPr>
            <a:endParaRPr lang="en-US" sz="1800" b="1">
              <a:latin typeface="Arial"/>
              <a:ea typeface="Arial"/>
              <a:cs typeface="Arial"/>
              <a:sym typeface="Arial"/>
            </a:endParaRPr>
          </a:p>
          <a:p>
            <a:pPr marL="0" lvl="0" indent="0" algn="l" rtl="0">
              <a:lnSpc>
                <a:spcPct val="100000"/>
              </a:lnSpc>
              <a:spcBef>
                <a:spcPts val="0"/>
              </a:spcBef>
              <a:spcAft>
                <a:spcPts val="0"/>
              </a:spcAft>
              <a:buClr>
                <a:schemeClr val="dk1"/>
              </a:buClr>
              <a:buSzPts val="1200"/>
              <a:buFont typeface="Calibri"/>
              <a:buNone/>
            </a:pPr>
            <a:r>
              <a:rPr lang="en-US" sz="1800" b="1">
                <a:latin typeface="Arial"/>
                <a:ea typeface="Arial"/>
                <a:cs typeface="Arial"/>
                <a:sym typeface="Arial"/>
              </a:rPr>
              <a:t>Check local HNO/HRP and any other local sources of information. </a:t>
            </a:r>
            <a:endParaRPr lang="en-US" sz="1800">
              <a:latin typeface="Arial"/>
              <a:ea typeface="Arial"/>
              <a:cs typeface="Arial"/>
              <a:sym typeface="Arial"/>
            </a:endParaRPr>
          </a:p>
          <a:p>
            <a:pPr marL="0" lvl="0" indent="0" algn="l" rtl="0">
              <a:lnSpc>
                <a:spcPct val="100000"/>
              </a:lnSpc>
              <a:spcBef>
                <a:spcPts val="0"/>
              </a:spcBef>
              <a:spcAft>
                <a:spcPts val="0"/>
              </a:spcAft>
              <a:buClr>
                <a:schemeClr val="dk1"/>
              </a:buClr>
              <a:buSzPts val="1200"/>
              <a:buFont typeface="Calibri"/>
              <a:buNone/>
            </a:pPr>
            <a:endParaRPr lang="en-US" sz="1800">
              <a:latin typeface="Arial"/>
              <a:ea typeface="Arial"/>
              <a:cs typeface="Arial"/>
              <a:sym typeface="Arial"/>
            </a:endParaRPr>
          </a:p>
          <a:p>
            <a:pPr marL="0" lvl="0" indent="0" algn="l" rtl="0">
              <a:lnSpc>
                <a:spcPct val="100000"/>
              </a:lnSpc>
              <a:spcBef>
                <a:spcPts val="0"/>
              </a:spcBef>
              <a:spcAft>
                <a:spcPts val="0"/>
              </a:spcAft>
              <a:buClr>
                <a:schemeClr val="dk1"/>
              </a:buClr>
              <a:buSzPts val="1200"/>
              <a:buFont typeface="Calibri"/>
              <a:buNone/>
            </a:pPr>
            <a:r>
              <a:rPr lang="en-US" sz="1800">
                <a:latin typeface="Arial"/>
                <a:ea typeface="Arial"/>
                <a:cs typeface="Arial"/>
                <a:sym typeface="Arial"/>
              </a:rPr>
              <a:t>(</a:t>
            </a:r>
            <a:r>
              <a:rPr lang="en-US" sz="1800" err="1">
                <a:latin typeface="Arial"/>
                <a:ea typeface="Arial"/>
                <a:cs typeface="Arial"/>
                <a:sym typeface="Arial"/>
              </a:rPr>
              <a:t>Emphasise</a:t>
            </a:r>
            <a:r>
              <a:rPr lang="en-US" sz="1800">
                <a:latin typeface="Arial"/>
                <a:ea typeface="Arial"/>
                <a:cs typeface="Arial"/>
                <a:sym typeface="Arial"/>
              </a:rPr>
              <a:t> data reflected below varies according to source and date of publication – we encourage participants to refer to updated data relevant to their region etc. See additional resources slide at the end of this module for links).</a:t>
            </a:r>
          </a:p>
          <a:p>
            <a:pPr marL="0" lvl="0" indent="0" algn="l" rtl="0">
              <a:lnSpc>
                <a:spcPct val="100000"/>
              </a:lnSpc>
              <a:spcBef>
                <a:spcPts val="0"/>
              </a:spcBef>
              <a:spcAft>
                <a:spcPts val="0"/>
              </a:spcAft>
              <a:buClr>
                <a:schemeClr val="dk1"/>
              </a:buClr>
              <a:buSzPts val="1200"/>
              <a:buFont typeface="Calibri"/>
              <a:buNone/>
            </a:pPr>
            <a:endParaRPr lang="en-US" sz="1800">
              <a:latin typeface="Arial"/>
              <a:ea typeface="Arial"/>
              <a:cs typeface="Arial"/>
              <a:sym typeface="Arial"/>
            </a:endParaRPr>
          </a:p>
          <a:p>
            <a:pPr marL="0" lvl="0" indent="0" algn="l" rtl="0">
              <a:lnSpc>
                <a:spcPct val="100000"/>
              </a:lnSpc>
              <a:spcBef>
                <a:spcPts val="0"/>
              </a:spcBef>
              <a:spcAft>
                <a:spcPts val="0"/>
              </a:spcAft>
              <a:buClr>
                <a:schemeClr val="dk1"/>
              </a:buClr>
              <a:buSzPts val="1200"/>
              <a:buFont typeface="Calibri"/>
              <a:buNone/>
            </a:pPr>
            <a:r>
              <a:rPr lang="en-US" sz="1800">
                <a:latin typeface="Arial"/>
                <a:ea typeface="Arial"/>
                <a:cs typeface="Arial"/>
                <a:sym typeface="Arial"/>
              </a:rPr>
              <a:t>Persons with disabilities are estimated to represent 16% of the world‘s population. </a:t>
            </a:r>
            <a:endParaRPr lang="en-US" sz="1800" b="1" u="sng">
              <a:latin typeface="Arial"/>
              <a:ea typeface="Arial"/>
              <a:cs typeface="Arial"/>
              <a:sym typeface="Arial"/>
            </a:endParaRPr>
          </a:p>
          <a:p>
            <a:pPr marL="0" lvl="2" indent="0" algn="l" rtl="0">
              <a:lnSpc>
                <a:spcPct val="100000"/>
              </a:lnSpc>
              <a:spcBef>
                <a:spcPts val="1200"/>
              </a:spcBef>
              <a:spcAft>
                <a:spcPts val="0"/>
              </a:spcAft>
              <a:buSzPts val="1400"/>
              <a:buNone/>
            </a:pPr>
            <a:r>
              <a:rPr lang="en-US" sz="1800" b="1" u="sng">
                <a:latin typeface="Arial"/>
                <a:ea typeface="Arial"/>
                <a:cs typeface="Arial"/>
                <a:sym typeface="Arial"/>
              </a:rPr>
              <a:t>Global figures </a:t>
            </a:r>
            <a:r>
              <a:rPr lang="en-US" sz="1800" u="sng">
                <a:latin typeface="Arial"/>
                <a:ea typeface="Arial"/>
                <a:cs typeface="Arial"/>
                <a:sym typeface="Arial"/>
              </a:rPr>
              <a:t>(WB/WHO 2022)</a:t>
            </a:r>
            <a:endParaRPr lang="en-US" sz="1800" b="1" u="sng">
              <a:latin typeface="Arial"/>
              <a:ea typeface="Arial"/>
              <a:cs typeface="Arial"/>
              <a:sym typeface="Arial"/>
            </a:endParaRPr>
          </a:p>
          <a:p>
            <a:pPr marL="285750" lvl="2" indent="-323850" algn="l" rtl="0">
              <a:lnSpc>
                <a:spcPct val="100000"/>
              </a:lnSpc>
              <a:spcBef>
                <a:spcPts val="1200"/>
              </a:spcBef>
              <a:spcAft>
                <a:spcPts val="0"/>
              </a:spcAft>
              <a:buClr>
                <a:schemeClr val="dk1"/>
              </a:buClr>
              <a:buSzPts val="1800"/>
              <a:buChar char="■"/>
            </a:pPr>
            <a:r>
              <a:rPr lang="en-US" sz="1800" b="1">
                <a:latin typeface="Arial"/>
                <a:ea typeface="Arial"/>
                <a:cs typeface="Arial"/>
                <a:sym typeface="Arial"/>
              </a:rPr>
              <a:t>1.3 billion people </a:t>
            </a:r>
            <a:r>
              <a:rPr lang="en-US" sz="1800">
                <a:latin typeface="Arial"/>
                <a:ea typeface="Arial"/>
                <a:cs typeface="Arial"/>
                <a:sym typeface="Arial"/>
              </a:rPr>
              <a:t>experience a disability, this represents 16% of the world’s population, or 1 in 6 of us. </a:t>
            </a:r>
          </a:p>
          <a:p>
            <a:pPr marL="285750" lvl="2" indent="-323850" algn="l" rtl="0">
              <a:lnSpc>
                <a:spcPct val="100000"/>
              </a:lnSpc>
              <a:spcBef>
                <a:spcPts val="1200"/>
              </a:spcBef>
              <a:spcAft>
                <a:spcPts val="0"/>
              </a:spcAft>
              <a:buClr>
                <a:schemeClr val="dk1"/>
              </a:buClr>
              <a:buSzPts val="1800"/>
              <a:buChar char="■"/>
            </a:pPr>
            <a:r>
              <a:rPr lang="en-US" sz="1800" b="1">
                <a:latin typeface="Arial"/>
                <a:ea typeface="Arial"/>
                <a:cs typeface="Arial"/>
                <a:sym typeface="Arial"/>
              </a:rPr>
              <a:t>1 in 5 </a:t>
            </a:r>
            <a:r>
              <a:rPr lang="en-US" sz="1800">
                <a:latin typeface="Arial"/>
                <a:ea typeface="Arial"/>
                <a:cs typeface="Arial"/>
                <a:sym typeface="Arial"/>
              </a:rPr>
              <a:t>are women with disabilities </a:t>
            </a:r>
          </a:p>
          <a:p>
            <a:pPr marL="285750" lvl="2" indent="-323850" algn="l" rtl="0">
              <a:lnSpc>
                <a:spcPct val="100000"/>
              </a:lnSpc>
              <a:spcBef>
                <a:spcPts val="1200"/>
              </a:spcBef>
              <a:spcAft>
                <a:spcPts val="0"/>
              </a:spcAft>
              <a:buClr>
                <a:schemeClr val="dk1"/>
              </a:buClr>
              <a:buSzPts val="1800"/>
              <a:buFont typeface="Arial"/>
              <a:buChar char="■"/>
            </a:pPr>
            <a:r>
              <a:rPr lang="en-US" sz="1800" b="1">
                <a:latin typeface="Arial"/>
                <a:ea typeface="Arial"/>
                <a:cs typeface="Arial"/>
                <a:sym typeface="Arial"/>
              </a:rPr>
              <a:t>1 in 10 </a:t>
            </a:r>
            <a:r>
              <a:rPr lang="en-US" sz="1800">
                <a:latin typeface="Arial"/>
                <a:ea typeface="Arial"/>
                <a:cs typeface="Arial"/>
                <a:sym typeface="Arial"/>
              </a:rPr>
              <a:t>(0 - 14) are children with disabilities</a:t>
            </a:r>
          </a:p>
          <a:p>
            <a:pPr marL="285750" lvl="0" indent="-285750" algn="l" rtl="0">
              <a:lnSpc>
                <a:spcPct val="100000"/>
              </a:lnSpc>
              <a:spcBef>
                <a:spcPts val="1200"/>
              </a:spcBef>
              <a:spcAft>
                <a:spcPts val="0"/>
              </a:spcAft>
              <a:buClr>
                <a:srgbClr val="000000"/>
              </a:buClr>
              <a:buSzPts val="1800"/>
              <a:buFont typeface="Arial"/>
              <a:buChar char="●"/>
            </a:pPr>
            <a:r>
              <a:rPr lang="en-US" sz="1800" b="1">
                <a:latin typeface="Arial"/>
                <a:ea typeface="Arial"/>
                <a:cs typeface="Arial"/>
                <a:sym typeface="Arial"/>
              </a:rPr>
              <a:t>4 in 5 </a:t>
            </a:r>
            <a:r>
              <a:rPr lang="en-US" sz="1800">
                <a:latin typeface="Arial"/>
                <a:ea typeface="Arial"/>
                <a:cs typeface="Arial"/>
                <a:sym typeface="Arial"/>
              </a:rPr>
              <a:t>live in poorest countries, </a:t>
            </a:r>
            <a:r>
              <a:rPr lang="en-US" sz="1800" b="1">
                <a:latin typeface="Arial"/>
                <a:ea typeface="Arial"/>
                <a:cs typeface="Arial"/>
                <a:sym typeface="Arial"/>
              </a:rPr>
              <a:t>2 in 3 </a:t>
            </a:r>
            <a:r>
              <a:rPr lang="en-US" sz="1800">
                <a:latin typeface="Arial"/>
                <a:ea typeface="Arial"/>
                <a:cs typeface="Arial"/>
                <a:sym typeface="Arial"/>
              </a:rPr>
              <a:t>belong to the poorest population group </a:t>
            </a:r>
          </a:p>
          <a:p>
            <a:pPr marL="457200" lvl="0" indent="0" algn="l" rtl="0">
              <a:lnSpc>
                <a:spcPct val="100000"/>
              </a:lnSpc>
              <a:spcBef>
                <a:spcPts val="1200"/>
              </a:spcBef>
              <a:spcAft>
                <a:spcPts val="0"/>
              </a:spcAft>
              <a:buNone/>
            </a:pPr>
            <a:endParaRPr lang="en-US" sz="1800">
              <a:latin typeface="Arial"/>
              <a:ea typeface="Arial"/>
              <a:cs typeface="Arial"/>
              <a:sym typeface="Arial"/>
            </a:endParaRPr>
          </a:p>
          <a:p>
            <a:pPr marL="0" lvl="0" indent="0" algn="l" rtl="0">
              <a:lnSpc>
                <a:spcPct val="100000"/>
              </a:lnSpc>
              <a:spcBef>
                <a:spcPts val="0"/>
              </a:spcBef>
              <a:spcAft>
                <a:spcPts val="0"/>
              </a:spcAft>
              <a:buSzPts val="1400"/>
              <a:buNone/>
            </a:pPr>
            <a:r>
              <a:rPr lang="en-US" sz="1800">
                <a:latin typeface="Arial"/>
                <a:ea typeface="Arial"/>
                <a:cs typeface="Arial"/>
                <a:sym typeface="Arial"/>
              </a:rPr>
              <a:t>An average of </a:t>
            </a:r>
            <a:r>
              <a:rPr lang="en-US" sz="1800" b="1">
                <a:latin typeface="Arial"/>
                <a:ea typeface="Arial"/>
                <a:cs typeface="Arial"/>
                <a:sym typeface="Arial"/>
              </a:rPr>
              <a:t>16%</a:t>
            </a:r>
            <a:r>
              <a:rPr lang="en-US" sz="1800">
                <a:latin typeface="Arial"/>
                <a:ea typeface="Arial"/>
                <a:cs typeface="Arial"/>
                <a:sym typeface="Arial"/>
              </a:rPr>
              <a:t> of any community (WHO/ WB 2022)</a:t>
            </a:r>
          </a:p>
          <a:p>
            <a:pPr marL="285750" lvl="0" indent="-285750" algn="l" rtl="0">
              <a:lnSpc>
                <a:spcPct val="100000"/>
              </a:lnSpc>
              <a:spcBef>
                <a:spcPts val="0"/>
              </a:spcBef>
              <a:spcAft>
                <a:spcPts val="0"/>
              </a:spcAft>
              <a:buClr>
                <a:schemeClr val="dk1"/>
              </a:buClr>
              <a:buSzPts val="1800"/>
              <a:buFont typeface="Arial"/>
              <a:buChar char="●"/>
            </a:pPr>
            <a:r>
              <a:rPr lang="en-US" sz="1800" b="1">
                <a:latin typeface="Arial"/>
                <a:ea typeface="Arial"/>
                <a:cs typeface="Arial"/>
                <a:sym typeface="Arial"/>
              </a:rPr>
              <a:t>2.2 - 3.8% </a:t>
            </a:r>
            <a:r>
              <a:rPr lang="en-US" sz="1800">
                <a:latin typeface="Arial"/>
                <a:ea typeface="Arial"/>
                <a:cs typeface="Arial"/>
                <a:sym typeface="Arial"/>
              </a:rPr>
              <a:t>with moderate to severe impairments </a:t>
            </a:r>
          </a:p>
          <a:p>
            <a:pPr marL="285750" lvl="0" indent="-285750" algn="l" rtl="0">
              <a:lnSpc>
                <a:spcPct val="100000"/>
              </a:lnSpc>
              <a:spcBef>
                <a:spcPts val="0"/>
              </a:spcBef>
              <a:spcAft>
                <a:spcPts val="0"/>
              </a:spcAft>
              <a:buClr>
                <a:schemeClr val="dk1"/>
              </a:buClr>
              <a:buSzPts val="1800"/>
              <a:buChar char="●"/>
            </a:pPr>
            <a:r>
              <a:rPr lang="en-US" sz="1800">
                <a:latin typeface="Arial"/>
                <a:ea typeface="Arial"/>
                <a:cs typeface="Arial"/>
                <a:sym typeface="Arial"/>
              </a:rPr>
              <a:t>5.1 % of children (0 - 14) are children with disabilities, </a:t>
            </a:r>
            <a:br>
              <a:rPr lang="en-US" sz="1800">
                <a:latin typeface="Arial"/>
                <a:ea typeface="Arial"/>
                <a:cs typeface="Arial"/>
                <a:sym typeface="Arial"/>
              </a:rPr>
            </a:br>
            <a:r>
              <a:rPr lang="en-US" sz="1800">
                <a:latin typeface="Arial"/>
                <a:ea typeface="Arial"/>
                <a:cs typeface="Arial"/>
                <a:sym typeface="Arial"/>
              </a:rPr>
              <a:t>0.7 % with severe functional impairments</a:t>
            </a:r>
          </a:p>
          <a:p>
            <a:pPr marL="285750" lvl="0" indent="-285750" algn="l" rtl="0">
              <a:lnSpc>
                <a:spcPct val="100000"/>
              </a:lnSpc>
              <a:spcBef>
                <a:spcPts val="0"/>
              </a:spcBef>
              <a:spcAft>
                <a:spcPts val="0"/>
              </a:spcAft>
              <a:buClr>
                <a:schemeClr val="dk1"/>
              </a:buClr>
              <a:buSzPts val="1800"/>
              <a:buChar char="●"/>
            </a:pPr>
            <a:r>
              <a:rPr lang="en-US" sz="1800">
                <a:latin typeface="Arial"/>
                <a:ea typeface="Arial"/>
                <a:cs typeface="Arial"/>
                <a:sym typeface="Arial"/>
              </a:rPr>
              <a:t>19% women with disabilities</a:t>
            </a:r>
          </a:p>
          <a:p>
            <a:pPr marL="285750" lvl="0" indent="-209550" algn="l" rtl="0">
              <a:lnSpc>
                <a:spcPct val="100000"/>
              </a:lnSpc>
              <a:spcBef>
                <a:spcPts val="600"/>
              </a:spcBef>
              <a:spcAft>
                <a:spcPts val="0"/>
              </a:spcAft>
              <a:buClr>
                <a:srgbClr val="000000"/>
              </a:buClr>
              <a:buSzPts val="1200"/>
              <a:buFont typeface="Arial"/>
              <a:buNone/>
            </a:pPr>
            <a:endParaRPr lang="en-US" sz="1800">
              <a:latin typeface="Arial"/>
              <a:ea typeface="Arial"/>
              <a:cs typeface="Arial"/>
              <a:sym typeface="Arial"/>
            </a:endParaRPr>
          </a:p>
          <a:p>
            <a:pPr marL="171450" lvl="0" indent="-95250" algn="l" rtl="0">
              <a:lnSpc>
                <a:spcPct val="100000"/>
              </a:lnSpc>
              <a:spcBef>
                <a:spcPts val="600"/>
              </a:spcBef>
              <a:spcAft>
                <a:spcPts val="0"/>
              </a:spcAft>
              <a:buClr>
                <a:schemeClr val="dk1"/>
              </a:buClr>
              <a:buSzPts val="1200"/>
              <a:buFont typeface="Calibri"/>
              <a:buNone/>
            </a:pPr>
            <a:endParaRPr lang="en-US" sz="1800">
              <a:latin typeface="Arial"/>
              <a:ea typeface="Arial"/>
              <a:cs typeface="Arial"/>
              <a:sym typeface="Arial"/>
            </a:endParaRPr>
          </a:p>
          <a:p>
            <a:endParaRPr lang="de-DE"/>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15</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938718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3D1168-ADC0-FCEC-5E33-789B5E317C8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DC4B389-54EB-6C85-7963-BA491A40410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552BDDB-8AA3-9F7E-AB55-0D8E9BADA99A}"/>
              </a:ext>
            </a:extLst>
          </p:cNvPr>
          <p:cNvSpPr>
            <a:spLocks noGrp="1"/>
          </p:cNvSpPr>
          <p:nvPr>
            <p:ph type="body" idx="1"/>
          </p:nvPr>
        </p:nvSpPr>
        <p:spPr/>
        <p:txBody>
          <a:bodyPr/>
          <a:lstStyle/>
          <a:p>
            <a:pPr marL="228600" lvl="0" indent="0" algn="just" rtl="0">
              <a:lnSpc>
                <a:spcPct val="107000"/>
              </a:lnSpc>
              <a:spcBef>
                <a:spcPts val="0"/>
              </a:spcBef>
              <a:spcAft>
                <a:spcPts val="0"/>
              </a:spcAft>
              <a:buSzPts val="1400"/>
              <a:buNone/>
            </a:pPr>
            <a:r>
              <a:rPr lang="en-US" sz="1800" b="1">
                <a:latin typeface="Arial"/>
                <a:ea typeface="Arial"/>
                <a:cs typeface="Arial"/>
                <a:sym typeface="Arial"/>
              </a:rPr>
              <a:t>Facilitator Notes:</a:t>
            </a:r>
            <a:endParaRPr lang="en-US" sz="1800">
              <a:latin typeface="Arial"/>
              <a:ea typeface="Arial"/>
              <a:cs typeface="Arial"/>
              <a:sym typeface="Arial"/>
            </a:endParaRPr>
          </a:p>
          <a:p>
            <a:pPr marL="228600" lvl="0" indent="0" algn="just" rtl="0">
              <a:lnSpc>
                <a:spcPct val="107000"/>
              </a:lnSpc>
              <a:spcBef>
                <a:spcPts val="800"/>
              </a:spcBef>
              <a:spcAft>
                <a:spcPts val="0"/>
              </a:spcAft>
              <a:buSzPts val="1400"/>
              <a:buNone/>
            </a:pPr>
            <a:r>
              <a:rPr lang="en-US" sz="1800">
                <a:latin typeface="Arial"/>
                <a:ea typeface="Arial"/>
                <a:cs typeface="Arial"/>
                <a:sym typeface="Arial"/>
              </a:rPr>
              <a:t>As for previous slide </a:t>
            </a:r>
            <a:r>
              <a:rPr lang="en-US" sz="1800" err="1">
                <a:latin typeface="Arial"/>
                <a:ea typeface="Arial"/>
                <a:cs typeface="Arial"/>
                <a:sym typeface="Arial"/>
              </a:rPr>
              <a:t>contextualise</a:t>
            </a:r>
            <a:r>
              <a:rPr lang="en-US" sz="1800">
                <a:latin typeface="Arial"/>
                <a:ea typeface="Arial"/>
                <a:cs typeface="Arial"/>
                <a:sym typeface="Arial"/>
              </a:rPr>
              <a:t>. For instance, by asking what they know about the situation of persons with disabilities in their particular sector, organization and/or from the current humanitarian needs overview.</a:t>
            </a:r>
          </a:p>
          <a:p>
            <a:pPr marL="228600" lvl="0" indent="0" algn="just" rtl="0">
              <a:lnSpc>
                <a:spcPct val="107000"/>
              </a:lnSpc>
              <a:spcBef>
                <a:spcPts val="800"/>
              </a:spcBef>
              <a:spcAft>
                <a:spcPts val="0"/>
              </a:spcAft>
              <a:buSzPts val="1400"/>
              <a:buNone/>
            </a:pPr>
            <a:r>
              <a:rPr lang="en-US" sz="1800">
                <a:latin typeface="Arial"/>
                <a:ea typeface="Arial"/>
                <a:cs typeface="Arial"/>
                <a:sym typeface="Arial"/>
              </a:rPr>
              <a:t>48 million persons affected by humanitarian crisis around the world are persons with disabilities in 2025 – these individuals remain among the most </a:t>
            </a:r>
            <a:r>
              <a:rPr lang="en-US" sz="1800" err="1">
                <a:latin typeface="Arial"/>
                <a:ea typeface="Arial"/>
                <a:cs typeface="Arial"/>
                <a:sym typeface="Arial"/>
              </a:rPr>
              <a:t>marginalised</a:t>
            </a:r>
            <a:r>
              <a:rPr lang="en-US" sz="1800">
                <a:latin typeface="Arial"/>
                <a:ea typeface="Arial"/>
                <a:cs typeface="Arial"/>
                <a:sym typeface="Arial"/>
              </a:rPr>
              <a:t> people in crisis-affected communities.</a:t>
            </a:r>
          </a:p>
          <a:p>
            <a:pPr marL="0" lvl="0" indent="0" algn="just" rtl="0">
              <a:lnSpc>
                <a:spcPct val="107000"/>
              </a:lnSpc>
              <a:spcBef>
                <a:spcPts val="800"/>
              </a:spcBef>
              <a:spcAft>
                <a:spcPts val="0"/>
              </a:spcAft>
              <a:buSzPts val="1400"/>
              <a:buNone/>
            </a:pPr>
            <a:r>
              <a:rPr lang="en-US" sz="1800" b="1">
                <a:latin typeface="Arial"/>
                <a:ea typeface="Arial"/>
                <a:cs typeface="Arial"/>
                <a:sym typeface="Arial"/>
              </a:rPr>
              <a:t>Additional evidence showing higher prevalence rates:</a:t>
            </a:r>
            <a:endParaRPr lang="en-US" sz="1800">
              <a:latin typeface="Arial"/>
              <a:ea typeface="Arial"/>
              <a:cs typeface="Arial"/>
              <a:sym typeface="Arial"/>
            </a:endParaRPr>
          </a:p>
          <a:p>
            <a:pPr marL="457200" lvl="0" indent="-342900" algn="just" rtl="0">
              <a:lnSpc>
                <a:spcPct val="107000"/>
              </a:lnSpc>
              <a:spcBef>
                <a:spcPts val="800"/>
              </a:spcBef>
              <a:spcAft>
                <a:spcPts val="0"/>
              </a:spcAft>
              <a:buSzPts val="1800"/>
              <a:buFont typeface="Arial"/>
              <a:buChar char="●"/>
            </a:pPr>
            <a:r>
              <a:rPr lang="en-US" sz="1800">
                <a:latin typeface="Arial"/>
                <a:ea typeface="Arial"/>
                <a:cs typeface="Arial"/>
                <a:sym typeface="Arial"/>
              </a:rPr>
              <a:t>36% of IDPS are persons with disabilities facing various barriers to access protection, food, WASH, shelter</a:t>
            </a:r>
          </a:p>
          <a:p>
            <a:pPr marL="457200" lvl="0" indent="-342900" algn="just" rtl="0">
              <a:lnSpc>
                <a:spcPct val="107000"/>
              </a:lnSpc>
              <a:spcBef>
                <a:spcPts val="0"/>
              </a:spcBef>
              <a:spcAft>
                <a:spcPts val="0"/>
              </a:spcAft>
              <a:buSzPts val="1800"/>
              <a:buFont typeface="Arial"/>
              <a:buChar char="●"/>
            </a:pPr>
            <a:r>
              <a:rPr lang="en-US" sz="1800">
                <a:latin typeface="Arial"/>
                <a:ea typeface="Arial"/>
                <a:cs typeface="Arial"/>
                <a:sym typeface="Arial"/>
              </a:rPr>
              <a:t>Why? (Go through points on slide, expanding on the points as below)</a:t>
            </a:r>
          </a:p>
          <a:p>
            <a:pPr marL="457200" lvl="0" indent="-342900" algn="just" rtl="0">
              <a:lnSpc>
                <a:spcPct val="107000"/>
              </a:lnSpc>
              <a:spcBef>
                <a:spcPts val="0"/>
              </a:spcBef>
              <a:spcAft>
                <a:spcPts val="0"/>
              </a:spcAft>
              <a:buSzPts val="1800"/>
              <a:buFont typeface="Arial"/>
              <a:buChar char="●"/>
            </a:pPr>
            <a:r>
              <a:rPr lang="en-US" sz="1800">
                <a:latin typeface="Arial"/>
                <a:ea typeface="Arial"/>
                <a:cs typeface="Arial"/>
                <a:sym typeface="Arial"/>
              </a:rPr>
              <a:t>Persons with disabilities are disproportionately affected by conflict and emergency situations, exposed to numerous risks, largely discriminated against and face many barriers accessing humanitarian response efforts.</a:t>
            </a:r>
          </a:p>
          <a:p>
            <a:pPr marL="457200" lvl="0" indent="-342900" algn="just" rtl="0">
              <a:lnSpc>
                <a:spcPct val="107000"/>
              </a:lnSpc>
              <a:spcBef>
                <a:spcPts val="0"/>
              </a:spcBef>
              <a:spcAft>
                <a:spcPts val="0"/>
              </a:spcAft>
              <a:buSzPts val="1800"/>
              <a:buFont typeface="Arial"/>
              <a:buChar char="●"/>
            </a:pPr>
            <a:r>
              <a:rPr lang="en-US" sz="1800">
                <a:latin typeface="Arial"/>
                <a:ea typeface="Arial"/>
                <a:cs typeface="Arial"/>
                <a:sym typeface="Arial"/>
              </a:rPr>
              <a:t>They are disproportionately affected by, and exposed to, humanitarian crisis (E.g., There was a 4x times higher mortality rate of persons with disabilities in the East Japan Earthquake, 2011, disaster). </a:t>
            </a:r>
          </a:p>
          <a:p>
            <a:pPr marL="457200" lvl="0" indent="-342900" algn="l" rtl="0">
              <a:lnSpc>
                <a:spcPct val="107000"/>
              </a:lnSpc>
              <a:spcBef>
                <a:spcPts val="0"/>
              </a:spcBef>
              <a:spcAft>
                <a:spcPts val="0"/>
              </a:spcAft>
              <a:buSzPts val="1800"/>
              <a:buFont typeface="Arial"/>
              <a:buChar char="●"/>
            </a:pPr>
            <a:r>
              <a:rPr lang="en-US" sz="1800">
                <a:latin typeface="Arial"/>
                <a:ea typeface="Arial"/>
                <a:cs typeface="Arial"/>
                <a:sym typeface="Arial"/>
              </a:rPr>
              <a:t>A disruption of services, socials structures and support systems which may have assisted with this access before the crisis</a:t>
            </a:r>
          </a:p>
          <a:p>
            <a:pPr marL="457200" lvl="0" indent="-342900" algn="just" rtl="0">
              <a:lnSpc>
                <a:spcPct val="107000"/>
              </a:lnSpc>
              <a:spcBef>
                <a:spcPts val="0"/>
              </a:spcBef>
              <a:spcAft>
                <a:spcPts val="0"/>
              </a:spcAft>
              <a:buSzPts val="1800"/>
              <a:buFont typeface="Arial"/>
              <a:buChar char="●"/>
            </a:pPr>
            <a:r>
              <a:rPr lang="en-US" sz="1800">
                <a:latin typeface="Arial"/>
                <a:ea typeface="Arial"/>
                <a:cs typeface="Arial"/>
                <a:sym typeface="Arial"/>
              </a:rPr>
              <a:t>Their risks of violence and abuse is heightened as their ability to access places of safety, their reliance and dependability on others to navigate barriers, and their perceived value to society and related discriminatory stigmas impact on their human rights</a:t>
            </a:r>
          </a:p>
          <a:p>
            <a:pPr marL="457200" lvl="0" indent="-342900" algn="just" rtl="0">
              <a:lnSpc>
                <a:spcPct val="107000"/>
              </a:lnSpc>
              <a:spcBef>
                <a:spcPts val="0"/>
              </a:spcBef>
              <a:spcAft>
                <a:spcPts val="0"/>
              </a:spcAft>
              <a:buSzPts val="1800"/>
              <a:buFont typeface="Arial"/>
              <a:buChar char="●"/>
            </a:pPr>
            <a:r>
              <a:rPr lang="en-US" sz="1800">
                <a:latin typeface="Arial"/>
                <a:ea typeface="Arial"/>
                <a:cs typeface="Arial"/>
                <a:sym typeface="Arial"/>
              </a:rPr>
              <a:t>Increased exposure to physical and psychological trauma causes an increase in long term impairments or serves to compromise an individual’s ability to access support services or medical treatments which may exacerbate or worsen the functional impact of these impairments</a:t>
            </a:r>
          </a:p>
          <a:p>
            <a:pPr marL="457200" lvl="0" indent="-342900" algn="just" rtl="0">
              <a:lnSpc>
                <a:spcPct val="107000"/>
              </a:lnSpc>
              <a:spcBef>
                <a:spcPts val="0"/>
              </a:spcBef>
              <a:spcAft>
                <a:spcPts val="0"/>
              </a:spcAft>
              <a:buSzPts val="1800"/>
              <a:buFont typeface="Arial"/>
              <a:buChar char="●"/>
            </a:pPr>
            <a:r>
              <a:rPr lang="en-US" sz="1800">
                <a:latin typeface="Arial"/>
                <a:ea typeface="Arial"/>
                <a:cs typeface="Arial"/>
                <a:sym typeface="Arial"/>
              </a:rPr>
              <a:t>Changes in environments creates new barriers, result in changes in enabling support structures and accessible facilities which disables the individual further</a:t>
            </a:r>
          </a:p>
        </p:txBody>
      </p:sp>
      <p:sp>
        <p:nvSpPr>
          <p:cNvPr id="4" name="Slide Number Placeholder 3">
            <a:extLst>
              <a:ext uri="{FF2B5EF4-FFF2-40B4-BE49-F238E27FC236}">
                <a16:creationId xmlns:a16="http://schemas.microsoft.com/office/drawing/2014/main" id="{78A11B00-2B7B-3EBC-078B-EE601A15D881}"/>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16</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65822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28571"/>
              </a:lnSpc>
              <a:spcBef>
                <a:spcPts val="0"/>
              </a:spcBef>
              <a:spcAft>
                <a:spcPts val="0"/>
              </a:spcAft>
              <a:buClr>
                <a:schemeClr val="dk1"/>
              </a:buClr>
              <a:buSzPts val="2800"/>
              <a:buFont typeface="Arial"/>
              <a:buNone/>
            </a:pPr>
            <a:r>
              <a:rPr lang="en-US" sz="1200" b="1">
                <a:latin typeface="Arial"/>
                <a:ea typeface="Arial"/>
                <a:cs typeface="Arial"/>
                <a:sym typeface="Arial"/>
              </a:rPr>
              <a:t>Facilitator notes:</a:t>
            </a:r>
            <a:endParaRPr lang="en-US" sz="1200">
              <a:latin typeface="Arial"/>
              <a:ea typeface="Arial"/>
              <a:cs typeface="Arial"/>
              <a:sym typeface="Arial"/>
            </a:endParaRPr>
          </a:p>
          <a:p>
            <a:pPr marL="0" lvl="0" indent="0" algn="l" rtl="0">
              <a:lnSpc>
                <a:spcPct val="128571"/>
              </a:lnSpc>
              <a:spcBef>
                <a:spcPts val="0"/>
              </a:spcBef>
              <a:spcAft>
                <a:spcPts val="0"/>
              </a:spcAft>
              <a:buClr>
                <a:schemeClr val="dk1"/>
              </a:buClr>
              <a:buSzPts val="2800"/>
              <a:buFont typeface="Arial"/>
              <a:buNone/>
            </a:pPr>
            <a:r>
              <a:rPr lang="en-US" sz="1200">
                <a:latin typeface="Arial"/>
                <a:ea typeface="Arial"/>
                <a:cs typeface="Arial"/>
                <a:sym typeface="Arial"/>
              </a:rPr>
              <a:t>Gaps exist between policy and practice, and the rights and requirements of persons with disabilities continue to remain largely excluded in standard practice. And so, barriers and intersectional factors continue to place persons with disabilities at increased risk and exclusion </a:t>
            </a:r>
          </a:p>
          <a:p>
            <a:pPr marL="0" lvl="0" indent="0" algn="l" rtl="0">
              <a:lnSpc>
                <a:spcPct val="128571"/>
              </a:lnSpc>
              <a:spcBef>
                <a:spcPts val="0"/>
              </a:spcBef>
              <a:spcAft>
                <a:spcPts val="0"/>
              </a:spcAft>
              <a:buClr>
                <a:schemeClr val="dk1"/>
              </a:buClr>
              <a:buSzPts val="2800"/>
              <a:buFont typeface="Arial"/>
              <a:buNone/>
            </a:pPr>
            <a:endParaRPr lang="en-US" sz="1200">
              <a:latin typeface="Arial"/>
              <a:ea typeface="Arial"/>
              <a:cs typeface="Arial"/>
              <a:sym typeface="Arial"/>
            </a:endParaRPr>
          </a:p>
          <a:p>
            <a:pPr marL="171450" lvl="0" indent="-107950" algn="l" rtl="0">
              <a:lnSpc>
                <a:spcPct val="128571"/>
              </a:lnSpc>
              <a:spcBef>
                <a:spcPts val="0"/>
              </a:spcBef>
              <a:spcAft>
                <a:spcPts val="0"/>
              </a:spcAft>
              <a:buClr>
                <a:schemeClr val="dk1"/>
              </a:buClr>
              <a:buSzPts val="1800"/>
              <a:buChar char="●"/>
            </a:pPr>
            <a:r>
              <a:rPr lang="en-US" sz="1200">
                <a:latin typeface="Arial"/>
                <a:ea typeface="Arial"/>
                <a:cs typeface="Arial"/>
                <a:sym typeface="Arial"/>
              </a:rPr>
              <a:t>Show the video (click on link embedded in picture or here </a:t>
            </a:r>
            <a:r>
              <a:rPr lang="en-US" sz="1200" u="sng">
                <a:solidFill>
                  <a:schemeClr val="hlink"/>
                </a:solidFill>
                <a:latin typeface="Arial"/>
                <a:ea typeface="Arial"/>
                <a:cs typeface="Arial"/>
                <a:sym typeface="Arial"/>
                <a:hlinkClick r:id="rId3"/>
              </a:rPr>
              <a:t>https://www.youtube.com/watch?v=WDRiNz3TYDE</a:t>
            </a:r>
            <a:r>
              <a:rPr lang="en-US" sz="1200">
                <a:latin typeface="Arial"/>
                <a:ea typeface="Arial"/>
                <a:cs typeface="Arial"/>
                <a:sym typeface="Arial"/>
              </a:rPr>
              <a:t> </a:t>
            </a:r>
          </a:p>
          <a:p>
            <a:pPr marL="171450" lvl="0" indent="-107950" algn="l" rtl="0">
              <a:lnSpc>
                <a:spcPct val="128571"/>
              </a:lnSpc>
              <a:spcBef>
                <a:spcPts val="0"/>
              </a:spcBef>
              <a:spcAft>
                <a:spcPts val="0"/>
              </a:spcAft>
              <a:buClr>
                <a:schemeClr val="dk1"/>
              </a:buClr>
              <a:buSzPts val="1800"/>
              <a:buChar char="●"/>
            </a:pPr>
            <a:r>
              <a:rPr lang="en-US" sz="1200">
                <a:latin typeface="Arial"/>
                <a:ea typeface="Arial"/>
                <a:cs typeface="Arial"/>
                <a:sym typeface="Arial"/>
              </a:rPr>
              <a:t>Accessibility note : English subtitles and narration but no Sign Language (3min41 length)</a:t>
            </a:r>
          </a:p>
          <a:p>
            <a:pPr marL="171450" lvl="0" indent="0" algn="l" rtl="0">
              <a:lnSpc>
                <a:spcPct val="128571"/>
              </a:lnSpc>
              <a:spcBef>
                <a:spcPts val="0"/>
              </a:spcBef>
              <a:spcAft>
                <a:spcPts val="0"/>
              </a:spcAft>
              <a:buClr>
                <a:schemeClr val="dk1"/>
              </a:buClr>
              <a:buSzPts val="2800"/>
              <a:buFont typeface="Arial"/>
              <a:buNone/>
            </a:pPr>
            <a:endParaRPr lang="en-US" sz="1200">
              <a:latin typeface="Arial"/>
              <a:ea typeface="Arial"/>
              <a:cs typeface="Arial"/>
              <a:sym typeface="Arial"/>
            </a:endParaRPr>
          </a:p>
          <a:p>
            <a:pPr marL="457200" marR="0" lvl="0" indent="-228600" algn="l" rtl="0">
              <a:lnSpc>
                <a:spcPct val="100000"/>
              </a:lnSpc>
              <a:spcBef>
                <a:spcPts val="0"/>
              </a:spcBef>
              <a:spcAft>
                <a:spcPts val="0"/>
              </a:spcAft>
              <a:buSzPts val="1400"/>
              <a:buNone/>
            </a:pPr>
            <a:r>
              <a:rPr lang="en-US" sz="1200" b="1">
                <a:latin typeface="Arial"/>
                <a:ea typeface="Arial"/>
                <a:cs typeface="Arial"/>
                <a:sym typeface="Arial"/>
              </a:rPr>
              <a:t>Contextualizing the Video:</a:t>
            </a:r>
            <a:endParaRPr lang="en-US" sz="1200">
              <a:latin typeface="Arial"/>
              <a:ea typeface="Arial"/>
              <a:cs typeface="Arial"/>
              <a:sym typeface="Arial"/>
            </a:endParaRPr>
          </a:p>
          <a:p>
            <a:pPr marL="457200" lvl="0" indent="-254000" algn="l" rtl="0">
              <a:lnSpc>
                <a:spcPct val="100000"/>
              </a:lnSpc>
              <a:spcBef>
                <a:spcPts val="0"/>
              </a:spcBef>
              <a:spcAft>
                <a:spcPts val="0"/>
              </a:spcAft>
              <a:buSzPts val="1800"/>
              <a:buChar char="●"/>
            </a:pPr>
            <a:r>
              <a:rPr lang="en-US" sz="1200">
                <a:latin typeface="Arial"/>
                <a:ea typeface="Arial"/>
                <a:cs typeface="Arial"/>
                <a:sym typeface="Arial"/>
              </a:rPr>
              <a:t>Before playing the video, provide a brief explanation to participants about its purpose and how it relates to the training content.</a:t>
            </a:r>
          </a:p>
          <a:p>
            <a:pPr marL="457200" lvl="0" indent="-254000" algn="l" rtl="0">
              <a:lnSpc>
                <a:spcPct val="100000"/>
              </a:lnSpc>
              <a:spcBef>
                <a:spcPts val="0"/>
              </a:spcBef>
              <a:spcAft>
                <a:spcPts val="0"/>
              </a:spcAft>
              <a:buSzPts val="1800"/>
              <a:buChar char="●"/>
            </a:pPr>
            <a:r>
              <a:rPr lang="en-US" sz="1200">
                <a:latin typeface="Arial"/>
                <a:ea typeface="Arial"/>
                <a:cs typeface="Arial"/>
                <a:sym typeface="Arial"/>
              </a:rPr>
              <a:t>If the video is not specific to the country or humanitarian response context, take a few moments to discuss how the themes, challenges, or examples in the video apply to the local context. Highlight any similarities or differences in the experiences of persons with disabilities in the participants’ setting.</a:t>
            </a:r>
          </a:p>
          <a:p>
            <a:pPr marL="457200" lvl="0" indent="-254000" algn="l" rtl="0">
              <a:lnSpc>
                <a:spcPct val="100000"/>
              </a:lnSpc>
              <a:spcBef>
                <a:spcPts val="0"/>
              </a:spcBef>
              <a:spcAft>
                <a:spcPts val="0"/>
              </a:spcAft>
              <a:buSzPts val="1800"/>
              <a:buFont typeface="Arial"/>
              <a:buChar char="●"/>
            </a:pPr>
            <a:r>
              <a:rPr lang="en-US" sz="1200" b="1">
                <a:latin typeface="Arial"/>
                <a:ea typeface="Arial"/>
                <a:cs typeface="Arial"/>
                <a:sym typeface="Arial"/>
              </a:rPr>
              <a:t>Feel free to replace this video with another one that is more relevant to the local context</a:t>
            </a:r>
            <a:r>
              <a:rPr lang="en-US" sz="1200">
                <a:latin typeface="Arial"/>
                <a:ea typeface="Arial"/>
                <a:cs typeface="Arial"/>
                <a:sym typeface="Arial"/>
              </a:rPr>
              <a:t>, provided it aligns with the quality criteria outlined on page 8 &amp; 9 in the </a:t>
            </a:r>
            <a:r>
              <a:rPr lang="en-US" sz="1200" err="1">
                <a:latin typeface="Arial"/>
                <a:ea typeface="Arial"/>
                <a:cs typeface="Arial"/>
                <a:sym typeface="Arial"/>
              </a:rPr>
              <a:t>Faciliator</a:t>
            </a:r>
            <a:r>
              <a:rPr lang="en-US" sz="1200">
                <a:latin typeface="Arial"/>
                <a:ea typeface="Arial"/>
                <a:cs typeface="Arial"/>
                <a:sym typeface="Arial"/>
              </a:rPr>
              <a:t> Guide. </a:t>
            </a:r>
          </a:p>
          <a:p>
            <a:pPr marL="0" lvl="0" indent="0" algn="l" rtl="0">
              <a:lnSpc>
                <a:spcPct val="100000"/>
              </a:lnSpc>
              <a:spcBef>
                <a:spcPts val="0"/>
              </a:spcBef>
              <a:spcAft>
                <a:spcPts val="0"/>
              </a:spcAft>
              <a:buNone/>
            </a:pPr>
            <a:endParaRPr lang="en-US" sz="1200">
              <a:latin typeface="Arial"/>
              <a:ea typeface="Arial"/>
              <a:cs typeface="Arial"/>
              <a:sym typeface="Arial"/>
            </a:endParaRPr>
          </a:p>
          <a:p>
            <a:pPr marL="0" marR="0" lvl="0" indent="0" algn="l" rtl="0">
              <a:lnSpc>
                <a:spcPct val="100000"/>
              </a:lnSpc>
              <a:spcBef>
                <a:spcPts val="0"/>
              </a:spcBef>
              <a:spcAft>
                <a:spcPts val="0"/>
              </a:spcAft>
              <a:buSzPts val="1400"/>
              <a:buNone/>
            </a:pPr>
            <a:r>
              <a:rPr lang="en-US" sz="1200" b="1">
                <a:latin typeface="Arial"/>
                <a:ea typeface="Arial"/>
                <a:cs typeface="Arial"/>
                <a:sym typeface="Arial"/>
              </a:rPr>
              <a:t>Facilitator Role:</a:t>
            </a:r>
            <a:endParaRPr lang="en-US" sz="1200">
              <a:latin typeface="Arial"/>
              <a:ea typeface="Arial"/>
              <a:cs typeface="Arial"/>
              <a:sym typeface="Arial"/>
            </a:endParaRPr>
          </a:p>
          <a:p>
            <a:pPr marL="457200" lvl="0" indent="-254000" algn="l" rtl="0">
              <a:lnSpc>
                <a:spcPct val="100000"/>
              </a:lnSpc>
              <a:spcBef>
                <a:spcPts val="0"/>
              </a:spcBef>
              <a:spcAft>
                <a:spcPts val="0"/>
              </a:spcAft>
              <a:buSzPts val="1800"/>
              <a:buChar char="●"/>
            </a:pPr>
            <a:r>
              <a:rPr lang="en-US" sz="1200">
                <a:latin typeface="Arial"/>
                <a:ea typeface="Arial"/>
                <a:cs typeface="Arial"/>
                <a:sym typeface="Arial"/>
              </a:rPr>
              <a:t>Facilitate a discussion after the video to reinforce the learning objectives and encourage participants to share their reflections or relate the content to their work.</a:t>
            </a:r>
          </a:p>
          <a:p>
            <a:pPr marL="457200" lvl="0" indent="-254000" algn="l" rtl="0">
              <a:lnSpc>
                <a:spcPct val="100000"/>
              </a:lnSpc>
              <a:spcBef>
                <a:spcPts val="0"/>
              </a:spcBef>
              <a:spcAft>
                <a:spcPts val="0"/>
              </a:spcAft>
              <a:buSzPts val="1800"/>
              <a:buChar char="●"/>
            </a:pPr>
            <a:r>
              <a:rPr lang="en-US" sz="1200">
                <a:latin typeface="Arial"/>
                <a:ea typeface="Arial"/>
                <a:cs typeface="Arial"/>
                <a:sym typeface="Arial"/>
              </a:rPr>
              <a:t>Address any questions or misconceptions that may arise from the video content.</a:t>
            </a:r>
          </a:p>
          <a:p>
            <a:pPr marL="457200" lvl="0" indent="-254000" algn="l" rtl="0">
              <a:lnSpc>
                <a:spcPct val="100000"/>
              </a:lnSpc>
              <a:spcBef>
                <a:spcPts val="0"/>
              </a:spcBef>
              <a:spcAft>
                <a:spcPts val="0"/>
              </a:spcAft>
              <a:buSzPts val="1800"/>
              <a:buChar char="●"/>
            </a:pPr>
            <a:r>
              <a:rPr lang="en-US" sz="1200">
                <a:latin typeface="Arial"/>
                <a:ea typeface="Arial"/>
                <a:cs typeface="Arial"/>
                <a:sym typeface="Arial"/>
              </a:rPr>
              <a:t>Highlight key messages and actionable takeaways relevant to the participants’ local context.</a:t>
            </a:r>
          </a:p>
          <a:p>
            <a:pPr marL="0" lvl="0" indent="0" algn="l" rtl="0">
              <a:lnSpc>
                <a:spcPct val="128571"/>
              </a:lnSpc>
              <a:spcBef>
                <a:spcPts val="0"/>
              </a:spcBef>
              <a:spcAft>
                <a:spcPts val="0"/>
              </a:spcAft>
              <a:buClr>
                <a:schemeClr val="dk1"/>
              </a:buClr>
              <a:buSzPts val="2800"/>
              <a:buFont typeface="Arial"/>
              <a:buNone/>
            </a:pPr>
            <a:endParaRPr lang="en-US" sz="1200">
              <a:latin typeface="Arial"/>
              <a:ea typeface="Arial"/>
              <a:cs typeface="Arial"/>
              <a:sym typeface="Arial"/>
            </a:endParaRPr>
          </a:p>
          <a:p>
            <a:pPr marL="0" lvl="0" indent="0" algn="l" rtl="0">
              <a:lnSpc>
                <a:spcPct val="128571"/>
              </a:lnSpc>
              <a:spcBef>
                <a:spcPts val="0"/>
              </a:spcBef>
              <a:spcAft>
                <a:spcPts val="0"/>
              </a:spcAft>
              <a:buClr>
                <a:schemeClr val="dk1"/>
              </a:buClr>
              <a:buSzPts val="2800"/>
              <a:buFont typeface="Arial"/>
              <a:buNone/>
            </a:pPr>
            <a:r>
              <a:rPr lang="en-US" sz="1200" b="1">
                <a:latin typeface="Arial"/>
                <a:ea typeface="Arial"/>
                <a:cs typeface="Arial"/>
                <a:sym typeface="Arial"/>
              </a:rPr>
              <a:t>When the video has played, ask the group for reflections on the question. Such as, why is disability-inclusive humanitarian action essential, prompt, what barriers and/or risks did they observe in the video?</a:t>
            </a:r>
          </a:p>
          <a:p>
            <a:pPr marL="0" lvl="0" indent="0" algn="l" rtl="0">
              <a:lnSpc>
                <a:spcPct val="128571"/>
              </a:lnSpc>
              <a:spcBef>
                <a:spcPts val="0"/>
              </a:spcBef>
              <a:spcAft>
                <a:spcPts val="0"/>
              </a:spcAft>
              <a:buClr>
                <a:schemeClr val="dk1"/>
              </a:buClr>
              <a:buSzPts val="2800"/>
              <a:buFont typeface="Arial"/>
              <a:buNone/>
            </a:pPr>
            <a:r>
              <a:rPr lang="en-US" sz="1200">
                <a:latin typeface="Arial"/>
                <a:ea typeface="Arial"/>
                <a:cs typeface="Arial"/>
                <a:sym typeface="Arial"/>
              </a:rPr>
              <a:t>This video shows how failing to think and act inclusively, realizing the legal and human rights commitments about disability impacts persons with disabilities negatively, as shown in the video:</a:t>
            </a:r>
          </a:p>
          <a:p>
            <a:pPr marL="171450" lvl="0" indent="-107950" algn="l" rtl="0">
              <a:lnSpc>
                <a:spcPct val="128571"/>
              </a:lnSpc>
              <a:spcBef>
                <a:spcPts val="0"/>
              </a:spcBef>
              <a:spcAft>
                <a:spcPts val="0"/>
              </a:spcAft>
              <a:buClr>
                <a:schemeClr val="dk1"/>
              </a:buClr>
              <a:buSzPts val="1800"/>
              <a:buChar char="●"/>
            </a:pPr>
            <a:r>
              <a:rPr lang="en-US" sz="1200">
                <a:latin typeface="Arial"/>
                <a:ea typeface="Arial"/>
                <a:cs typeface="Arial"/>
                <a:sym typeface="Arial"/>
              </a:rPr>
              <a:t>Displacement sites – don’t consider needs of disability in planning, building or monitoring effectiveness</a:t>
            </a:r>
          </a:p>
          <a:p>
            <a:pPr marL="171450" lvl="0" indent="-107950" algn="l" rtl="0">
              <a:lnSpc>
                <a:spcPct val="128571"/>
              </a:lnSpc>
              <a:spcBef>
                <a:spcPts val="0"/>
              </a:spcBef>
              <a:spcAft>
                <a:spcPts val="0"/>
              </a:spcAft>
              <a:buClr>
                <a:schemeClr val="dk1"/>
              </a:buClr>
              <a:buSzPts val="1800"/>
              <a:buChar char="●"/>
            </a:pPr>
            <a:r>
              <a:rPr lang="en-US" sz="1200">
                <a:latin typeface="Arial"/>
                <a:ea typeface="Arial"/>
                <a:cs typeface="Arial"/>
                <a:sym typeface="Arial"/>
              </a:rPr>
              <a:t>Food distribution </a:t>
            </a:r>
            <a:r>
              <a:rPr lang="en-US" sz="1200" err="1">
                <a:latin typeface="Arial"/>
                <a:ea typeface="Arial"/>
                <a:cs typeface="Arial"/>
                <a:sym typeface="Arial"/>
              </a:rPr>
              <a:t>centres</a:t>
            </a:r>
            <a:r>
              <a:rPr lang="en-US" sz="1200">
                <a:latin typeface="Arial"/>
                <a:ea typeface="Arial"/>
                <a:cs typeface="Arial"/>
                <a:sym typeface="Arial"/>
              </a:rPr>
              <a:t> and water collection sites are far or inaccessible – compromising nutrition, health and increasing vulnerability as persons with disabilities are forced to rely on others for help</a:t>
            </a:r>
          </a:p>
          <a:p>
            <a:pPr marL="171450" lvl="0" indent="-107950" algn="l" rtl="0">
              <a:lnSpc>
                <a:spcPct val="128571"/>
              </a:lnSpc>
              <a:spcBef>
                <a:spcPts val="0"/>
              </a:spcBef>
              <a:spcAft>
                <a:spcPts val="0"/>
              </a:spcAft>
              <a:buClr>
                <a:schemeClr val="dk1"/>
              </a:buClr>
              <a:buSzPts val="1800"/>
              <a:buChar char="●"/>
            </a:pPr>
            <a:r>
              <a:rPr lang="en-US" sz="1200">
                <a:latin typeface="Arial"/>
                <a:ea typeface="Arial"/>
                <a:cs typeface="Arial"/>
                <a:sym typeface="Arial"/>
              </a:rPr>
              <a:t>Hygiene and safety is compromised through inaccessible facilities – like ablution facilities and toilets where people need to drag themselves on the floor to use facilities</a:t>
            </a:r>
          </a:p>
          <a:p>
            <a:pPr marL="171450" lvl="0" indent="-107950" algn="l" rtl="0">
              <a:lnSpc>
                <a:spcPct val="128571"/>
              </a:lnSpc>
              <a:spcBef>
                <a:spcPts val="0"/>
              </a:spcBef>
              <a:spcAft>
                <a:spcPts val="0"/>
              </a:spcAft>
              <a:buClr>
                <a:schemeClr val="dk1"/>
              </a:buClr>
              <a:buSzPts val="1800"/>
              <a:buChar char="●"/>
            </a:pPr>
            <a:r>
              <a:rPr lang="en-US" sz="1200">
                <a:latin typeface="Arial"/>
                <a:ea typeface="Arial"/>
                <a:cs typeface="Arial"/>
                <a:sym typeface="Arial"/>
              </a:rPr>
              <a:t>Dignity becomes compromised amongst already vulnerable people who are living through a disaster, conflict or humanitarian crisis</a:t>
            </a:r>
          </a:p>
          <a:p>
            <a:pPr marL="0" lvl="0" indent="0" algn="l" rtl="0">
              <a:lnSpc>
                <a:spcPct val="128571"/>
              </a:lnSpc>
              <a:spcBef>
                <a:spcPts val="0"/>
              </a:spcBef>
              <a:spcAft>
                <a:spcPts val="0"/>
              </a:spcAft>
              <a:buClr>
                <a:schemeClr val="dk1"/>
              </a:buClr>
              <a:buSzPts val="2800"/>
              <a:buFont typeface="Arial"/>
              <a:buNone/>
            </a:pPr>
            <a:endParaRPr lang="en-US" sz="1200">
              <a:latin typeface="Arial"/>
              <a:ea typeface="Arial"/>
              <a:cs typeface="Arial"/>
              <a:sym typeface="Arial"/>
            </a:endParaRPr>
          </a:p>
          <a:p>
            <a:pPr marL="0" lvl="0" indent="0" algn="l" rtl="0">
              <a:lnSpc>
                <a:spcPct val="128571"/>
              </a:lnSpc>
              <a:spcBef>
                <a:spcPts val="0"/>
              </a:spcBef>
              <a:spcAft>
                <a:spcPts val="0"/>
              </a:spcAft>
              <a:buClr>
                <a:schemeClr val="dk1"/>
              </a:buClr>
              <a:buSzPts val="2800"/>
              <a:buFont typeface="Arial"/>
              <a:buNone/>
            </a:pPr>
            <a:r>
              <a:rPr lang="en-US" sz="1200" b="1">
                <a:latin typeface="Arial"/>
                <a:ea typeface="Arial"/>
                <a:cs typeface="Arial"/>
                <a:sym typeface="Arial"/>
              </a:rPr>
              <a:t>This provides context to why Inclusive Humanitarian Laws and Systems are so critical.</a:t>
            </a:r>
            <a:endParaRPr lang="en-US" sz="1200">
              <a:latin typeface="Arial"/>
              <a:ea typeface="Arial"/>
              <a:cs typeface="Arial"/>
              <a:sym typeface="Arial"/>
            </a:endParaRP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17</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911256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00000"/>
              </a:lnSpc>
              <a:spcBef>
                <a:spcPts val="0"/>
              </a:spcBef>
              <a:spcAft>
                <a:spcPts val="0"/>
              </a:spcAft>
              <a:buClr>
                <a:schemeClr val="dk1"/>
              </a:buClr>
              <a:buSzPts val="1200"/>
              <a:buFont typeface="Calibri"/>
              <a:buNone/>
            </a:pPr>
            <a:r>
              <a:rPr lang="en-US" sz="1800" b="1">
                <a:latin typeface="Arial"/>
                <a:ea typeface="Arial"/>
                <a:cs typeface="Arial"/>
                <a:sym typeface="Arial"/>
              </a:rPr>
              <a:t>Facilitator notes:</a:t>
            </a:r>
          </a:p>
          <a:p>
            <a:pPr marL="342900" lvl="0" indent="-381000" algn="just" rtl="0">
              <a:lnSpc>
                <a:spcPct val="107000"/>
              </a:lnSpc>
              <a:spcBef>
                <a:spcPts val="0"/>
              </a:spcBef>
              <a:spcAft>
                <a:spcPts val="0"/>
              </a:spcAft>
              <a:buClr>
                <a:schemeClr val="dk1"/>
              </a:buClr>
              <a:buSzPts val="1800"/>
              <a:buChar char="●"/>
            </a:pPr>
            <a:r>
              <a:rPr lang="en-US" sz="1800">
                <a:latin typeface="Arial"/>
                <a:ea typeface="Arial"/>
                <a:cs typeface="Arial"/>
                <a:sym typeface="Arial"/>
              </a:rPr>
              <a:t>Historically international humanitarian law and human rights frameworks referred to Persons with Disabilities as particularly vulnerable, and contextualized within the group of ‘the wounded and sick’. </a:t>
            </a:r>
          </a:p>
          <a:p>
            <a:pPr marL="342900" lvl="0" indent="-381000" algn="just" rtl="0">
              <a:lnSpc>
                <a:spcPct val="107000"/>
              </a:lnSpc>
              <a:spcBef>
                <a:spcPts val="0"/>
              </a:spcBef>
              <a:spcAft>
                <a:spcPts val="0"/>
              </a:spcAft>
              <a:buClr>
                <a:schemeClr val="dk1"/>
              </a:buClr>
              <a:buSzPts val="1800"/>
              <a:buChar char="●"/>
            </a:pPr>
            <a:r>
              <a:rPr lang="en-US" sz="1800">
                <a:latin typeface="Arial"/>
                <a:ea typeface="Arial"/>
                <a:cs typeface="Arial"/>
                <a:sym typeface="Arial"/>
              </a:rPr>
              <a:t>This tended to result in continued discrimination through lack of participation, exclusion from mainstream services and facilities, and resulted in insufficient protection by existing human rights conventions (T. Degener, G. Quinn 2002)</a:t>
            </a:r>
          </a:p>
          <a:p>
            <a:pPr marL="342900" lvl="0" indent="-381000" algn="just" rtl="0">
              <a:lnSpc>
                <a:spcPct val="107000"/>
              </a:lnSpc>
              <a:spcBef>
                <a:spcPts val="0"/>
              </a:spcBef>
              <a:spcAft>
                <a:spcPts val="0"/>
              </a:spcAft>
              <a:buClr>
                <a:schemeClr val="dk1"/>
              </a:buClr>
              <a:buSzPts val="1800"/>
              <a:buChar char="●"/>
            </a:pPr>
            <a:r>
              <a:rPr lang="en-US" sz="1800">
                <a:latin typeface="Arial"/>
                <a:ea typeface="Arial"/>
                <a:cs typeface="Arial"/>
                <a:sym typeface="Arial"/>
              </a:rPr>
              <a:t>A shift in thinking began towards a rights-based approach to disability inclusion: including accessible and </a:t>
            </a:r>
            <a:r>
              <a:rPr lang="en-US" sz="1800" err="1">
                <a:latin typeface="Arial"/>
                <a:ea typeface="Arial"/>
                <a:cs typeface="Arial"/>
                <a:sym typeface="Arial"/>
              </a:rPr>
              <a:t>prioritised</a:t>
            </a:r>
            <a:r>
              <a:rPr lang="en-US" sz="1800">
                <a:latin typeface="Arial"/>
                <a:ea typeface="Arial"/>
                <a:cs typeface="Arial"/>
                <a:sym typeface="Arial"/>
              </a:rPr>
              <a:t> protection, participation, and access to assistance for persons with disabilities in humanitarian crisis.  </a:t>
            </a:r>
          </a:p>
          <a:p>
            <a:pPr marL="342900" lvl="0" indent="-381000" algn="just" rtl="0">
              <a:lnSpc>
                <a:spcPct val="107000"/>
              </a:lnSpc>
              <a:spcBef>
                <a:spcPts val="0"/>
              </a:spcBef>
              <a:spcAft>
                <a:spcPts val="0"/>
              </a:spcAft>
              <a:buClr>
                <a:schemeClr val="dk1"/>
              </a:buClr>
              <a:buSzPts val="1800"/>
              <a:buChar char="●"/>
            </a:pPr>
            <a:r>
              <a:rPr lang="en-US" sz="1800">
                <a:latin typeface="Arial"/>
                <a:ea typeface="Arial"/>
                <a:cs typeface="Arial"/>
                <a:sym typeface="Arial"/>
              </a:rPr>
              <a:t>The rights of persons with disabilities are protected under:</a:t>
            </a:r>
          </a:p>
          <a:p>
            <a:pPr marL="742950" lvl="1" indent="-323850" algn="just" rtl="0">
              <a:lnSpc>
                <a:spcPct val="107000"/>
              </a:lnSpc>
              <a:spcBef>
                <a:spcPts val="0"/>
              </a:spcBef>
              <a:spcAft>
                <a:spcPts val="0"/>
              </a:spcAft>
              <a:buClr>
                <a:schemeClr val="dk1"/>
              </a:buClr>
              <a:buSzPts val="1800"/>
              <a:buChar char="○"/>
            </a:pPr>
            <a:r>
              <a:rPr lang="en-US" sz="1800">
                <a:latin typeface="Arial"/>
                <a:ea typeface="Arial"/>
                <a:cs typeface="Arial"/>
                <a:sym typeface="Arial"/>
              </a:rPr>
              <a:t>International humanitarian law (IHL), </a:t>
            </a:r>
          </a:p>
          <a:p>
            <a:pPr marL="742950" lvl="1" indent="-323850" algn="just" rtl="0">
              <a:lnSpc>
                <a:spcPct val="107000"/>
              </a:lnSpc>
              <a:spcBef>
                <a:spcPts val="0"/>
              </a:spcBef>
              <a:spcAft>
                <a:spcPts val="0"/>
              </a:spcAft>
              <a:buClr>
                <a:schemeClr val="dk1"/>
              </a:buClr>
              <a:buSzPts val="1800"/>
              <a:buChar char="○"/>
            </a:pPr>
            <a:r>
              <a:rPr lang="en-US" sz="1800">
                <a:latin typeface="Arial"/>
                <a:ea typeface="Arial"/>
                <a:cs typeface="Arial"/>
                <a:sym typeface="Arial"/>
              </a:rPr>
              <a:t>International human rights law (IHRL), </a:t>
            </a:r>
          </a:p>
          <a:p>
            <a:pPr marL="742950" lvl="1" indent="-323850" algn="just" rtl="0">
              <a:lnSpc>
                <a:spcPct val="107000"/>
              </a:lnSpc>
              <a:spcBef>
                <a:spcPts val="0"/>
              </a:spcBef>
              <a:spcAft>
                <a:spcPts val="0"/>
              </a:spcAft>
              <a:buClr>
                <a:schemeClr val="dk1"/>
              </a:buClr>
              <a:buSzPts val="1800"/>
              <a:buChar char="○"/>
            </a:pPr>
            <a:r>
              <a:rPr lang="en-US" sz="1800">
                <a:latin typeface="Arial"/>
                <a:ea typeface="Arial"/>
                <a:cs typeface="Arial"/>
                <a:sym typeface="Arial"/>
              </a:rPr>
              <a:t>International refugee law (IRL)</a:t>
            </a:r>
          </a:p>
          <a:p>
            <a:pPr marL="342900" lvl="0" indent="-381000" algn="just" rtl="0">
              <a:lnSpc>
                <a:spcPct val="107000"/>
              </a:lnSpc>
              <a:spcBef>
                <a:spcPts val="0"/>
              </a:spcBef>
              <a:spcAft>
                <a:spcPts val="0"/>
              </a:spcAft>
              <a:buClr>
                <a:schemeClr val="dk1"/>
              </a:buClr>
              <a:buSzPts val="1800"/>
              <a:buChar char="●"/>
            </a:pPr>
            <a:r>
              <a:rPr lang="en-US" sz="1800">
                <a:latin typeface="Arial"/>
                <a:ea typeface="Arial"/>
                <a:cs typeface="Arial"/>
                <a:sym typeface="Arial"/>
              </a:rPr>
              <a:t>Affirming the rights of all individuals affected by crisis (without any discrimination) involves permitting humanitarian actors to </a:t>
            </a:r>
            <a:r>
              <a:rPr lang="en-US" sz="1800" err="1">
                <a:latin typeface="Arial"/>
                <a:ea typeface="Arial"/>
                <a:cs typeface="Arial"/>
                <a:sym typeface="Arial"/>
              </a:rPr>
              <a:t>prioritise</a:t>
            </a:r>
            <a:r>
              <a:rPr lang="en-US" sz="1800">
                <a:latin typeface="Arial"/>
                <a:ea typeface="Arial"/>
                <a:cs typeface="Arial"/>
                <a:sym typeface="Arial"/>
              </a:rPr>
              <a:t> persons with disabilities when ensuring  that relief efforts are available and accessible, and preventing / </a:t>
            </a:r>
            <a:r>
              <a:rPr lang="en-US" sz="1800" err="1">
                <a:latin typeface="Arial"/>
                <a:ea typeface="Arial"/>
                <a:cs typeface="Arial"/>
                <a:sym typeface="Arial"/>
              </a:rPr>
              <a:t>minimising</a:t>
            </a:r>
            <a:r>
              <a:rPr lang="en-US" sz="1800">
                <a:latin typeface="Arial"/>
                <a:ea typeface="Arial"/>
                <a:cs typeface="Arial"/>
                <a:sym typeface="Arial"/>
              </a:rPr>
              <a:t> harm to persons with disabilities during hostilities. </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18</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7784784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lvl="0" indent="0" algn="just" rtl="0">
              <a:lnSpc>
                <a:spcPct val="107000"/>
              </a:lnSpc>
              <a:spcBef>
                <a:spcPts val="0"/>
              </a:spcBef>
              <a:spcAft>
                <a:spcPts val="0"/>
              </a:spcAft>
              <a:buSzPts val="1400"/>
              <a:buNone/>
            </a:pPr>
            <a:r>
              <a:rPr lang="en-US" sz="1800" b="1">
                <a:latin typeface="Arial"/>
                <a:ea typeface="Arial"/>
                <a:cs typeface="Arial"/>
                <a:sym typeface="Arial"/>
              </a:rPr>
              <a:t>Facilitator Notes:</a:t>
            </a:r>
            <a:endParaRPr lang="en-US" sz="1800">
              <a:latin typeface="Arial"/>
              <a:ea typeface="Arial"/>
              <a:cs typeface="Arial"/>
              <a:sym typeface="Arial"/>
            </a:endParaRPr>
          </a:p>
          <a:p>
            <a:pPr marL="228600" lvl="0" indent="0" algn="just" rtl="0">
              <a:lnSpc>
                <a:spcPct val="107000"/>
              </a:lnSpc>
              <a:spcBef>
                <a:spcPts val="0"/>
              </a:spcBef>
              <a:spcAft>
                <a:spcPts val="0"/>
              </a:spcAft>
              <a:buSzPts val="1400"/>
              <a:buNone/>
            </a:pPr>
            <a:r>
              <a:rPr lang="en-US" sz="1800">
                <a:latin typeface="Arial"/>
                <a:ea typeface="Arial"/>
                <a:cs typeface="Arial"/>
                <a:sym typeface="Arial"/>
              </a:rPr>
              <a:t>Introduce UN CRPD (2006) as reflecting the principles of inclusion in that it affirms that State Parties must protect and promote the rights of persons with disabilities in their laws, policies and practices; and must also comply with the treaty’s standards when they engage in international cooperation.</a:t>
            </a:r>
          </a:p>
          <a:p>
            <a:pPr marL="457200" lvl="0" indent="-228600" algn="just" rtl="0">
              <a:lnSpc>
                <a:spcPct val="107000"/>
              </a:lnSpc>
              <a:spcBef>
                <a:spcPts val="800"/>
              </a:spcBef>
              <a:spcAft>
                <a:spcPts val="0"/>
              </a:spcAft>
              <a:buSzPts val="1400"/>
              <a:buNone/>
            </a:pPr>
            <a:r>
              <a:rPr lang="en-US" sz="1800">
                <a:latin typeface="Arial"/>
                <a:ea typeface="Arial"/>
                <a:cs typeface="Arial"/>
                <a:sym typeface="Arial"/>
              </a:rPr>
              <a:t>Why was this such a critical commitment?</a:t>
            </a:r>
          </a:p>
          <a:p>
            <a:pPr marL="342900" lvl="0" indent="-368300" algn="just" rtl="0">
              <a:lnSpc>
                <a:spcPct val="107000"/>
              </a:lnSpc>
              <a:spcBef>
                <a:spcPts val="800"/>
              </a:spcBef>
              <a:spcAft>
                <a:spcPts val="0"/>
              </a:spcAft>
              <a:buSzPts val="1800"/>
              <a:buChar char="●"/>
            </a:pPr>
            <a:r>
              <a:rPr lang="en-US" sz="1800">
                <a:latin typeface="Arial"/>
                <a:ea typeface="Arial"/>
                <a:cs typeface="Arial"/>
                <a:sym typeface="Arial"/>
              </a:rPr>
              <a:t>It introduced a paradigm shift for persons with disabilities</a:t>
            </a:r>
          </a:p>
          <a:p>
            <a:pPr marL="342900" lvl="0" indent="-368300" algn="just" rtl="0">
              <a:lnSpc>
                <a:spcPct val="107000"/>
              </a:lnSpc>
              <a:spcBef>
                <a:spcPts val="0"/>
              </a:spcBef>
              <a:spcAft>
                <a:spcPts val="0"/>
              </a:spcAft>
              <a:buSzPts val="1800"/>
              <a:buChar char="●"/>
            </a:pPr>
            <a:r>
              <a:rPr lang="en-US" sz="1800">
                <a:latin typeface="Arial"/>
                <a:ea typeface="Arial"/>
                <a:cs typeface="Arial"/>
                <a:sym typeface="Arial"/>
              </a:rPr>
              <a:t>It introduced the human rights-based understanding of disability -&gt; away from charitable/medical approach</a:t>
            </a:r>
          </a:p>
          <a:p>
            <a:pPr marL="342900" lvl="0" indent="-368300" algn="just" rtl="0">
              <a:lnSpc>
                <a:spcPct val="107000"/>
              </a:lnSpc>
              <a:spcBef>
                <a:spcPts val="0"/>
              </a:spcBef>
              <a:spcAft>
                <a:spcPts val="0"/>
              </a:spcAft>
              <a:buSzPts val="1800"/>
              <a:buChar char="●"/>
            </a:pPr>
            <a:r>
              <a:rPr lang="en-US" sz="1800">
                <a:latin typeface="Arial"/>
                <a:ea typeface="Arial"/>
                <a:cs typeface="Arial"/>
                <a:sym typeface="Arial"/>
              </a:rPr>
              <a:t>It presented an international human rights treaty that is binding on States that ratify it (States Parties)</a:t>
            </a:r>
          </a:p>
          <a:p>
            <a:pPr marL="342900" lvl="0" indent="-368300" algn="just" rtl="0">
              <a:lnSpc>
                <a:spcPct val="107000"/>
              </a:lnSpc>
              <a:spcBef>
                <a:spcPts val="0"/>
              </a:spcBef>
              <a:spcAft>
                <a:spcPts val="0"/>
              </a:spcAft>
              <a:buSzPts val="1800"/>
              <a:buChar char="●"/>
            </a:pPr>
            <a:r>
              <a:rPr lang="en-US" sz="1800">
                <a:latin typeface="Arial"/>
                <a:ea typeface="Arial"/>
                <a:cs typeface="Arial"/>
                <a:sym typeface="Arial"/>
              </a:rPr>
              <a:t>It affirmed that States Parties must protect and promote the rights of persons with disabilities in their laws, policies and practices</a:t>
            </a:r>
          </a:p>
          <a:p>
            <a:pPr marL="342900" lvl="0" indent="-368300" algn="just" rtl="0">
              <a:lnSpc>
                <a:spcPct val="107000"/>
              </a:lnSpc>
              <a:spcBef>
                <a:spcPts val="0"/>
              </a:spcBef>
              <a:spcAft>
                <a:spcPts val="0"/>
              </a:spcAft>
              <a:buSzPts val="1800"/>
              <a:buChar char="●"/>
            </a:pPr>
            <a:r>
              <a:rPr lang="en-US" sz="1800">
                <a:latin typeface="Arial"/>
                <a:ea typeface="Arial"/>
                <a:cs typeface="Arial"/>
                <a:sym typeface="Arial"/>
              </a:rPr>
              <a:t>Complying also when engaging in international cooperation and during crisis/ in humanitarian action</a:t>
            </a:r>
          </a:p>
          <a:p>
            <a:pPr marL="457200" lvl="0" indent="-228600" algn="just" rtl="0">
              <a:lnSpc>
                <a:spcPct val="107000"/>
              </a:lnSpc>
              <a:spcBef>
                <a:spcPts val="800"/>
              </a:spcBef>
              <a:spcAft>
                <a:spcPts val="0"/>
              </a:spcAft>
              <a:buSzPts val="1400"/>
              <a:buNone/>
            </a:pPr>
            <a:r>
              <a:rPr lang="en-US" sz="1800" b="1">
                <a:latin typeface="Arial"/>
                <a:ea typeface="Arial"/>
                <a:cs typeface="Arial"/>
                <a:sym typeface="Arial"/>
              </a:rPr>
              <a:t>(Note – Facilitator to Read Article 11)</a:t>
            </a:r>
            <a:endParaRPr lang="en-US" sz="1800">
              <a:latin typeface="Arial"/>
              <a:ea typeface="Arial"/>
              <a:cs typeface="Arial"/>
              <a:sym typeface="Arial"/>
            </a:endParaRPr>
          </a:p>
          <a:p>
            <a:pPr marL="457200" lvl="0" indent="-228600" algn="just" rtl="0">
              <a:lnSpc>
                <a:spcPct val="107000"/>
              </a:lnSpc>
              <a:spcBef>
                <a:spcPts val="800"/>
              </a:spcBef>
              <a:spcAft>
                <a:spcPts val="0"/>
              </a:spcAft>
              <a:buSzPts val="1400"/>
              <a:buNone/>
            </a:pPr>
            <a:r>
              <a:rPr lang="en-US" sz="1800">
                <a:latin typeface="Arial"/>
                <a:ea typeface="Arial"/>
                <a:cs typeface="Arial"/>
                <a:sym typeface="Arial"/>
              </a:rPr>
              <a:t>Article 11 links this directly to Inclusive Humanitarian Response and Humanitarian Law. </a:t>
            </a:r>
          </a:p>
          <a:p>
            <a:pPr marL="457200" lvl="0" indent="-228600" algn="just" rtl="0">
              <a:lnSpc>
                <a:spcPct val="107000"/>
              </a:lnSpc>
              <a:spcBef>
                <a:spcPts val="800"/>
              </a:spcBef>
              <a:spcAft>
                <a:spcPts val="0"/>
              </a:spcAft>
              <a:buSzPts val="1400"/>
              <a:buNone/>
            </a:pPr>
            <a:r>
              <a:rPr lang="en-US" sz="1800">
                <a:latin typeface="Arial"/>
                <a:ea typeface="Arial"/>
                <a:cs typeface="Arial"/>
                <a:sym typeface="Arial"/>
              </a:rPr>
              <a:t>Facilitator to:</a:t>
            </a:r>
          </a:p>
          <a:p>
            <a:pPr marL="342900" lvl="0" indent="-368300" algn="just" rtl="0">
              <a:lnSpc>
                <a:spcPct val="107000"/>
              </a:lnSpc>
              <a:spcBef>
                <a:spcPts val="800"/>
              </a:spcBef>
              <a:spcAft>
                <a:spcPts val="0"/>
              </a:spcAft>
              <a:buSzPts val="1800"/>
              <a:buChar char="●"/>
            </a:pPr>
            <a:r>
              <a:rPr lang="en-US" sz="1800">
                <a:latin typeface="Arial"/>
                <a:ea typeface="Arial"/>
                <a:cs typeface="Arial"/>
                <a:sym typeface="Arial"/>
              </a:rPr>
              <a:t>Ask participants if they have read, or are familiar with the CRPD – if not, suggest they do so. Mention the Training Package developed by OHCHR. </a:t>
            </a:r>
          </a:p>
          <a:p>
            <a:pPr marL="342900" lvl="0" indent="-368300" algn="just" rtl="0">
              <a:lnSpc>
                <a:spcPct val="107000"/>
              </a:lnSpc>
              <a:spcBef>
                <a:spcPts val="0"/>
              </a:spcBef>
              <a:spcAft>
                <a:spcPts val="0"/>
              </a:spcAft>
              <a:buSzPts val="1800"/>
              <a:buChar char="●"/>
            </a:pPr>
            <a:r>
              <a:rPr lang="en-US" sz="1800">
                <a:latin typeface="Arial"/>
                <a:ea typeface="Arial"/>
                <a:cs typeface="Arial"/>
                <a:sym typeface="Arial"/>
              </a:rPr>
              <a:t>Inclusive humanitarian action became a legal obligation for states (and consequentially other humanitarian actors) with the adoption of the CRPD, article 11 in particular.  </a:t>
            </a:r>
          </a:p>
          <a:p>
            <a:pPr marL="742950" lvl="1" indent="-311150" algn="just" rtl="0">
              <a:lnSpc>
                <a:spcPct val="107000"/>
              </a:lnSpc>
              <a:spcBef>
                <a:spcPts val="0"/>
              </a:spcBef>
              <a:spcAft>
                <a:spcPts val="0"/>
              </a:spcAft>
              <a:buSzPts val="1800"/>
              <a:buChar char="○"/>
            </a:pPr>
            <a:r>
              <a:rPr lang="en-US" sz="1800">
                <a:latin typeface="Arial"/>
                <a:ea typeface="Arial"/>
                <a:cs typeface="Arial"/>
                <a:sym typeface="Arial"/>
              </a:rPr>
              <a:t>It’s a human right. </a:t>
            </a:r>
          </a:p>
          <a:p>
            <a:pPr marL="742950" lvl="1" indent="-311150" algn="just" rtl="0">
              <a:lnSpc>
                <a:spcPct val="107000"/>
              </a:lnSpc>
              <a:spcBef>
                <a:spcPts val="0"/>
              </a:spcBef>
              <a:spcAft>
                <a:spcPts val="800"/>
              </a:spcAft>
              <a:buSzPts val="1800"/>
              <a:buChar char="○"/>
            </a:pPr>
            <a:r>
              <a:rPr lang="en-US" sz="1800">
                <a:latin typeface="Arial"/>
                <a:ea typeface="Arial"/>
                <a:cs typeface="Arial"/>
                <a:sym typeface="Arial"/>
              </a:rPr>
              <a:t>Persons with disabilities may be at higher risk during humanitarian crisis </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19</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9266316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US" sz="1800" b="1">
                <a:latin typeface="Arial"/>
                <a:ea typeface="Arial"/>
                <a:cs typeface="Arial"/>
                <a:sym typeface="Arial"/>
              </a:rPr>
              <a:t>Facilitator notes:</a:t>
            </a:r>
          </a:p>
          <a:p>
            <a:pPr marL="0" lvl="0" indent="0" algn="l" rtl="0">
              <a:lnSpc>
                <a:spcPct val="100000"/>
              </a:lnSpc>
              <a:spcBef>
                <a:spcPts val="0"/>
              </a:spcBef>
              <a:spcAft>
                <a:spcPts val="0"/>
              </a:spcAft>
              <a:buSzPts val="1400"/>
              <a:buNone/>
            </a:pPr>
            <a:endParaRPr lang="en-US" sz="1800">
              <a:latin typeface="Arial"/>
              <a:ea typeface="Arial"/>
              <a:cs typeface="Arial"/>
              <a:sym typeface="Arial"/>
            </a:endParaRPr>
          </a:p>
          <a:p>
            <a:pPr marL="0" lvl="0" indent="0" algn="l" rtl="0">
              <a:lnSpc>
                <a:spcPct val="100000"/>
              </a:lnSpc>
              <a:spcBef>
                <a:spcPts val="0"/>
              </a:spcBef>
              <a:spcAft>
                <a:spcPts val="0"/>
              </a:spcAft>
              <a:buSzPts val="1400"/>
              <a:buNone/>
            </a:pPr>
            <a:r>
              <a:rPr lang="en-US" sz="1800">
                <a:latin typeface="Arial"/>
                <a:ea typeface="Arial"/>
                <a:cs typeface="Arial"/>
                <a:sym typeface="Arial"/>
              </a:rPr>
              <a:t>Unpack as follows:</a:t>
            </a:r>
          </a:p>
          <a:p>
            <a:pPr marL="0" lvl="0" indent="0" algn="l" rtl="0">
              <a:lnSpc>
                <a:spcPct val="100000"/>
              </a:lnSpc>
              <a:spcBef>
                <a:spcPts val="0"/>
              </a:spcBef>
              <a:spcAft>
                <a:spcPts val="0"/>
              </a:spcAft>
              <a:buSzPts val="1400"/>
              <a:buNone/>
            </a:pPr>
            <a:endParaRPr lang="en-US" sz="1800">
              <a:latin typeface="Arial"/>
              <a:ea typeface="Arial"/>
              <a:cs typeface="Arial"/>
              <a:sym typeface="Arial"/>
            </a:endParaRPr>
          </a:p>
          <a:p>
            <a:pPr marL="171450" marR="0" lvl="0" indent="-209550" algn="l" rtl="0">
              <a:lnSpc>
                <a:spcPct val="100000"/>
              </a:lnSpc>
              <a:spcBef>
                <a:spcPts val="0"/>
              </a:spcBef>
              <a:spcAft>
                <a:spcPts val="0"/>
              </a:spcAft>
              <a:buClr>
                <a:schemeClr val="dk1"/>
              </a:buClr>
              <a:buSzPts val="1800"/>
              <a:buChar char="●"/>
            </a:pPr>
            <a:r>
              <a:rPr lang="en-US" sz="1800">
                <a:latin typeface="Arial"/>
                <a:ea typeface="Arial"/>
                <a:cs typeface="Arial"/>
                <a:sym typeface="Arial"/>
              </a:rPr>
              <a:t>World Humanitarian Summit (2016) and Agenda for Humanity commitments: Member states, UN Organisations, Non-Government organizations (NGOs) and others </a:t>
            </a:r>
            <a:r>
              <a:rPr lang="en-US" sz="1800" err="1">
                <a:latin typeface="Arial"/>
                <a:ea typeface="Arial"/>
                <a:cs typeface="Arial"/>
                <a:sym typeface="Arial"/>
              </a:rPr>
              <a:t>recognised</a:t>
            </a:r>
            <a:r>
              <a:rPr lang="en-US" sz="1800">
                <a:latin typeface="Arial"/>
                <a:ea typeface="Arial"/>
                <a:cs typeface="Arial"/>
                <a:sym typeface="Arial"/>
              </a:rPr>
              <a:t> that humanitarian policies, procedures and </a:t>
            </a:r>
            <a:r>
              <a:rPr lang="en-US" sz="1800" err="1">
                <a:latin typeface="Arial"/>
                <a:ea typeface="Arial"/>
                <a:cs typeface="Arial"/>
                <a:sym typeface="Arial"/>
              </a:rPr>
              <a:t>programmes</a:t>
            </a:r>
            <a:r>
              <a:rPr lang="en-US" sz="1800">
                <a:latin typeface="Arial"/>
                <a:ea typeface="Arial"/>
                <a:cs typeface="Arial"/>
                <a:sym typeface="Arial"/>
              </a:rPr>
              <a:t> that seek to include persons with disabilities must be strengthened and systematized. (Link for further reading: </a:t>
            </a:r>
            <a:r>
              <a:rPr lang="en-US" sz="1800" u="sng">
                <a:latin typeface="Arial"/>
                <a:ea typeface="Arial"/>
                <a:cs typeface="Arial"/>
                <a:sym typeface="Arial"/>
                <a:hlinkClick r:id="rId3"/>
              </a:rPr>
              <a:t>https://www.agendaforhumanity.org/</a:t>
            </a:r>
            <a:r>
              <a:rPr lang="en-US" sz="1800">
                <a:latin typeface="Arial"/>
                <a:ea typeface="Arial"/>
                <a:cs typeface="Arial"/>
                <a:sym typeface="Arial"/>
              </a:rPr>
              <a:t>) – Led to</a:t>
            </a:r>
            <a:r>
              <a:rPr lang="en-US" sz="1800">
                <a:solidFill>
                  <a:schemeClr val="lt1"/>
                </a:solidFill>
                <a:latin typeface="Arial"/>
                <a:ea typeface="Arial"/>
                <a:cs typeface="Arial"/>
                <a:sym typeface="Arial"/>
              </a:rPr>
              <a:t> </a:t>
            </a:r>
            <a:r>
              <a:rPr lang="en-US" sz="1800">
                <a:latin typeface="Arial"/>
                <a:ea typeface="Arial"/>
                <a:cs typeface="Arial"/>
                <a:sym typeface="Arial"/>
              </a:rPr>
              <a:t>5 actionable commitments: non-discrimination, participation, inclusive policies, inclusive responses and services, cooperation and coordination </a:t>
            </a:r>
          </a:p>
          <a:p>
            <a:pPr marL="0" lvl="0" indent="0" algn="l" rtl="0">
              <a:lnSpc>
                <a:spcPct val="100000"/>
              </a:lnSpc>
              <a:spcBef>
                <a:spcPts val="0"/>
              </a:spcBef>
              <a:spcAft>
                <a:spcPts val="0"/>
              </a:spcAft>
              <a:buClr>
                <a:schemeClr val="dk1"/>
              </a:buClr>
              <a:buSzPts val="1200"/>
              <a:buFont typeface="Arial"/>
              <a:buNone/>
            </a:pPr>
            <a:endParaRPr lang="en-US" sz="1800">
              <a:latin typeface="Arial"/>
              <a:ea typeface="Arial"/>
              <a:cs typeface="Arial"/>
              <a:sym typeface="Arial"/>
            </a:endParaRPr>
          </a:p>
          <a:p>
            <a:pPr marL="171450" lvl="0" indent="-209550" algn="l" rtl="0">
              <a:lnSpc>
                <a:spcPct val="100000"/>
              </a:lnSpc>
              <a:spcBef>
                <a:spcPts val="191"/>
              </a:spcBef>
              <a:spcAft>
                <a:spcPts val="0"/>
              </a:spcAft>
              <a:buClr>
                <a:schemeClr val="dk1"/>
              </a:buClr>
              <a:buSzPts val="1800"/>
              <a:buChar char="●"/>
            </a:pPr>
            <a:r>
              <a:rPr lang="en-US" sz="1800" b="1">
                <a:latin typeface="Arial"/>
                <a:ea typeface="Arial"/>
                <a:cs typeface="Arial"/>
                <a:sym typeface="Arial"/>
              </a:rPr>
              <a:t>Ask the audience to share a brief overview of what they know about the other supporting commitments (then you can </a:t>
            </a:r>
            <a:r>
              <a:rPr lang="en-US" sz="1800" b="1" err="1">
                <a:latin typeface="Arial"/>
                <a:ea typeface="Arial"/>
                <a:cs typeface="Arial"/>
                <a:sym typeface="Arial"/>
              </a:rPr>
              <a:t>summarise</a:t>
            </a:r>
            <a:r>
              <a:rPr lang="en-US" sz="1800" b="1">
                <a:latin typeface="Arial"/>
                <a:ea typeface="Arial"/>
                <a:cs typeface="Arial"/>
                <a:sym typeface="Arial"/>
              </a:rPr>
              <a:t>) as follows: </a:t>
            </a:r>
          </a:p>
          <a:p>
            <a:pPr marL="171450" lvl="0" indent="-95250" algn="l" rtl="0">
              <a:lnSpc>
                <a:spcPct val="100000"/>
              </a:lnSpc>
              <a:spcBef>
                <a:spcPts val="191"/>
              </a:spcBef>
              <a:spcAft>
                <a:spcPts val="0"/>
              </a:spcAft>
              <a:buClr>
                <a:schemeClr val="dk1"/>
              </a:buClr>
              <a:buSzPts val="1200"/>
              <a:buFont typeface="Arial"/>
              <a:buNone/>
            </a:pPr>
            <a:endParaRPr lang="en-US" sz="1800">
              <a:latin typeface="Arial"/>
              <a:ea typeface="Arial"/>
              <a:cs typeface="Arial"/>
              <a:sym typeface="Arial"/>
            </a:endParaRPr>
          </a:p>
          <a:p>
            <a:pPr marL="0" lvl="0" indent="0" algn="l" rtl="0">
              <a:lnSpc>
                <a:spcPct val="100000"/>
              </a:lnSpc>
              <a:spcBef>
                <a:spcPts val="191"/>
              </a:spcBef>
              <a:spcAft>
                <a:spcPts val="0"/>
              </a:spcAft>
              <a:buClr>
                <a:schemeClr val="dk1"/>
              </a:buClr>
              <a:buSzPts val="1200"/>
              <a:buFont typeface="Arial"/>
              <a:buNone/>
            </a:pPr>
            <a:r>
              <a:rPr lang="en-US" sz="1800" b="1">
                <a:latin typeface="Arial"/>
                <a:ea typeface="Arial"/>
                <a:cs typeface="Arial"/>
                <a:sym typeface="Arial"/>
              </a:rPr>
              <a:t>Inclusive Humanitarian action:</a:t>
            </a:r>
          </a:p>
          <a:p>
            <a:pPr marL="628650" lvl="1" indent="-209550" algn="l" rtl="0">
              <a:lnSpc>
                <a:spcPct val="100000"/>
              </a:lnSpc>
              <a:spcBef>
                <a:spcPts val="191"/>
              </a:spcBef>
              <a:spcAft>
                <a:spcPts val="0"/>
              </a:spcAft>
              <a:buClr>
                <a:schemeClr val="dk1"/>
              </a:buClr>
              <a:buSzPts val="1800"/>
              <a:buChar char="○"/>
            </a:pPr>
            <a:r>
              <a:rPr lang="en-US" sz="1800">
                <a:latin typeface="Arial"/>
                <a:ea typeface="Arial"/>
                <a:cs typeface="Arial"/>
                <a:sym typeface="Arial"/>
              </a:rPr>
              <a:t>Sendai Framework for Disaster Risk Reduction - </a:t>
            </a:r>
            <a:r>
              <a:rPr lang="en-US" sz="1800">
                <a:solidFill>
                  <a:schemeClr val="dk1"/>
                </a:solidFill>
                <a:latin typeface="Arial"/>
                <a:ea typeface="Arial"/>
                <a:cs typeface="Arial"/>
                <a:sym typeface="Arial"/>
              </a:rPr>
              <a:t>Promoting an “all of society” approach, inclusion, accessibility application of universal design standards, </a:t>
            </a:r>
            <a:r>
              <a:rPr lang="en-US" sz="1800" err="1">
                <a:solidFill>
                  <a:schemeClr val="dk1"/>
                </a:solidFill>
                <a:latin typeface="Arial"/>
                <a:ea typeface="Arial"/>
                <a:cs typeface="Arial"/>
                <a:sym typeface="Arial"/>
              </a:rPr>
              <a:t>Recognising</a:t>
            </a:r>
            <a:r>
              <a:rPr lang="en-US" sz="1800">
                <a:solidFill>
                  <a:schemeClr val="dk1"/>
                </a:solidFill>
                <a:latin typeface="Arial"/>
                <a:ea typeface="Arial"/>
                <a:cs typeface="Arial"/>
                <a:sym typeface="Arial"/>
              </a:rPr>
              <a:t> persons with disabilities and their organisations play a critical role in DRR planning</a:t>
            </a:r>
            <a:endParaRPr lang="en-US" sz="1800">
              <a:latin typeface="Arial"/>
              <a:ea typeface="Arial"/>
              <a:cs typeface="Arial"/>
              <a:sym typeface="Arial"/>
            </a:endParaRPr>
          </a:p>
          <a:p>
            <a:pPr marL="628650" lvl="1" indent="-209550" algn="l" rtl="0">
              <a:lnSpc>
                <a:spcPct val="100000"/>
              </a:lnSpc>
              <a:spcBef>
                <a:spcPts val="0"/>
              </a:spcBef>
              <a:spcAft>
                <a:spcPts val="0"/>
              </a:spcAft>
              <a:buClr>
                <a:schemeClr val="dk1"/>
              </a:buClr>
              <a:buSzPts val="1800"/>
              <a:buChar char="○"/>
            </a:pPr>
            <a:r>
              <a:rPr lang="en-US" sz="1800">
                <a:latin typeface="Arial"/>
                <a:ea typeface="Arial"/>
                <a:cs typeface="Arial"/>
                <a:sym typeface="Arial"/>
              </a:rPr>
              <a:t>UN Disability Inclusion Strategy (2019) – system-wide policies to become more inclusive of persons with disabilities</a:t>
            </a:r>
          </a:p>
          <a:p>
            <a:pPr marL="628650" lvl="1" indent="-209550" algn="l" rtl="0">
              <a:lnSpc>
                <a:spcPct val="100000"/>
              </a:lnSpc>
              <a:spcBef>
                <a:spcPts val="0"/>
              </a:spcBef>
              <a:spcAft>
                <a:spcPts val="0"/>
              </a:spcAft>
              <a:buClr>
                <a:schemeClr val="dk1"/>
              </a:buClr>
              <a:buSzPts val="1800"/>
              <a:buChar char="○"/>
            </a:pPr>
            <a:r>
              <a:rPr lang="en-US" sz="1800">
                <a:latin typeface="Arial"/>
                <a:ea typeface="Arial"/>
                <a:cs typeface="Arial"/>
                <a:sym typeface="Arial"/>
              </a:rPr>
              <a:t>Global Compact on Refugees and the Global Compact for Safe, Orderly and Regular Migration include specific provisions on persons with disabilities that advocate their inclusion in responses to movements of refugees and migrants.</a:t>
            </a:r>
          </a:p>
          <a:p>
            <a:pPr marL="628650" lvl="1" indent="-209550" algn="l" rtl="0">
              <a:lnSpc>
                <a:spcPct val="100000"/>
              </a:lnSpc>
              <a:spcBef>
                <a:spcPts val="0"/>
              </a:spcBef>
              <a:spcAft>
                <a:spcPts val="0"/>
              </a:spcAft>
              <a:buClr>
                <a:schemeClr val="dk1"/>
              </a:buClr>
              <a:buSzPts val="1800"/>
              <a:buChar char="○"/>
            </a:pPr>
            <a:r>
              <a:rPr lang="en-US" sz="1800">
                <a:latin typeface="Arial"/>
                <a:ea typeface="Arial"/>
                <a:cs typeface="Arial"/>
                <a:sym typeface="Arial"/>
              </a:rPr>
              <a:t>Sustainable goals - The 2030 Agenda emphasizes that all States have a responsibility to respect, protect and promote human rights without discrimination of any kind – Goal 96 is especially relevant to the inclusion of persons with disabilities in humanitarian action</a:t>
            </a:r>
          </a:p>
          <a:p>
            <a:pPr marL="628650" marR="0" lvl="1" indent="-209550" algn="l" rtl="0">
              <a:lnSpc>
                <a:spcPct val="100000"/>
              </a:lnSpc>
              <a:spcBef>
                <a:spcPts val="0"/>
              </a:spcBef>
              <a:spcAft>
                <a:spcPts val="0"/>
              </a:spcAft>
              <a:buClr>
                <a:schemeClr val="dk1"/>
              </a:buClr>
              <a:buSzPts val="1800"/>
              <a:buChar char="○"/>
            </a:pPr>
            <a:r>
              <a:rPr lang="en-US" sz="1800">
                <a:latin typeface="Arial"/>
                <a:ea typeface="Arial"/>
                <a:cs typeface="Arial"/>
                <a:sym typeface="Arial"/>
              </a:rPr>
              <a:t>Sphere/Core Humanitarian Standard - protect human rights, respect the inherent dignity of affected populations, and strengthen accountability, by endorsing a code of conduct or endorsing and implementing the nine commitments of the Core Humanitarian Standard. </a:t>
            </a:r>
          </a:p>
          <a:p>
            <a:pPr marL="628650" marR="0" lvl="1" indent="-209550" algn="l" rtl="0">
              <a:lnSpc>
                <a:spcPct val="100000"/>
              </a:lnSpc>
              <a:spcBef>
                <a:spcPts val="0"/>
              </a:spcBef>
              <a:spcAft>
                <a:spcPts val="0"/>
              </a:spcAft>
              <a:buClr>
                <a:schemeClr val="dk1"/>
              </a:buClr>
              <a:buSzPts val="1800"/>
              <a:buChar char="○"/>
            </a:pPr>
            <a:r>
              <a:rPr lang="en-US" sz="1800">
                <a:latin typeface="Arial"/>
                <a:ea typeface="Arial"/>
                <a:cs typeface="Arial"/>
                <a:sym typeface="Arial"/>
              </a:rPr>
              <a:t>IASC Guidelines on disability - provides guiding principles for better inclusion of persons with disabilities in humanitarian action</a:t>
            </a:r>
          </a:p>
          <a:p>
            <a:pPr marL="0" marR="0" lvl="0" indent="0" algn="l" rtl="0">
              <a:lnSpc>
                <a:spcPct val="100000"/>
              </a:lnSpc>
              <a:spcBef>
                <a:spcPts val="0"/>
              </a:spcBef>
              <a:spcAft>
                <a:spcPts val="0"/>
              </a:spcAft>
              <a:buClr>
                <a:schemeClr val="dk1"/>
              </a:buClr>
              <a:buSzPts val="1200"/>
              <a:buFont typeface="Arial"/>
              <a:buNone/>
            </a:pPr>
            <a:endParaRPr lang="en-US" sz="1800">
              <a:latin typeface="Arial"/>
              <a:ea typeface="Arial"/>
              <a:cs typeface="Arial"/>
              <a:sym typeface="Arial"/>
            </a:endParaRPr>
          </a:p>
          <a:p>
            <a:pPr marL="171450" lvl="0" indent="-209550" algn="l" rtl="0">
              <a:lnSpc>
                <a:spcPct val="100000"/>
              </a:lnSpc>
              <a:spcBef>
                <a:spcPts val="0"/>
              </a:spcBef>
              <a:spcAft>
                <a:spcPts val="0"/>
              </a:spcAft>
              <a:buClr>
                <a:schemeClr val="dk1"/>
              </a:buClr>
              <a:buSzPts val="1800"/>
              <a:buChar char="●"/>
            </a:pPr>
            <a:r>
              <a:rPr lang="en-US" sz="1800">
                <a:latin typeface="Arial"/>
                <a:ea typeface="Arial"/>
                <a:cs typeface="Arial"/>
                <a:sym typeface="Arial"/>
              </a:rPr>
              <a:t>UN Disability Inclusion Strategy (2019) : </a:t>
            </a:r>
            <a:r>
              <a:rPr lang="en-US" sz="1800" err="1">
                <a:latin typeface="Arial"/>
                <a:ea typeface="Arial"/>
                <a:cs typeface="Arial"/>
                <a:sym typeface="Arial"/>
              </a:rPr>
              <a:t>emphasised</a:t>
            </a:r>
            <a:r>
              <a:rPr lang="en-US" sz="1800">
                <a:latin typeface="Arial"/>
                <a:ea typeface="Arial"/>
                <a:cs typeface="Arial"/>
                <a:sym typeface="Arial"/>
              </a:rPr>
              <a:t> system-wide policies to become more inclusive of persons with disabilities. Involved UN entities, humanitarian country teams measuring and tracking their performance against disability inclusion</a:t>
            </a:r>
          </a:p>
          <a:p>
            <a:pPr marL="171450" marR="0" lvl="0" indent="-95250" algn="l" rtl="0">
              <a:lnSpc>
                <a:spcPct val="100000"/>
              </a:lnSpc>
              <a:spcBef>
                <a:spcPts val="0"/>
              </a:spcBef>
              <a:spcAft>
                <a:spcPts val="0"/>
              </a:spcAft>
              <a:buClr>
                <a:schemeClr val="dk1"/>
              </a:buClr>
              <a:buSzPts val="1200"/>
              <a:buFont typeface="Arial"/>
              <a:buNone/>
            </a:pPr>
            <a:endParaRPr lang="en-US" sz="1800">
              <a:latin typeface="Arial"/>
              <a:ea typeface="Arial"/>
              <a:cs typeface="Arial"/>
              <a:sym typeface="Arial"/>
            </a:endParaRPr>
          </a:p>
          <a:p>
            <a:pPr marL="171450" marR="0" lvl="0" indent="-209550" algn="l" rtl="0">
              <a:lnSpc>
                <a:spcPct val="100000"/>
              </a:lnSpc>
              <a:spcBef>
                <a:spcPts val="0"/>
              </a:spcBef>
              <a:spcAft>
                <a:spcPts val="0"/>
              </a:spcAft>
              <a:buClr>
                <a:schemeClr val="dk1"/>
              </a:buClr>
              <a:buSzPts val="1800"/>
              <a:buChar char="●"/>
            </a:pPr>
            <a:r>
              <a:rPr lang="en-US" sz="1800">
                <a:latin typeface="Arial"/>
                <a:ea typeface="Arial"/>
                <a:cs typeface="Arial"/>
                <a:sym typeface="Arial"/>
              </a:rPr>
              <a:t>Global Compact on Refugees and the Global Compact for Safe, Orderly and Regular Migration include specific provisions on persons with disabilities that advocate their inclusion in responses to movements of refugees and migrants.</a:t>
            </a:r>
          </a:p>
          <a:p>
            <a:pPr marL="171450" marR="0" lvl="0" indent="-95250" algn="l" rtl="0">
              <a:lnSpc>
                <a:spcPct val="100000"/>
              </a:lnSpc>
              <a:spcBef>
                <a:spcPts val="0"/>
              </a:spcBef>
              <a:spcAft>
                <a:spcPts val="0"/>
              </a:spcAft>
              <a:buClr>
                <a:schemeClr val="dk1"/>
              </a:buClr>
              <a:buSzPts val="1200"/>
              <a:buFont typeface="Arial"/>
              <a:buNone/>
            </a:pPr>
            <a:endParaRPr lang="en-US" sz="1800" i="0" u="sng">
              <a:solidFill>
                <a:schemeClr val="dk1"/>
              </a:solidFill>
              <a:latin typeface="Arial"/>
              <a:ea typeface="Arial"/>
              <a:cs typeface="Arial"/>
              <a:sym typeface="Arial"/>
              <a:hlinkClick r:id="rId4">
                <a:extLst>
                  <a:ext uri="{A12FA001-AC4F-418D-AE19-62706E023703}">
                    <ahyp:hlinkClr xmlns:ahyp="http://schemas.microsoft.com/office/drawing/2018/hyperlinkcolor" val="tx"/>
                  </a:ext>
                </a:extLst>
              </a:hlinkClick>
            </a:endParaRPr>
          </a:p>
          <a:p>
            <a:pPr marL="171450" marR="0" lvl="0" indent="-209550" algn="l" rtl="0">
              <a:lnSpc>
                <a:spcPct val="100000"/>
              </a:lnSpc>
              <a:spcBef>
                <a:spcPts val="0"/>
              </a:spcBef>
              <a:spcAft>
                <a:spcPts val="0"/>
              </a:spcAft>
              <a:buClr>
                <a:schemeClr val="dk1"/>
              </a:buClr>
              <a:buSzPts val="1800"/>
              <a:buFont typeface="Arial"/>
              <a:buChar char="●"/>
            </a:pPr>
            <a:r>
              <a:rPr lang="en-US" sz="1800" i="0" u="sng">
                <a:solidFill>
                  <a:schemeClr val="dk1"/>
                </a:solidFill>
                <a:latin typeface="Arial"/>
                <a:ea typeface="Arial"/>
                <a:cs typeface="Arial"/>
                <a:sym typeface="Arial"/>
                <a:hlinkClick r:id="rId4">
                  <a:extLst>
                    <a:ext uri="{A12FA001-AC4F-418D-AE19-62706E023703}">
                      <ahyp:hlinkClr xmlns:ahyp="http://schemas.microsoft.com/office/drawing/2018/hyperlinkcolor" val="tx"/>
                    </a:ext>
                  </a:extLst>
                </a:hlinkClick>
              </a:rPr>
              <a:t>Sendai Framework for Disaster Risk Reduction</a:t>
            </a:r>
            <a:r>
              <a:rPr lang="en-US" sz="1800" i="0" u="sng">
                <a:solidFill>
                  <a:schemeClr val="dk1"/>
                </a:solidFill>
                <a:latin typeface="Arial"/>
                <a:ea typeface="Arial"/>
                <a:cs typeface="Arial"/>
                <a:sym typeface="Arial"/>
              </a:rPr>
              <a:t> </a:t>
            </a:r>
            <a:r>
              <a:rPr lang="en-US" sz="1800" i="0">
                <a:solidFill>
                  <a:srgbClr val="000000"/>
                </a:solidFill>
                <a:latin typeface="Arial"/>
                <a:ea typeface="Arial"/>
                <a:cs typeface="Arial"/>
                <a:sym typeface="Arial"/>
              </a:rPr>
              <a:t>is a 15-year agreement with seven targets and four priorities for action which aim to achieve the</a:t>
            </a:r>
            <a:r>
              <a:rPr lang="en-US" sz="1800" i="1">
                <a:solidFill>
                  <a:srgbClr val="000000"/>
                </a:solidFill>
                <a:latin typeface="Arial"/>
                <a:ea typeface="Arial"/>
                <a:cs typeface="Arial"/>
                <a:sym typeface="Arial"/>
              </a:rPr>
              <a:t> </a:t>
            </a:r>
            <a:r>
              <a:rPr lang="en-US" sz="1800" i="0">
                <a:solidFill>
                  <a:srgbClr val="000000"/>
                </a:solidFill>
                <a:latin typeface="Arial"/>
                <a:ea typeface="Arial"/>
                <a:cs typeface="Arial"/>
                <a:sym typeface="Arial"/>
              </a:rPr>
              <a:t>substantial reduction of disaster risk and losses in lives, livelihoods and health and in the economic, physical, social, cultural and environmental assets of persons, businesses, communities and countries. The Sendai Framework is the first major agreement of the 2030 Agenda for Sustainable Development, and is monitored through one global and seven regional biennial events known as the Global and Regional Platforms for Disaster Risk Reduction. (Link for further reading : </a:t>
            </a:r>
            <a:r>
              <a:rPr lang="en-US" sz="1800" u="sng">
                <a:solidFill>
                  <a:schemeClr val="hlink"/>
                </a:solidFill>
                <a:latin typeface="Arial"/>
                <a:ea typeface="Arial"/>
                <a:cs typeface="Arial"/>
                <a:sym typeface="Arial"/>
                <a:hlinkClick r:id="rId4"/>
              </a:rPr>
              <a:t>https://www.preventionweb.net/files/43291_sendaiframeworkfordrren.pdf</a:t>
            </a:r>
            <a:r>
              <a:rPr lang="en-US" sz="1800">
                <a:latin typeface="Arial"/>
                <a:ea typeface="Arial"/>
                <a:cs typeface="Arial"/>
                <a:sym typeface="Arial"/>
              </a:rPr>
              <a:t>)</a:t>
            </a:r>
          </a:p>
          <a:p>
            <a:pPr marL="171450" marR="0" lvl="0" indent="-95250" algn="l" rtl="0">
              <a:lnSpc>
                <a:spcPct val="100000"/>
              </a:lnSpc>
              <a:spcBef>
                <a:spcPts val="0"/>
              </a:spcBef>
              <a:spcAft>
                <a:spcPts val="0"/>
              </a:spcAft>
              <a:buClr>
                <a:schemeClr val="dk1"/>
              </a:buClr>
              <a:buSzPts val="1200"/>
              <a:buFont typeface="Arial"/>
              <a:buNone/>
            </a:pPr>
            <a:endParaRPr lang="en-US" sz="1800">
              <a:latin typeface="Arial"/>
              <a:ea typeface="Arial"/>
              <a:cs typeface="Arial"/>
              <a:sym typeface="Arial"/>
            </a:endParaRPr>
          </a:p>
          <a:p>
            <a:pPr marL="171450" marR="0" lvl="0" indent="-209550" algn="l" rtl="0">
              <a:lnSpc>
                <a:spcPct val="100000"/>
              </a:lnSpc>
              <a:spcBef>
                <a:spcPts val="0"/>
              </a:spcBef>
              <a:spcAft>
                <a:spcPts val="0"/>
              </a:spcAft>
              <a:buClr>
                <a:schemeClr val="dk1"/>
              </a:buClr>
              <a:buSzPts val="1800"/>
              <a:buChar char="●"/>
            </a:pPr>
            <a:r>
              <a:rPr lang="en-US" sz="1800">
                <a:latin typeface="Arial"/>
                <a:ea typeface="Arial"/>
                <a:cs typeface="Arial"/>
                <a:sym typeface="Arial"/>
              </a:rPr>
              <a:t>Core Humanitarian Standards: Humanitarian principles underline that it is essential to maintain and improve the accountability, quality and performance of humanitarian action. They are critical to efforts to ensure the inclusion of persons with disabilities in humanitarian settings.</a:t>
            </a:r>
          </a:p>
          <a:p>
            <a:pPr marL="0" lvl="0" indent="0" algn="l" rtl="0">
              <a:lnSpc>
                <a:spcPct val="100000"/>
              </a:lnSpc>
              <a:spcBef>
                <a:spcPts val="0"/>
              </a:spcBef>
              <a:spcAft>
                <a:spcPts val="0"/>
              </a:spcAft>
              <a:buSzPts val="1400"/>
              <a:buNone/>
            </a:pPr>
            <a:endParaRPr lang="en-US" sz="1800" i="0">
              <a:solidFill>
                <a:srgbClr val="000000"/>
              </a:solidFill>
              <a:latin typeface="Arial"/>
              <a:ea typeface="Arial"/>
              <a:cs typeface="Arial"/>
              <a:sym typeface="Arial"/>
            </a:endParaRPr>
          </a:p>
          <a:p>
            <a:pPr marL="171450" marR="0" lvl="0" indent="-209550" algn="l" rtl="0">
              <a:lnSpc>
                <a:spcPct val="100000"/>
              </a:lnSpc>
              <a:spcBef>
                <a:spcPts val="0"/>
              </a:spcBef>
              <a:spcAft>
                <a:spcPts val="0"/>
              </a:spcAft>
              <a:buClr>
                <a:schemeClr val="dk1"/>
              </a:buClr>
              <a:buSzPts val="1800"/>
              <a:buChar char="●"/>
            </a:pPr>
            <a:r>
              <a:rPr lang="en-US" sz="1800">
                <a:latin typeface="Arial"/>
                <a:ea typeface="Arial"/>
                <a:cs typeface="Arial"/>
                <a:sym typeface="Arial"/>
              </a:rPr>
              <a:t>The Inter-Agency Standing Committee (IASC) Guidelines on the Inclusion of Persons with disabilities in Humanitarian action - is the primary mechanism for inter-agency coordination of humanitarian assistance at the international level.</a:t>
            </a:r>
          </a:p>
          <a:p>
            <a:pPr marL="171450" marR="0" lvl="0" indent="-95250" algn="l" rtl="0">
              <a:lnSpc>
                <a:spcPct val="100000"/>
              </a:lnSpc>
              <a:spcBef>
                <a:spcPts val="0"/>
              </a:spcBef>
              <a:spcAft>
                <a:spcPts val="0"/>
              </a:spcAft>
              <a:buClr>
                <a:schemeClr val="dk1"/>
              </a:buClr>
              <a:buSzPts val="1200"/>
              <a:buFont typeface="Arial"/>
              <a:buNone/>
            </a:pPr>
            <a:endParaRPr lang="en-US" sz="1800">
              <a:latin typeface="Arial"/>
              <a:ea typeface="Arial"/>
              <a:cs typeface="Arial"/>
              <a:sym typeface="Arial"/>
            </a:endParaRPr>
          </a:p>
          <a:p>
            <a:pPr marL="0" marR="0" lvl="0" indent="0" algn="l" rtl="0">
              <a:lnSpc>
                <a:spcPct val="100000"/>
              </a:lnSpc>
              <a:spcBef>
                <a:spcPts val="0"/>
              </a:spcBef>
              <a:spcAft>
                <a:spcPts val="0"/>
              </a:spcAft>
              <a:buClr>
                <a:schemeClr val="dk1"/>
              </a:buClr>
              <a:buSzPts val="1200"/>
              <a:buFont typeface="Arial"/>
              <a:buNone/>
            </a:pPr>
            <a:r>
              <a:rPr lang="en-US" sz="1800">
                <a:highlight>
                  <a:srgbClr val="FFFF00"/>
                </a:highlight>
                <a:latin typeface="Arial"/>
                <a:ea typeface="Arial"/>
                <a:cs typeface="Arial"/>
                <a:sym typeface="Arial"/>
              </a:rPr>
              <a:t>(Facilitator to Note also the UN Security Council Resolution – link on the additional resources last slide)</a:t>
            </a:r>
            <a:endParaRPr lang="en-US" sz="1800">
              <a:latin typeface="Arial"/>
              <a:ea typeface="Arial"/>
              <a:cs typeface="Arial"/>
              <a:sym typeface="Arial"/>
            </a:endParaRP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20</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646527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a:t>https://disabilityreferencegroup.org/portfolio-items/introduction-to-disability-inclusive-humanitarian-action/ </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3</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9706374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US" sz="1200" b="1">
                <a:latin typeface="Arial"/>
                <a:ea typeface="Arial"/>
                <a:cs typeface="Arial"/>
                <a:sym typeface="Arial"/>
              </a:rPr>
              <a:t>Facilitator notes:</a:t>
            </a:r>
          </a:p>
          <a:p>
            <a:pPr marL="0" lvl="0" indent="0" algn="l" rtl="0">
              <a:lnSpc>
                <a:spcPct val="100000"/>
              </a:lnSpc>
              <a:spcBef>
                <a:spcPts val="0"/>
              </a:spcBef>
              <a:spcAft>
                <a:spcPts val="0"/>
              </a:spcAft>
              <a:buSzPts val="1400"/>
              <a:buNone/>
            </a:pPr>
            <a:endParaRPr lang="en-US" sz="1200">
              <a:latin typeface="Arial"/>
              <a:ea typeface="Arial"/>
              <a:cs typeface="Arial"/>
              <a:sym typeface="Arial"/>
            </a:endParaRPr>
          </a:p>
          <a:p>
            <a:pPr marL="0" lvl="0" indent="0" algn="l" rtl="0">
              <a:lnSpc>
                <a:spcPct val="100000"/>
              </a:lnSpc>
              <a:spcBef>
                <a:spcPts val="0"/>
              </a:spcBef>
              <a:spcAft>
                <a:spcPts val="0"/>
              </a:spcAft>
              <a:buSzPts val="1400"/>
              <a:buNone/>
            </a:pPr>
            <a:r>
              <a:rPr lang="en-US" sz="1200">
                <a:latin typeface="Arial"/>
                <a:ea typeface="Arial"/>
                <a:cs typeface="Arial"/>
                <a:sym typeface="Arial"/>
              </a:rPr>
              <a:t>First, ask the participants if they heard about those </a:t>
            </a:r>
            <a:r>
              <a:rPr lang="en-US" sz="1200" err="1">
                <a:latin typeface="Arial"/>
                <a:ea typeface="Arial"/>
                <a:cs typeface="Arial"/>
                <a:sym typeface="Arial"/>
              </a:rPr>
              <a:t>mínimum</a:t>
            </a:r>
            <a:r>
              <a:rPr lang="en-US" sz="1200">
                <a:latin typeface="Arial"/>
                <a:ea typeface="Arial"/>
                <a:cs typeface="Arial"/>
                <a:sym typeface="Arial"/>
              </a:rPr>
              <a:t> commitments of the Food Security Cluster. For reference, it is located in the Food Security Cluster Handbook: </a:t>
            </a:r>
            <a:r>
              <a:rPr lang="en-US" sz="1200" u="sng">
                <a:solidFill>
                  <a:schemeClr val="hlink"/>
                </a:solidFill>
                <a:latin typeface="Arial"/>
                <a:ea typeface="Arial"/>
                <a:cs typeface="Arial"/>
                <a:sym typeface="Arial"/>
                <a:hlinkClick r:id="rId3"/>
              </a:rPr>
              <a:t>https://handbook.fscluster.org/docs/362-minimum-commitments-and-fsc-membership</a:t>
            </a:r>
            <a:r>
              <a:rPr lang="en-US" sz="1200">
                <a:latin typeface="Arial"/>
                <a:ea typeface="Arial"/>
                <a:cs typeface="Arial"/>
                <a:sym typeface="Arial"/>
              </a:rPr>
              <a:t>. There are specific links embedded to each commitment for further guidance. </a:t>
            </a:r>
          </a:p>
          <a:p>
            <a:pPr marL="0" lvl="0" indent="0" algn="l" rtl="0">
              <a:lnSpc>
                <a:spcPct val="100000"/>
              </a:lnSpc>
              <a:spcBef>
                <a:spcPts val="0"/>
              </a:spcBef>
              <a:spcAft>
                <a:spcPts val="0"/>
              </a:spcAft>
              <a:buSzPts val="1400"/>
              <a:buNone/>
            </a:pPr>
            <a:endParaRPr lang="en-US" sz="1200">
              <a:solidFill>
                <a:schemeClr val="lt1"/>
              </a:solidFill>
              <a:latin typeface="Arial"/>
              <a:ea typeface="Arial"/>
              <a:cs typeface="Arial"/>
              <a:sym typeface="Arial"/>
            </a:endParaRPr>
          </a:p>
          <a:p>
            <a:pPr marL="0" lvl="0" indent="0" algn="l" rtl="0">
              <a:lnSpc>
                <a:spcPct val="100000"/>
              </a:lnSpc>
              <a:spcBef>
                <a:spcPts val="0"/>
              </a:spcBef>
              <a:spcAft>
                <a:spcPts val="0"/>
              </a:spcAft>
              <a:buSzPts val="1400"/>
              <a:buNone/>
            </a:pPr>
            <a:r>
              <a:rPr lang="en-US" sz="1200">
                <a:latin typeface="Arial"/>
                <a:ea typeface="Arial"/>
                <a:cs typeface="Arial"/>
                <a:sym typeface="Arial"/>
              </a:rPr>
              <a:t>Then, explain that </a:t>
            </a:r>
            <a:r>
              <a:rPr lang="en-US" sz="1200">
                <a:solidFill>
                  <a:srgbClr val="000000"/>
                </a:solidFill>
                <a:latin typeface="Arial"/>
                <a:ea typeface="Arial"/>
                <a:cs typeface="Arial"/>
                <a:sym typeface="Arial"/>
              </a:rPr>
              <a:t>The Food Security Cluster partners have agreed  </a:t>
            </a:r>
            <a:r>
              <a:rPr lang="en-US" sz="1200" b="1">
                <a:solidFill>
                  <a:srgbClr val="000000"/>
                </a:solidFill>
                <a:latin typeface="Arial"/>
                <a:ea typeface="Arial"/>
                <a:cs typeface="Arial"/>
                <a:sym typeface="Arial"/>
              </a:rPr>
              <a:t>on minimum commitments to ensuring food security programs is delivered safely, without harm, and in ways that respect dignity, promote inclusion, and protect affected populations through protection mainstreaming, inclusive access, and accountability.</a:t>
            </a:r>
          </a:p>
          <a:p>
            <a:pPr marL="0" lvl="0" indent="0" algn="l" rtl="0">
              <a:lnSpc>
                <a:spcPct val="100000"/>
              </a:lnSpc>
              <a:spcBef>
                <a:spcPts val="0"/>
              </a:spcBef>
              <a:spcAft>
                <a:spcPts val="0"/>
              </a:spcAft>
              <a:buSzPts val="1400"/>
              <a:buNone/>
            </a:pPr>
            <a:endParaRPr lang="en-US" sz="1200">
              <a:solidFill>
                <a:srgbClr val="000000"/>
              </a:solidFill>
              <a:latin typeface="Arial"/>
              <a:ea typeface="Arial"/>
              <a:cs typeface="Arial"/>
              <a:sym typeface="Arial"/>
            </a:endParaRPr>
          </a:p>
          <a:p>
            <a:pPr marL="0" lvl="0" indent="0" algn="l" rtl="0">
              <a:lnSpc>
                <a:spcPct val="100000"/>
              </a:lnSpc>
              <a:spcBef>
                <a:spcPts val="0"/>
              </a:spcBef>
              <a:spcAft>
                <a:spcPts val="0"/>
              </a:spcAft>
              <a:buSzPts val="1400"/>
              <a:buNone/>
            </a:pPr>
            <a:r>
              <a:rPr lang="en-US" sz="1200">
                <a:solidFill>
                  <a:srgbClr val="000000"/>
                </a:solidFill>
                <a:latin typeface="Arial"/>
                <a:ea typeface="Arial"/>
                <a:cs typeface="Arial"/>
                <a:sym typeface="Arial"/>
              </a:rPr>
              <a:t>The respect of these minimum commitments all along the humanitarian </a:t>
            </a:r>
            <a:r>
              <a:rPr lang="en-US" sz="1200" err="1">
                <a:solidFill>
                  <a:srgbClr val="000000"/>
                </a:solidFill>
                <a:latin typeface="Arial"/>
                <a:ea typeface="Arial"/>
                <a:cs typeface="Arial"/>
                <a:sym typeface="Arial"/>
              </a:rPr>
              <a:t>programme</a:t>
            </a:r>
            <a:r>
              <a:rPr lang="en-US" sz="1200">
                <a:solidFill>
                  <a:srgbClr val="000000"/>
                </a:solidFill>
                <a:latin typeface="Arial"/>
                <a:ea typeface="Arial"/>
                <a:cs typeface="Arial"/>
                <a:sym typeface="Arial"/>
              </a:rPr>
              <a:t> cycle reinforces the accountability of Food Security partners to the affected population. </a:t>
            </a:r>
            <a:endParaRPr lang="en-US" sz="1200">
              <a:latin typeface="Arial"/>
              <a:ea typeface="Arial"/>
              <a:cs typeface="Arial"/>
              <a:sym typeface="Arial"/>
            </a:endParaRPr>
          </a:p>
          <a:p>
            <a:pPr marL="0" lvl="0" indent="0" algn="l" rtl="0">
              <a:lnSpc>
                <a:spcPct val="100000"/>
              </a:lnSpc>
              <a:spcBef>
                <a:spcPts val="0"/>
              </a:spcBef>
              <a:spcAft>
                <a:spcPts val="0"/>
              </a:spcAft>
              <a:buSzPts val="1400"/>
              <a:buNone/>
            </a:pPr>
            <a:endParaRPr lang="en-US" sz="1200">
              <a:solidFill>
                <a:srgbClr val="000000"/>
              </a:solidFill>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a:solidFill>
                  <a:srgbClr val="000000"/>
                </a:solidFill>
                <a:latin typeface="Arial"/>
                <a:ea typeface="Arial"/>
                <a:cs typeface="Arial"/>
                <a:sym typeface="Arial"/>
              </a:rPr>
              <a:t>Explain also that those minimum commitments will be deeply explored in Module 7:</a:t>
            </a:r>
            <a:r>
              <a:rPr lang="en-US" sz="1200" b="1">
                <a:solidFill>
                  <a:schemeClr val="dk1"/>
                </a:solidFill>
              </a:rPr>
              <a:t> </a:t>
            </a:r>
            <a:r>
              <a:rPr lang="en-US" sz="1200" b="0">
                <a:solidFill>
                  <a:schemeClr val="dk1"/>
                </a:solidFill>
              </a:rPr>
              <a:t>Disability-Inclusive Accountability to Affected People (AAP)</a:t>
            </a:r>
          </a:p>
          <a:p>
            <a:pPr marL="0" lvl="0" indent="0" algn="l" rtl="0">
              <a:lnSpc>
                <a:spcPct val="100000"/>
              </a:lnSpc>
              <a:spcBef>
                <a:spcPts val="0"/>
              </a:spcBef>
              <a:spcAft>
                <a:spcPts val="0"/>
              </a:spcAft>
              <a:buSzPts val="1400"/>
              <a:buNone/>
            </a:pPr>
            <a:r>
              <a:rPr lang="en-US" sz="1200" b="0">
                <a:solidFill>
                  <a:srgbClr val="000000"/>
                </a:solidFill>
                <a:latin typeface="Arial"/>
                <a:ea typeface="Arial"/>
                <a:cs typeface="Arial"/>
                <a:sym typeface="Arial"/>
              </a:rPr>
              <a:t>. Here, this i</a:t>
            </a:r>
            <a:r>
              <a:rPr lang="en-US" sz="1200">
                <a:solidFill>
                  <a:srgbClr val="000000"/>
                </a:solidFill>
                <a:latin typeface="Arial"/>
                <a:ea typeface="Arial"/>
                <a:cs typeface="Arial"/>
                <a:sym typeface="Arial"/>
              </a:rPr>
              <a:t>s just a short introduction.</a:t>
            </a:r>
            <a:endParaRPr lang="en-US" sz="1200">
              <a:latin typeface="Arial"/>
              <a:ea typeface="Arial"/>
              <a:cs typeface="Arial"/>
              <a:sym typeface="Arial"/>
            </a:endParaRPr>
          </a:p>
          <a:p>
            <a:pPr marL="0" lvl="0" indent="0" algn="l" rtl="0">
              <a:lnSpc>
                <a:spcPct val="100000"/>
              </a:lnSpc>
              <a:spcBef>
                <a:spcPts val="0"/>
              </a:spcBef>
              <a:spcAft>
                <a:spcPts val="0"/>
              </a:spcAft>
              <a:buSzPts val="1400"/>
              <a:buNone/>
            </a:pPr>
            <a:endParaRPr lang="en-US" sz="1200">
              <a:solidFill>
                <a:srgbClr val="000000"/>
              </a:solidFill>
              <a:latin typeface="Arial"/>
              <a:ea typeface="Arial"/>
              <a:cs typeface="Arial"/>
              <a:sym typeface="Arial"/>
            </a:endParaRPr>
          </a:p>
          <a:p>
            <a:pPr marL="0" lvl="0" indent="0" algn="l" rtl="0">
              <a:lnSpc>
                <a:spcPct val="100000"/>
              </a:lnSpc>
              <a:spcBef>
                <a:spcPts val="0"/>
              </a:spcBef>
              <a:spcAft>
                <a:spcPts val="0"/>
              </a:spcAft>
              <a:buSzPts val="1400"/>
              <a:buNone/>
            </a:pPr>
            <a:r>
              <a:rPr lang="en-US" sz="1200">
                <a:solidFill>
                  <a:srgbClr val="000000"/>
                </a:solidFill>
                <a:latin typeface="Arial"/>
                <a:ea typeface="Arial"/>
                <a:cs typeface="Arial"/>
                <a:sym typeface="Arial"/>
              </a:rPr>
              <a:t>Read briefly the summarized commitments and highlight that persons with disabilities are specifically considered. </a:t>
            </a:r>
            <a:endParaRPr lang="en-US" sz="1200">
              <a:latin typeface="Arial"/>
              <a:ea typeface="Arial"/>
              <a:cs typeface="Arial"/>
              <a:sym typeface="Arial"/>
            </a:endParaRPr>
          </a:p>
          <a:p>
            <a:pPr marL="0" lvl="0" indent="0" algn="l" rtl="0">
              <a:lnSpc>
                <a:spcPct val="100000"/>
              </a:lnSpc>
              <a:spcBef>
                <a:spcPts val="0"/>
              </a:spcBef>
              <a:spcAft>
                <a:spcPts val="0"/>
              </a:spcAft>
              <a:buSzPts val="1400"/>
              <a:buNone/>
            </a:pPr>
            <a:r>
              <a:rPr lang="en-US" sz="1200">
                <a:solidFill>
                  <a:srgbClr val="000000"/>
                </a:solidFill>
                <a:latin typeface="Arial"/>
                <a:ea typeface="Arial"/>
                <a:cs typeface="Arial"/>
                <a:sym typeface="Arial"/>
              </a:rPr>
              <a:t>Explain that those commitments support collective monitoring of satisfaction, inclusion, safety, participation and feedback of the affected population, including girls, boys, women, men, older people, with and without disabilities (age, gender, disability markers). </a:t>
            </a:r>
            <a:endParaRPr lang="en-US" sz="1200">
              <a:latin typeface="Arial"/>
              <a:ea typeface="Arial"/>
              <a:cs typeface="Arial"/>
              <a:sym typeface="Arial"/>
            </a:endParaRP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21</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5283469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spcBef>
                <a:spcPts val="0"/>
              </a:spcBef>
              <a:spcAft>
                <a:spcPts val="0"/>
              </a:spcAft>
              <a:buNone/>
            </a:pPr>
            <a:r>
              <a:rPr lang="en-IN" sz="1800" b="1">
                <a:latin typeface="Arial"/>
                <a:ea typeface="Arial"/>
                <a:cs typeface="Arial"/>
                <a:sym typeface="Arial"/>
              </a:rPr>
              <a:t>Facilitator Notes:</a:t>
            </a:r>
            <a:r>
              <a:rPr lang="en-IN" sz="1800">
                <a:latin typeface="Arial"/>
                <a:ea typeface="Arial"/>
                <a:cs typeface="Arial"/>
                <a:sym typeface="Arial"/>
              </a:rPr>
              <a:t> </a:t>
            </a:r>
          </a:p>
          <a:p>
            <a:pPr marL="0" lvl="0" indent="0" algn="l" rtl="0">
              <a:spcBef>
                <a:spcPts val="0"/>
              </a:spcBef>
              <a:spcAft>
                <a:spcPts val="0"/>
              </a:spcAft>
              <a:buNone/>
            </a:pPr>
            <a:endParaRPr lang="en-IN" sz="1800">
              <a:latin typeface="Arial"/>
              <a:ea typeface="Arial"/>
              <a:cs typeface="Arial"/>
              <a:sym typeface="Arial"/>
            </a:endParaRPr>
          </a:p>
          <a:p>
            <a:pPr marL="0" lvl="0" indent="0" algn="just" rtl="0">
              <a:lnSpc>
                <a:spcPct val="107916"/>
              </a:lnSpc>
              <a:spcBef>
                <a:spcPts val="0"/>
              </a:spcBef>
              <a:spcAft>
                <a:spcPts val="0"/>
              </a:spcAft>
              <a:buClr>
                <a:schemeClr val="dk1"/>
              </a:buClr>
              <a:buSzPts val="1100"/>
              <a:buFont typeface="Arial"/>
              <a:buNone/>
            </a:pPr>
            <a:r>
              <a:rPr lang="en-IN" sz="1800">
                <a:latin typeface="Arial"/>
                <a:ea typeface="Arial"/>
                <a:cs typeface="Arial"/>
                <a:sym typeface="Arial"/>
              </a:rPr>
              <a:t>The global and national Food Security Cluster/Sector ensures that humanitarian food security programming is inclusive, equitable, and accessible to persons with disabilities.</a:t>
            </a:r>
          </a:p>
          <a:p>
            <a:pPr marL="0" lvl="0" indent="0" algn="just" rtl="0">
              <a:lnSpc>
                <a:spcPct val="107916"/>
              </a:lnSpc>
              <a:spcBef>
                <a:spcPts val="800"/>
              </a:spcBef>
              <a:spcAft>
                <a:spcPts val="0"/>
              </a:spcAft>
              <a:buClr>
                <a:schemeClr val="dk1"/>
              </a:buClr>
              <a:buSzPts val="1100"/>
              <a:buFont typeface="Arial"/>
              <a:buNone/>
            </a:pPr>
            <a:r>
              <a:rPr lang="en-IN" sz="1800">
                <a:latin typeface="Arial"/>
                <a:ea typeface="Arial"/>
                <a:cs typeface="Arial"/>
                <a:sym typeface="Arial"/>
              </a:rPr>
              <a:t>Food Security partners can engage with the National Food Security Cluster to ensure that it commits to the inclusion of persons with disabilities in Food Security programs and supports partners in this process.</a:t>
            </a:r>
          </a:p>
          <a:p>
            <a:pPr marL="0" lvl="0" indent="0" algn="just" rtl="0">
              <a:lnSpc>
                <a:spcPct val="107916"/>
              </a:lnSpc>
              <a:spcBef>
                <a:spcPts val="800"/>
              </a:spcBef>
              <a:spcAft>
                <a:spcPts val="0"/>
              </a:spcAft>
              <a:buClr>
                <a:schemeClr val="dk1"/>
              </a:buClr>
              <a:buSzPts val="1100"/>
              <a:buFont typeface="Arial"/>
              <a:buNone/>
            </a:pPr>
            <a:r>
              <a:rPr lang="en-IN" sz="1800">
                <a:latin typeface="Arial"/>
                <a:ea typeface="Arial"/>
                <a:cs typeface="Arial"/>
                <a:sym typeface="Arial"/>
              </a:rPr>
              <a:t>Explain also that there isn’t a single cluster that exclusively takes the lead on the inclusion of persons with disabilities, as it is a cross-cutting issue that all clusters are expect to address within their respective mandates. </a:t>
            </a:r>
          </a:p>
          <a:p>
            <a:pPr marL="0" lvl="0" indent="0" algn="just" rtl="0">
              <a:lnSpc>
                <a:spcPct val="107916"/>
              </a:lnSpc>
              <a:spcBef>
                <a:spcPts val="800"/>
              </a:spcBef>
              <a:spcAft>
                <a:spcPts val="0"/>
              </a:spcAft>
              <a:buClr>
                <a:schemeClr val="dk1"/>
              </a:buClr>
              <a:buSzPts val="1100"/>
              <a:buFont typeface="Arial"/>
              <a:buNone/>
            </a:pPr>
            <a:r>
              <a:rPr lang="en-IN" sz="1800">
                <a:latin typeface="Arial"/>
                <a:ea typeface="Arial"/>
                <a:cs typeface="Arial"/>
                <a:sym typeface="Arial"/>
              </a:rPr>
              <a:t>However, the Protection Cluster often plays a central role in advocating for and ensuring the rights and needs of vulnerable populations, including persons with disabilities. This cluster focuses on issues such as safety, dignity, and equal access to humanitarian aid and services, making it a key player in the inclusion of persons with disabilities.</a:t>
            </a:r>
          </a:p>
          <a:p>
            <a:pPr marL="0" lvl="0" indent="0" algn="just" rtl="0">
              <a:lnSpc>
                <a:spcPct val="107916"/>
              </a:lnSpc>
              <a:spcBef>
                <a:spcPts val="800"/>
              </a:spcBef>
              <a:spcAft>
                <a:spcPts val="0"/>
              </a:spcAft>
              <a:buClr>
                <a:schemeClr val="dk1"/>
              </a:buClr>
              <a:buSzPts val="1100"/>
              <a:buFont typeface="Arial"/>
              <a:buNone/>
            </a:pPr>
            <a:r>
              <a:rPr lang="en-IN" sz="1800">
                <a:latin typeface="Arial"/>
                <a:ea typeface="Arial"/>
                <a:cs typeface="Arial"/>
                <a:sym typeface="Arial"/>
              </a:rPr>
              <a:t>Add that other clusters/sectors play an important role in the inclusion of persons with disabilities and might have information on persons with disabilities: Nutrition, health, and WASH.</a:t>
            </a:r>
          </a:p>
          <a:p>
            <a:pPr marL="0" lvl="0" indent="0" algn="just" rtl="0">
              <a:lnSpc>
                <a:spcPct val="107916"/>
              </a:lnSpc>
              <a:spcBef>
                <a:spcPts val="800"/>
              </a:spcBef>
              <a:spcAft>
                <a:spcPts val="0"/>
              </a:spcAft>
              <a:buClr>
                <a:schemeClr val="dk1"/>
              </a:buClr>
              <a:buSzPts val="1100"/>
              <a:buFont typeface="Arial"/>
              <a:buNone/>
            </a:pPr>
            <a:r>
              <a:rPr lang="en-IN" sz="1800">
                <a:latin typeface="Arial"/>
                <a:ea typeface="Arial"/>
                <a:cs typeface="Arial"/>
                <a:sym typeface="Arial"/>
              </a:rPr>
              <a:t>If the “Inter-Cluster Coordination” mechanism (facilitated by OCHA) is functioning well, it could be a good way to share data on persons with disabilities – as well as gaps and opportunities – amongst the different sectors. For example, the humanitarian partners members of the Nutrition cluster might have identified persons with disabilities in a specific location. Food Security partners could have access to that data to make sure that identified persons with disabilities are engaged in Food Security programming.</a:t>
            </a:r>
          </a:p>
          <a:p>
            <a:pPr marL="914400" lvl="1" indent="-342900" algn="just" rtl="0">
              <a:lnSpc>
                <a:spcPct val="107916"/>
              </a:lnSpc>
              <a:spcBef>
                <a:spcPts val="800"/>
              </a:spcBef>
              <a:spcAft>
                <a:spcPts val="0"/>
              </a:spcAft>
              <a:buClr>
                <a:schemeClr val="dk1"/>
              </a:buClr>
              <a:buSzPts val="1800"/>
              <a:buAutoNum type="arabicPeriod"/>
            </a:pPr>
            <a:r>
              <a:rPr lang="en-IN" sz="1800">
                <a:latin typeface="Arial"/>
                <a:ea typeface="Arial"/>
                <a:cs typeface="Arial"/>
                <a:sym typeface="Arial"/>
              </a:rPr>
              <a:t>Coordination and Collaboration</a:t>
            </a:r>
          </a:p>
          <a:p>
            <a:pPr marL="1371600" lvl="0" indent="-342900" algn="just" rtl="0">
              <a:lnSpc>
                <a:spcPct val="107916"/>
              </a:lnSpc>
              <a:spcBef>
                <a:spcPts val="800"/>
              </a:spcBef>
              <a:spcAft>
                <a:spcPts val="0"/>
              </a:spcAft>
              <a:buClr>
                <a:schemeClr val="dk1"/>
              </a:buClr>
              <a:buSzPts val="1800"/>
              <a:buChar char="●"/>
            </a:pPr>
            <a:r>
              <a:rPr lang="en-IN" sz="1800">
                <a:latin typeface="Arial"/>
                <a:ea typeface="Arial"/>
                <a:cs typeface="Arial"/>
                <a:sym typeface="Arial"/>
              </a:rPr>
              <a:t>Facilitate Collaboration: Ensure that all stakeholders, including Food Security partners, organizations specializing in inclusion and OPDs, are part of the planning and implementation process.</a:t>
            </a:r>
          </a:p>
          <a:p>
            <a:pPr marL="1371600" lvl="0" indent="-342900" algn="just" rtl="0">
              <a:lnSpc>
                <a:spcPct val="107916"/>
              </a:lnSpc>
              <a:spcBef>
                <a:spcPts val="0"/>
              </a:spcBef>
              <a:spcAft>
                <a:spcPts val="0"/>
              </a:spcAft>
              <a:buClr>
                <a:schemeClr val="dk1"/>
              </a:buClr>
              <a:buSzPts val="1800"/>
              <a:buChar char="●"/>
            </a:pPr>
            <a:r>
              <a:rPr lang="en-IN" sz="1800">
                <a:latin typeface="Arial"/>
                <a:ea typeface="Arial"/>
                <a:cs typeface="Arial"/>
                <a:sym typeface="Arial"/>
              </a:rPr>
              <a:t>Share Best Practices: Promote the exchange of information and best practices (including data on persons with disabilities, gaps and opportunities) regarding inclusive Food Security programs among partners.</a:t>
            </a:r>
          </a:p>
          <a:p>
            <a:pPr marL="914400" lvl="1" indent="-342900" algn="just" rtl="0">
              <a:lnSpc>
                <a:spcPct val="107916"/>
              </a:lnSpc>
              <a:spcBef>
                <a:spcPts val="0"/>
              </a:spcBef>
              <a:spcAft>
                <a:spcPts val="0"/>
              </a:spcAft>
              <a:buClr>
                <a:schemeClr val="dk1"/>
              </a:buClr>
              <a:buSzPts val="1800"/>
              <a:buAutoNum type="arabicPeriod"/>
            </a:pPr>
            <a:r>
              <a:rPr lang="en-IN" sz="1800">
                <a:latin typeface="Arial"/>
                <a:ea typeface="Arial"/>
                <a:cs typeface="Arial"/>
                <a:sym typeface="Arial"/>
              </a:rPr>
              <a:t>Advocacy and Awareness</a:t>
            </a:r>
          </a:p>
          <a:p>
            <a:pPr marL="1371600" lvl="0" indent="-342900" algn="just" rtl="0">
              <a:lnSpc>
                <a:spcPct val="107916"/>
              </a:lnSpc>
              <a:spcBef>
                <a:spcPts val="800"/>
              </a:spcBef>
              <a:spcAft>
                <a:spcPts val="0"/>
              </a:spcAft>
              <a:buClr>
                <a:schemeClr val="dk1"/>
              </a:buClr>
              <a:buSzPts val="1800"/>
              <a:buChar char="●"/>
            </a:pPr>
            <a:r>
              <a:rPr lang="en-IN" sz="1800">
                <a:latin typeface="Arial"/>
                <a:ea typeface="Arial"/>
                <a:cs typeface="Arial"/>
                <a:sym typeface="Arial"/>
              </a:rPr>
              <a:t>Raise Awareness: Advocate for the importance of including persons with disabilities in Food Security programming.</a:t>
            </a:r>
          </a:p>
          <a:p>
            <a:pPr marL="1371600" lvl="0" indent="-342900" algn="just" rtl="0">
              <a:lnSpc>
                <a:spcPct val="107916"/>
              </a:lnSpc>
              <a:spcBef>
                <a:spcPts val="0"/>
              </a:spcBef>
              <a:spcAft>
                <a:spcPts val="0"/>
              </a:spcAft>
              <a:buClr>
                <a:schemeClr val="dk1"/>
              </a:buClr>
              <a:buSzPts val="1800"/>
              <a:buChar char="●"/>
            </a:pPr>
            <a:r>
              <a:rPr lang="en-IN" sz="1800">
                <a:latin typeface="Arial"/>
                <a:ea typeface="Arial"/>
                <a:cs typeface="Arial"/>
                <a:sym typeface="Arial"/>
              </a:rPr>
              <a:t>Policy Development: Support the development and implementation of policies that mandate the inclusion of persons with disabilities in Food Security programming.</a:t>
            </a:r>
          </a:p>
          <a:p>
            <a:pPr marL="914400" lvl="1" indent="-342900" algn="just" rtl="0">
              <a:lnSpc>
                <a:spcPct val="107916"/>
              </a:lnSpc>
              <a:spcBef>
                <a:spcPts val="0"/>
              </a:spcBef>
              <a:spcAft>
                <a:spcPts val="0"/>
              </a:spcAft>
              <a:buClr>
                <a:schemeClr val="dk1"/>
              </a:buClr>
              <a:buSzPts val="1800"/>
              <a:buAutoNum type="arabicPeriod"/>
            </a:pPr>
            <a:r>
              <a:rPr lang="en-IN" sz="1800">
                <a:latin typeface="Arial"/>
                <a:ea typeface="Arial"/>
                <a:cs typeface="Arial"/>
                <a:sym typeface="Arial"/>
              </a:rPr>
              <a:t>Assessment, analysis and planning</a:t>
            </a:r>
          </a:p>
          <a:p>
            <a:pPr marL="1371600" lvl="0" indent="-342900" algn="just" rtl="0">
              <a:lnSpc>
                <a:spcPct val="107916"/>
              </a:lnSpc>
              <a:spcBef>
                <a:spcPts val="800"/>
              </a:spcBef>
              <a:spcAft>
                <a:spcPts val="0"/>
              </a:spcAft>
              <a:buClr>
                <a:schemeClr val="dk1"/>
              </a:buClr>
              <a:buSzPts val="1800"/>
              <a:buChar char="●"/>
            </a:pPr>
            <a:r>
              <a:rPr lang="en-IN" sz="1800">
                <a:latin typeface="Arial"/>
                <a:ea typeface="Arial"/>
                <a:cs typeface="Arial"/>
                <a:sym typeface="Arial"/>
              </a:rPr>
              <a:t>Needs Assessment: Conduct/coordinate joint and/or </a:t>
            </a:r>
            <a:r>
              <a:rPr lang="en-IN" sz="1800" err="1">
                <a:latin typeface="Arial"/>
                <a:ea typeface="Arial"/>
                <a:cs typeface="Arial"/>
                <a:sym typeface="Arial"/>
              </a:rPr>
              <a:t>multisectorial</a:t>
            </a:r>
            <a:r>
              <a:rPr lang="en-IN" sz="1800">
                <a:latin typeface="Arial"/>
                <a:ea typeface="Arial"/>
                <a:cs typeface="Arial"/>
                <a:sym typeface="Arial"/>
              </a:rPr>
              <a:t> assessments that specifically identify the food security needs of persons with disabilities.</a:t>
            </a:r>
          </a:p>
          <a:p>
            <a:pPr marL="1371600" lvl="0" indent="-342900" algn="just" rtl="0">
              <a:lnSpc>
                <a:spcPct val="107916"/>
              </a:lnSpc>
              <a:spcBef>
                <a:spcPts val="0"/>
              </a:spcBef>
              <a:spcAft>
                <a:spcPts val="0"/>
              </a:spcAft>
              <a:buClr>
                <a:schemeClr val="dk1"/>
              </a:buClr>
              <a:buSzPts val="1800"/>
              <a:buChar char="●"/>
            </a:pPr>
            <a:r>
              <a:rPr lang="en-IN" sz="1800">
                <a:latin typeface="Arial"/>
                <a:ea typeface="Arial"/>
                <a:cs typeface="Arial"/>
                <a:sym typeface="Arial"/>
              </a:rPr>
              <a:t>Analysis and planning: Ensure that there is some level of analysis on the inclusion of persons with disabilities so that response plans incorporate the needs of persons with disabilities from the outset.</a:t>
            </a:r>
          </a:p>
          <a:p>
            <a:pPr marL="914400" lvl="1" indent="-342900" algn="just" rtl="0">
              <a:lnSpc>
                <a:spcPct val="107916"/>
              </a:lnSpc>
              <a:spcBef>
                <a:spcPts val="0"/>
              </a:spcBef>
              <a:spcAft>
                <a:spcPts val="0"/>
              </a:spcAft>
              <a:buClr>
                <a:schemeClr val="dk1"/>
              </a:buClr>
              <a:buSzPts val="1800"/>
              <a:buAutoNum type="arabicPeriod"/>
            </a:pPr>
            <a:r>
              <a:rPr lang="en-IN" sz="1800">
                <a:latin typeface="Arial"/>
                <a:ea typeface="Arial"/>
                <a:cs typeface="Arial"/>
                <a:sym typeface="Arial"/>
              </a:rPr>
              <a:t>Implementation and Monitoring</a:t>
            </a:r>
          </a:p>
          <a:p>
            <a:pPr marL="1371600" lvl="0" indent="-342900" algn="just" rtl="0">
              <a:lnSpc>
                <a:spcPct val="107916"/>
              </a:lnSpc>
              <a:spcBef>
                <a:spcPts val="800"/>
              </a:spcBef>
              <a:spcAft>
                <a:spcPts val="0"/>
              </a:spcAft>
              <a:buClr>
                <a:schemeClr val="dk1"/>
              </a:buClr>
              <a:buSzPts val="1800"/>
              <a:buChar char="●"/>
            </a:pPr>
            <a:r>
              <a:rPr lang="en-IN" sz="1800">
                <a:latin typeface="Arial"/>
                <a:ea typeface="Arial"/>
                <a:cs typeface="Arial"/>
                <a:sym typeface="Arial"/>
              </a:rPr>
              <a:t>Accessible Food Assistance: Provide guidance or oversee the distribution planning and process of food assistance (in-kind or CVA) implemented by partners to ensure that they are accessible to persons with disabilities.</a:t>
            </a:r>
          </a:p>
          <a:p>
            <a:pPr marL="1371600" lvl="0" indent="-342900" algn="just" rtl="0">
              <a:lnSpc>
                <a:spcPct val="107916"/>
              </a:lnSpc>
              <a:spcBef>
                <a:spcPts val="0"/>
              </a:spcBef>
              <a:spcAft>
                <a:spcPts val="0"/>
              </a:spcAft>
              <a:buClr>
                <a:schemeClr val="dk1"/>
              </a:buClr>
              <a:buSzPts val="1800"/>
              <a:buChar char="●"/>
            </a:pPr>
            <a:r>
              <a:rPr lang="en-IN" sz="1800">
                <a:latin typeface="Arial"/>
                <a:ea typeface="Arial"/>
                <a:cs typeface="Arial"/>
                <a:sym typeface="Arial"/>
              </a:rPr>
              <a:t>Monitoring and Evaluation: Implement monitoring and evaluation mechanisms to ensure the effectiveness of inclusive practices in food security programming amongst the FS partners.</a:t>
            </a:r>
          </a:p>
          <a:p>
            <a:pPr marL="914400" lvl="1" indent="-342900" algn="just" rtl="0">
              <a:lnSpc>
                <a:spcPct val="107916"/>
              </a:lnSpc>
              <a:spcBef>
                <a:spcPts val="0"/>
              </a:spcBef>
              <a:spcAft>
                <a:spcPts val="0"/>
              </a:spcAft>
              <a:buClr>
                <a:schemeClr val="dk1"/>
              </a:buClr>
              <a:buSzPts val="1800"/>
              <a:buAutoNum type="arabicPeriod"/>
            </a:pPr>
            <a:r>
              <a:rPr lang="en-IN" sz="1800">
                <a:latin typeface="Arial"/>
                <a:ea typeface="Arial"/>
                <a:cs typeface="Arial"/>
                <a:sym typeface="Arial"/>
              </a:rPr>
              <a:t>Capacity Building</a:t>
            </a:r>
          </a:p>
          <a:p>
            <a:pPr marL="1371600" lvl="0" indent="-342900" algn="just" rtl="0">
              <a:lnSpc>
                <a:spcPct val="107916"/>
              </a:lnSpc>
              <a:spcBef>
                <a:spcPts val="800"/>
              </a:spcBef>
              <a:spcAft>
                <a:spcPts val="0"/>
              </a:spcAft>
              <a:buClr>
                <a:schemeClr val="dk1"/>
              </a:buClr>
              <a:buSzPts val="1800"/>
              <a:buChar char="●"/>
            </a:pPr>
            <a:r>
              <a:rPr lang="en-IN" sz="1800">
                <a:latin typeface="Arial"/>
                <a:ea typeface="Arial"/>
                <a:cs typeface="Arial"/>
                <a:sym typeface="Arial"/>
              </a:rPr>
              <a:t>Training: Provide training and resources to partners on how to design and implement accessible Food Security programs.</a:t>
            </a:r>
          </a:p>
          <a:p>
            <a:pPr marL="1371600" lvl="0" indent="-342900" algn="just" rtl="0">
              <a:lnSpc>
                <a:spcPct val="107916"/>
              </a:lnSpc>
              <a:spcBef>
                <a:spcPts val="0"/>
              </a:spcBef>
              <a:spcAft>
                <a:spcPts val="0"/>
              </a:spcAft>
              <a:buClr>
                <a:schemeClr val="dk1"/>
              </a:buClr>
              <a:buSzPts val="1800"/>
              <a:buChar char="●"/>
            </a:pPr>
            <a:r>
              <a:rPr lang="en-IN" sz="1800">
                <a:latin typeface="Arial"/>
                <a:ea typeface="Arial"/>
                <a:cs typeface="Arial"/>
                <a:sym typeface="Arial"/>
              </a:rPr>
              <a:t>Technical Support: Offer technical assistance to organizations to incorporate inclusive practices into their Food Security programming.</a:t>
            </a:r>
          </a:p>
          <a:p>
            <a:pPr marL="914400" lvl="1" indent="-342900" algn="just" rtl="0">
              <a:lnSpc>
                <a:spcPct val="107916"/>
              </a:lnSpc>
              <a:spcBef>
                <a:spcPts val="0"/>
              </a:spcBef>
              <a:spcAft>
                <a:spcPts val="0"/>
              </a:spcAft>
              <a:buClr>
                <a:schemeClr val="dk1"/>
              </a:buClr>
              <a:buSzPts val="1800"/>
              <a:buAutoNum type="arabicPeriod"/>
            </a:pPr>
            <a:r>
              <a:rPr lang="en-IN" sz="1800">
                <a:latin typeface="Arial"/>
                <a:ea typeface="Arial"/>
                <a:cs typeface="Arial"/>
                <a:sym typeface="Arial"/>
              </a:rPr>
              <a:t>Funding and Resource Allocation</a:t>
            </a:r>
          </a:p>
          <a:p>
            <a:pPr marL="1371600" lvl="0" indent="-342900" algn="just" rtl="0">
              <a:lnSpc>
                <a:spcPct val="107916"/>
              </a:lnSpc>
              <a:spcBef>
                <a:spcPts val="800"/>
              </a:spcBef>
              <a:spcAft>
                <a:spcPts val="0"/>
              </a:spcAft>
              <a:buClr>
                <a:schemeClr val="dk1"/>
              </a:buClr>
              <a:buSzPts val="1800"/>
              <a:buChar char="●"/>
            </a:pPr>
            <a:r>
              <a:rPr lang="en-IN" sz="1800">
                <a:latin typeface="Arial"/>
                <a:ea typeface="Arial"/>
                <a:cs typeface="Arial"/>
                <a:sym typeface="Arial"/>
              </a:rPr>
              <a:t>Allocate Resources: Advocate for and allocate adequate resources for the inclusion of persons with disabilities in FS programming.</a:t>
            </a:r>
          </a:p>
          <a:p>
            <a:pPr marL="1371600" lvl="0" indent="-342900" algn="just" rtl="0">
              <a:lnSpc>
                <a:spcPct val="107916"/>
              </a:lnSpc>
              <a:spcBef>
                <a:spcPts val="0"/>
              </a:spcBef>
              <a:spcAft>
                <a:spcPts val="0"/>
              </a:spcAft>
              <a:buClr>
                <a:schemeClr val="dk1"/>
              </a:buClr>
              <a:buSzPts val="1800"/>
              <a:buChar char="●"/>
            </a:pPr>
            <a:r>
              <a:rPr lang="en-IN" sz="1800">
                <a:latin typeface="Arial"/>
                <a:ea typeface="Arial"/>
                <a:cs typeface="Arial"/>
                <a:sym typeface="Arial"/>
              </a:rPr>
              <a:t>Support Innovation: Encourage and support innovative approaches to improve accessibility in FS programming.</a:t>
            </a:r>
          </a:p>
          <a:p>
            <a:pPr marL="914400" lvl="1" indent="-342900" algn="just" rtl="0">
              <a:lnSpc>
                <a:spcPct val="107916"/>
              </a:lnSpc>
              <a:spcBef>
                <a:spcPts val="0"/>
              </a:spcBef>
              <a:spcAft>
                <a:spcPts val="0"/>
              </a:spcAft>
              <a:buClr>
                <a:schemeClr val="dk1"/>
              </a:buClr>
              <a:buSzPts val="1800"/>
              <a:buAutoNum type="arabicPeriod"/>
            </a:pPr>
            <a:r>
              <a:rPr lang="en-IN" sz="1800">
                <a:latin typeface="Arial"/>
                <a:ea typeface="Arial"/>
                <a:cs typeface="Arial"/>
                <a:sym typeface="Arial"/>
              </a:rPr>
              <a:t>Partnership and Engagement</a:t>
            </a:r>
          </a:p>
          <a:p>
            <a:pPr marL="1371600" lvl="0" indent="-342900" algn="just" rtl="0">
              <a:lnSpc>
                <a:spcPct val="107916"/>
              </a:lnSpc>
              <a:spcBef>
                <a:spcPts val="800"/>
              </a:spcBef>
              <a:spcAft>
                <a:spcPts val="0"/>
              </a:spcAft>
              <a:buClr>
                <a:schemeClr val="dk1"/>
              </a:buClr>
              <a:buSzPts val="1800"/>
              <a:buChar char="●"/>
            </a:pPr>
            <a:r>
              <a:rPr lang="en-IN" sz="1800">
                <a:latin typeface="Arial"/>
                <a:ea typeface="Arial"/>
                <a:cs typeface="Arial"/>
                <a:sym typeface="Arial"/>
              </a:rPr>
              <a:t>Engage Persons with Disabilities: Directly involve persons with disabilities and their OPDs in the planning, implementation, and monitoring of Food Security programs.</a:t>
            </a:r>
          </a:p>
          <a:p>
            <a:pPr marL="1371600" lvl="0" indent="-342900" algn="just" rtl="0">
              <a:lnSpc>
                <a:spcPct val="107916"/>
              </a:lnSpc>
              <a:spcBef>
                <a:spcPts val="0"/>
              </a:spcBef>
              <a:spcAft>
                <a:spcPts val="0"/>
              </a:spcAft>
              <a:buClr>
                <a:schemeClr val="dk1"/>
              </a:buClr>
              <a:buSzPts val="1800"/>
              <a:buChar char="●"/>
            </a:pPr>
            <a:r>
              <a:rPr lang="en-IN" sz="1800">
                <a:latin typeface="Arial"/>
                <a:ea typeface="Arial"/>
                <a:cs typeface="Arial"/>
                <a:sym typeface="Arial"/>
              </a:rPr>
              <a:t>Strengthen Partnerships: Strengthen partnerships with organizations that have expertise in disability inclusion and OPDs to leverage their knowledge and experience.</a:t>
            </a:r>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22</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6605819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1">
          <a:extLst>
            <a:ext uri="{FF2B5EF4-FFF2-40B4-BE49-F238E27FC236}">
              <a16:creationId xmlns:a16="http://schemas.microsoft.com/office/drawing/2014/main" id="{A2719F5A-7E75-9EA5-7946-56938193C3A0}"/>
            </a:ext>
          </a:extLst>
        </p:cNvPr>
        <p:cNvGrpSpPr/>
        <p:nvPr/>
      </p:nvGrpSpPr>
      <p:grpSpPr>
        <a:xfrm>
          <a:off x="0" y="0"/>
          <a:ext cx="0" cy="0"/>
          <a:chOff x="0" y="0"/>
          <a:chExt cx="0" cy="0"/>
        </a:xfrm>
      </p:grpSpPr>
      <p:sp>
        <p:nvSpPr>
          <p:cNvPr id="1232" name="Google Shape;1232;p21:notes">
            <a:extLst>
              <a:ext uri="{FF2B5EF4-FFF2-40B4-BE49-F238E27FC236}">
                <a16:creationId xmlns:a16="http://schemas.microsoft.com/office/drawing/2014/main" id="{D4797015-C3A1-898F-BFF7-7F683637C0AF}"/>
              </a:ext>
            </a:extLst>
          </p:cNvPr>
          <p:cNvSpPr>
            <a:spLocks noGrp="1" noRot="1" noChangeAspect="1"/>
          </p:cNvSpPr>
          <p:nvPr>
            <p:ph type="sldImg" idx="2"/>
          </p:nvPr>
        </p:nvSpPr>
        <p:spPr>
          <a:xfrm>
            <a:off x="90488"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33" name="Google Shape;1233;p21:notes">
            <a:extLst>
              <a:ext uri="{FF2B5EF4-FFF2-40B4-BE49-F238E27FC236}">
                <a16:creationId xmlns:a16="http://schemas.microsoft.com/office/drawing/2014/main" id="{B341B484-CA41-2834-61FA-3294F931E828}"/>
              </a:ext>
            </a:extLst>
          </p:cNvPr>
          <p:cNvSpPr txBox="1">
            <a:spLocks noGrp="1"/>
          </p:cNvSpPr>
          <p:nvPr>
            <p:ph type="body" idx="1"/>
          </p:nvPr>
        </p:nvSpPr>
        <p:spPr>
          <a:xfrm>
            <a:off x="679768" y="4715909"/>
            <a:ext cx="5438140" cy="4467701"/>
          </a:xfrm>
          <a:prstGeom prst="rect">
            <a:avLst/>
          </a:prstGeom>
          <a:noFill/>
          <a:ln>
            <a:noFill/>
          </a:ln>
        </p:spPr>
        <p:txBody>
          <a:bodyPr spcFirstLastPara="1" wrap="square" lIns="91400" tIns="45700" rIns="91400" bIns="45700" anchor="t" anchorCtr="0">
            <a:noAutofit/>
          </a:bodyPr>
          <a:lstStyle/>
          <a:p>
            <a:pPr marL="0" lvl="0" indent="0" algn="l" rtl="0">
              <a:lnSpc>
                <a:spcPct val="100000"/>
              </a:lnSpc>
              <a:spcBef>
                <a:spcPts val="0"/>
              </a:spcBef>
              <a:spcAft>
                <a:spcPts val="0"/>
              </a:spcAft>
              <a:buClr>
                <a:srgbClr val="538CD5"/>
              </a:buClr>
              <a:buSzPts val="1200"/>
              <a:buFont typeface="Calibri"/>
              <a:buNone/>
            </a:pPr>
            <a:r>
              <a:rPr lang="en-IN" sz="1800" b="1" dirty="0">
                <a:latin typeface="Arial"/>
                <a:ea typeface="Arial"/>
                <a:cs typeface="Arial"/>
                <a:sym typeface="Arial"/>
              </a:rPr>
              <a:t>Facilitator notes:</a:t>
            </a:r>
          </a:p>
          <a:p>
            <a:pPr marL="0" marR="0" lvl="0" indent="0" algn="l" defTabSz="914400" rtl="0" eaLnBrk="1" fontAlgn="auto" latinLnBrk="0" hangingPunct="1">
              <a:lnSpc>
                <a:spcPct val="100000"/>
              </a:lnSpc>
              <a:spcBef>
                <a:spcPts val="0"/>
              </a:spcBef>
              <a:spcAft>
                <a:spcPts val="0"/>
              </a:spcAft>
              <a:buClr>
                <a:srgbClr val="538CD5"/>
              </a:buClr>
              <a:buSzPts val="1200"/>
              <a:buFont typeface="Calibri"/>
              <a:buNone/>
              <a:tabLst/>
              <a:defRPr/>
            </a:pPr>
            <a:r>
              <a:rPr lang="en-GB" sz="1800" b="1" dirty="0">
                <a:latin typeface="Arial"/>
                <a:ea typeface="Arial"/>
                <a:cs typeface="Arial"/>
                <a:sym typeface="Arial"/>
              </a:rPr>
              <a:t>Attention: In case you change the text in the pyramid and on the right-hand side, please change the alternative text of the same level, too, for screen reader accessibility!</a:t>
            </a:r>
          </a:p>
          <a:p>
            <a:pPr marL="0" lvl="0" indent="0" algn="l" rtl="0">
              <a:lnSpc>
                <a:spcPct val="100000"/>
              </a:lnSpc>
              <a:spcBef>
                <a:spcPts val="0"/>
              </a:spcBef>
              <a:spcAft>
                <a:spcPts val="0"/>
              </a:spcAft>
              <a:buClr>
                <a:srgbClr val="538CD5"/>
              </a:buClr>
              <a:buSzPts val="1200"/>
              <a:buFont typeface="Calibri"/>
              <a:buNone/>
            </a:pPr>
            <a:endParaRPr lang="en-IN" sz="1800" b="1" dirty="0">
              <a:latin typeface="Arial"/>
              <a:ea typeface="Arial"/>
              <a:cs typeface="Arial"/>
              <a:sym typeface="Arial"/>
            </a:endParaRPr>
          </a:p>
          <a:p>
            <a:pPr marL="0" lvl="0" indent="0" algn="just" rtl="0">
              <a:lnSpc>
                <a:spcPct val="107916"/>
              </a:lnSpc>
              <a:spcBef>
                <a:spcPts val="0"/>
              </a:spcBef>
              <a:spcAft>
                <a:spcPts val="0"/>
              </a:spcAft>
              <a:buClr>
                <a:schemeClr val="dk1"/>
              </a:buClr>
              <a:buSzPts val="1100"/>
              <a:buFont typeface="Arial"/>
              <a:buNone/>
            </a:pPr>
            <a:r>
              <a:rPr lang="en-IN" sz="1800" b="1" dirty="0">
                <a:latin typeface="Arial"/>
                <a:ea typeface="Arial"/>
                <a:cs typeface="Arial"/>
                <a:sym typeface="Arial"/>
              </a:rPr>
              <a:t>Clarify that stakeholders include, and refer back to module 2: </a:t>
            </a:r>
          </a:p>
          <a:p>
            <a:pPr marL="457200" lvl="0" indent="-342900" algn="just" rtl="0">
              <a:lnSpc>
                <a:spcPct val="107916"/>
              </a:lnSpc>
              <a:spcBef>
                <a:spcPts val="800"/>
              </a:spcBef>
              <a:spcAft>
                <a:spcPts val="0"/>
              </a:spcAft>
              <a:buClr>
                <a:schemeClr val="dk1"/>
              </a:buClr>
              <a:buSzPts val="1800"/>
              <a:buFont typeface="Arial"/>
              <a:buChar char="●"/>
            </a:pPr>
            <a:r>
              <a:rPr lang="en-IN" sz="1800" dirty="0">
                <a:latin typeface="Arial"/>
                <a:ea typeface="Arial"/>
                <a:cs typeface="Arial"/>
                <a:sym typeface="Arial"/>
              </a:rPr>
              <a:t>Humanitarian leadership -&gt; coordination, resource mobilization</a:t>
            </a:r>
          </a:p>
          <a:p>
            <a:pPr marL="457200" lvl="0" indent="-342900" algn="just" rtl="0">
              <a:lnSpc>
                <a:spcPct val="107916"/>
              </a:lnSpc>
              <a:spcBef>
                <a:spcPts val="0"/>
              </a:spcBef>
              <a:spcAft>
                <a:spcPts val="0"/>
              </a:spcAft>
              <a:buClr>
                <a:schemeClr val="dk1"/>
              </a:buClr>
              <a:buSzPts val="1800"/>
              <a:buFont typeface="Arial"/>
              <a:buChar char="●"/>
            </a:pPr>
            <a:r>
              <a:rPr lang="en-IN" sz="1800" dirty="0">
                <a:latin typeface="Arial"/>
                <a:ea typeface="Arial"/>
                <a:cs typeface="Arial"/>
                <a:sym typeface="Arial"/>
              </a:rPr>
              <a:t>Governments -&gt; set, finance and enforce legal frameworks, standards and policies </a:t>
            </a:r>
          </a:p>
          <a:p>
            <a:pPr marL="457200" lvl="0" indent="-342900" algn="just" rtl="0">
              <a:lnSpc>
                <a:spcPct val="107916"/>
              </a:lnSpc>
              <a:spcBef>
                <a:spcPts val="0"/>
              </a:spcBef>
              <a:spcAft>
                <a:spcPts val="0"/>
              </a:spcAft>
              <a:buClr>
                <a:schemeClr val="dk1"/>
              </a:buClr>
              <a:buSzPts val="1800"/>
              <a:buFont typeface="Arial"/>
              <a:buChar char="●"/>
            </a:pPr>
            <a:r>
              <a:rPr lang="en-IN" sz="1800" dirty="0">
                <a:latin typeface="Arial"/>
                <a:ea typeface="Arial"/>
                <a:cs typeface="Arial"/>
                <a:sym typeface="Arial"/>
              </a:rPr>
              <a:t>Cluster and sector leads –&gt; coordination and capacity development efforts </a:t>
            </a:r>
          </a:p>
          <a:p>
            <a:pPr marL="457200" lvl="0" indent="-342900" algn="just" rtl="0">
              <a:lnSpc>
                <a:spcPct val="107916"/>
              </a:lnSpc>
              <a:spcBef>
                <a:spcPts val="0"/>
              </a:spcBef>
              <a:spcAft>
                <a:spcPts val="0"/>
              </a:spcAft>
              <a:buClr>
                <a:schemeClr val="dk1"/>
              </a:buClr>
              <a:buSzPts val="1800"/>
              <a:buFont typeface="Arial"/>
              <a:buChar char="●"/>
            </a:pPr>
            <a:r>
              <a:rPr lang="en-IN" sz="1800" dirty="0">
                <a:latin typeface="Arial"/>
                <a:ea typeface="Arial"/>
                <a:cs typeface="Arial"/>
                <a:sym typeface="Arial"/>
              </a:rPr>
              <a:t>Programmers </a:t>
            </a:r>
          </a:p>
          <a:p>
            <a:pPr marL="457200" lvl="0" indent="-342900" algn="just" rtl="0">
              <a:lnSpc>
                <a:spcPct val="107916"/>
              </a:lnSpc>
              <a:spcBef>
                <a:spcPts val="0"/>
              </a:spcBef>
              <a:spcAft>
                <a:spcPts val="0"/>
              </a:spcAft>
              <a:buClr>
                <a:schemeClr val="dk1"/>
              </a:buClr>
              <a:buSzPts val="1800"/>
              <a:buFont typeface="Arial"/>
              <a:buChar char="●"/>
            </a:pPr>
            <a:r>
              <a:rPr lang="en-IN" sz="1800" dirty="0">
                <a:latin typeface="Arial"/>
                <a:ea typeface="Arial"/>
                <a:cs typeface="Arial"/>
                <a:sym typeface="Arial"/>
              </a:rPr>
              <a:t>Donors – resources and set clear inclusive guidance for funding</a:t>
            </a:r>
          </a:p>
          <a:p>
            <a:pPr marL="457200" lvl="0" indent="-342900" algn="just" rtl="0">
              <a:lnSpc>
                <a:spcPct val="107916"/>
              </a:lnSpc>
              <a:spcBef>
                <a:spcPts val="0"/>
              </a:spcBef>
              <a:spcAft>
                <a:spcPts val="0"/>
              </a:spcAft>
              <a:buClr>
                <a:schemeClr val="dk1"/>
              </a:buClr>
              <a:buSzPts val="1800"/>
              <a:buFont typeface="Arial"/>
              <a:buChar char="●"/>
            </a:pPr>
            <a:r>
              <a:rPr lang="en-IN" sz="1800" dirty="0">
                <a:latin typeface="Arial"/>
                <a:ea typeface="Arial"/>
                <a:cs typeface="Arial"/>
                <a:sym typeface="Arial"/>
              </a:rPr>
              <a:t>Organisations of Persons with Disabilities (OPDs) - Are non-governmental organizations led, directed and governed by persons with disabilities, who should compose a clear majority of their membership -&gt; as humanitarian actors, or providing capacity development</a:t>
            </a:r>
          </a:p>
          <a:p>
            <a:pPr marL="457200" lvl="0" indent="-342900" algn="just" rtl="0">
              <a:lnSpc>
                <a:spcPct val="107916"/>
              </a:lnSpc>
              <a:spcBef>
                <a:spcPts val="0"/>
              </a:spcBef>
              <a:spcAft>
                <a:spcPts val="0"/>
              </a:spcAft>
              <a:buClr>
                <a:schemeClr val="dk1"/>
              </a:buClr>
              <a:buSzPts val="1800"/>
              <a:buFont typeface="Arial"/>
              <a:buChar char="●"/>
            </a:pPr>
            <a:r>
              <a:rPr lang="en-IN" sz="1800" dirty="0">
                <a:latin typeface="Arial"/>
                <a:ea typeface="Arial"/>
                <a:cs typeface="Arial"/>
                <a:sym typeface="Arial"/>
              </a:rPr>
              <a:t>Communities (including informal Individuals/groups of persons with disabilities who work closely with OPDs or who have lived experience of disability) -&gt; identification and response</a:t>
            </a:r>
          </a:p>
          <a:p>
            <a:pPr marL="457200" lvl="0" indent="-342900" algn="just" rtl="0">
              <a:lnSpc>
                <a:spcPct val="107916"/>
              </a:lnSpc>
              <a:spcBef>
                <a:spcPts val="0"/>
              </a:spcBef>
              <a:spcAft>
                <a:spcPts val="0"/>
              </a:spcAft>
              <a:buClr>
                <a:schemeClr val="dk1"/>
              </a:buClr>
              <a:buSzPts val="1800"/>
              <a:buFont typeface="Arial"/>
              <a:buChar char="●"/>
            </a:pPr>
            <a:r>
              <a:rPr lang="en-IN" sz="1800" dirty="0">
                <a:latin typeface="Arial"/>
                <a:ea typeface="Arial"/>
                <a:cs typeface="Arial"/>
                <a:sym typeface="Arial"/>
              </a:rPr>
              <a:t>Private Sector -&gt; implementation of response </a:t>
            </a:r>
          </a:p>
          <a:p>
            <a:pPr marL="457200" lvl="0" indent="-342900" algn="just" rtl="0">
              <a:lnSpc>
                <a:spcPct val="107916"/>
              </a:lnSpc>
              <a:spcBef>
                <a:spcPts val="0"/>
              </a:spcBef>
              <a:spcAft>
                <a:spcPts val="0"/>
              </a:spcAft>
              <a:buClr>
                <a:schemeClr val="dk1"/>
              </a:buClr>
              <a:buSzPts val="1800"/>
              <a:buFont typeface="Arial"/>
              <a:buChar char="●"/>
            </a:pPr>
            <a:r>
              <a:rPr lang="en-IN" sz="1800" dirty="0">
                <a:latin typeface="Arial"/>
                <a:ea typeface="Arial"/>
                <a:cs typeface="Arial"/>
                <a:sym typeface="Arial"/>
              </a:rPr>
              <a:t>National Service Providers -&gt; implement response</a:t>
            </a:r>
          </a:p>
          <a:p>
            <a:pPr marL="0" lvl="0" indent="0" algn="just" rtl="0">
              <a:lnSpc>
                <a:spcPct val="107916"/>
              </a:lnSpc>
              <a:spcBef>
                <a:spcPts val="800"/>
              </a:spcBef>
              <a:spcAft>
                <a:spcPts val="0"/>
              </a:spcAft>
              <a:buClr>
                <a:schemeClr val="dk1"/>
              </a:buClr>
              <a:buSzPts val="1100"/>
              <a:buFont typeface="Arial"/>
              <a:buNone/>
            </a:pPr>
            <a:r>
              <a:rPr lang="en-IN" sz="1800" dirty="0">
                <a:latin typeface="Arial"/>
                <a:ea typeface="Arial"/>
                <a:cs typeface="Arial"/>
                <a:sym typeface="Arial"/>
              </a:rPr>
              <a:t>These stakeholders are guided and/or obliged by the laws, policies and guidelines:</a:t>
            </a:r>
          </a:p>
          <a:p>
            <a:pPr marL="457200" lvl="0" indent="-342900" algn="just" rtl="0">
              <a:lnSpc>
                <a:spcPct val="107916"/>
              </a:lnSpc>
              <a:spcBef>
                <a:spcPts val="800"/>
              </a:spcBef>
              <a:spcAft>
                <a:spcPts val="0"/>
              </a:spcAft>
              <a:buClr>
                <a:schemeClr val="dk1"/>
              </a:buClr>
              <a:buSzPts val="1800"/>
              <a:buFont typeface="Arial"/>
              <a:buChar char="●"/>
            </a:pPr>
            <a:r>
              <a:rPr lang="en-IN" sz="1800" dirty="0">
                <a:latin typeface="Arial"/>
                <a:ea typeface="Arial"/>
                <a:cs typeface="Arial"/>
                <a:sym typeface="Arial"/>
              </a:rPr>
              <a:t>Understand why the safety protection and meaningful participation of persons with disabilities is necessary (Legal framework)</a:t>
            </a:r>
          </a:p>
          <a:p>
            <a:pPr marL="457200" lvl="0" indent="-342900" algn="just" rtl="0">
              <a:lnSpc>
                <a:spcPct val="107916"/>
              </a:lnSpc>
              <a:spcBef>
                <a:spcPts val="0"/>
              </a:spcBef>
              <a:spcAft>
                <a:spcPts val="0"/>
              </a:spcAft>
              <a:buClr>
                <a:schemeClr val="dk1"/>
              </a:buClr>
              <a:buSzPts val="1800"/>
              <a:buFont typeface="Arial"/>
              <a:buChar char="●"/>
            </a:pPr>
            <a:r>
              <a:rPr lang="en-IN" sz="1800" dirty="0">
                <a:latin typeface="Arial"/>
                <a:ea typeface="Arial"/>
                <a:cs typeface="Arial"/>
                <a:sym typeface="Arial"/>
              </a:rPr>
              <a:t>What is needed to deliver on this objective (Standards &amp; Policies)</a:t>
            </a:r>
          </a:p>
          <a:p>
            <a:pPr marL="457200" lvl="0" indent="-342900" algn="just" rtl="0">
              <a:lnSpc>
                <a:spcPct val="107916"/>
              </a:lnSpc>
              <a:spcBef>
                <a:spcPts val="0"/>
              </a:spcBef>
              <a:spcAft>
                <a:spcPts val="0"/>
              </a:spcAft>
              <a:buClr>
                <a:schemeClr val="dk1"/>
              </a:buClr>
              <a:buSzPts val="1800"/>
              <a:buFont typeface="Arial"/>
              <a:buChar char="●"/>
            </a:pPr>
            <a:r>
              <a:rPr lang="en-IN" sz="1800" dirty="0">
                <a:latin typeface="Arial"/>
                <a:ea typeface="Arial"/>
                <a:cs typeface="Arial"/>
                <a:sym typeface="Arial"/>
              </a:rPr>
              <a:t>How it should be done (Guidelines)</a:t>
            </a:r>
          </a:p>
          <a:p>
            <a:pPr marL="457200" lvl="0" indent="-342900" algn="just" rtl="0">
              <a:lnSpc>
                <a:spcPct val="107916"/>
              </a:lnSpc>
              <a:spcBef>
                <a:spcPts val="0"/>
              </a:spcBef>
              <a:spcAft>
                <a:spcPts val="800"/>
              </a:spcAft>
              <a:buClr>
                <a:schemeClr val="dk1"/>
              </a:buClr>
              <a:buSzPts val="1800"/>
              <a:buFont typeface="Arial"/>
              <a:buChar char="●"/>
            </a:pPr>
            <a:r>
              <a:rPr lang="en-IN" sz="1800" dirty="0">
                <a:latin typeface="Arial"/>
                <a:ea typeface="Arial"/>
                <a:cs typeface="Arial"/>
                <a:sym typeface="Arial"/>
              </a:rPr>
              <a:t>And What we need to deliver it on the ground (Tools)</a:t>
            </a:r>
          </a:p>
        </p:txBody>
      </p:sp>
      <p:sp>
        <p:nvSpPr>
          <p:cNvPr id="1234" name="Google Shape;1234;p21:notes">
            <a:extLst>
              <a:ext uri="{FF2B5EF4-FFF2-40B4-BE49-F238E27FC236}">
                <a16:creationId xmlns:a16="http://schemas.microsoft.com/office/drawing/2014/main" id="{3A5688D3-033F-F3A5-7E99-C233310DB948}"/>
              </a:ext>
            </a:extLst>
          </p:cNvPr>
          <p:cNvSpPr txBox="1">
            <a:spLocks noGrp="1"/>
          </p:cNvSpPr>
          <p:nvPr>
            <p:ph type="sldNum" idx="12"/>
          </p:nvPr>
        </p:nvSpPr>
        <p:spPr>
          <a:xfrm>
            <a:off x="3850445" y="9430093"/>
            <a:ext cx="2945659" cy="496411"/>
          </a:xfrm>
          <a:prstGeom prst="rect">
            <a:avLst/>
          </a:prstGeom>
          <a:noFill/>
          <a:ln>
            <a:noFill/>
          </a:ln>
        </p:spPr>
        <p:txBody>
          <a:bodyPr spcFirstLastPara="1" wrap="square" lIns="91400" tIns="45700" rIns="91400" bIns="45700" anchor="b" anchorCtr="0">
            <a:noAutofit/>
          </a:bodyPr>
          <a:lstStyle/>
          <a:p>
            <a:pPr marL="0" lvl="0" indent="0" algn="r" rtl="0">
              <a:lnSpc>
                <a:spcPct val="100000"/>
              </a:lnSpc>
              <a:spcBef>
                <a:spcPts val="0"/>
              </a:spcBef>
              <a:spcAft>
                <a:spcPts val="0"/>
              </a:spcAft>
              <a:buClr>
                <a:schemeClr val="dk1"/>
              </a:buClr>
              <a:buSzPts val="1200"/>
              <a:buFont typeface="Calibri"/>
              <a:buNone/>
            </a:pPr>
            <a:fld id="{00000000-1234-1234-1234-123412341234}" type="slidenum">
              <a:rPr lang="en-US"/>
              <a:t>23</a:t>
            </a:fld>
            <a:endParaRPr/>
          </a:p>
        </p:txBody>
      </p:sp>
    </p:spTree>
    <p:extLst>
      <p:ext uri="{BB962C8B-B14F-4D97-AF65-F5344CB8AC3E}">
        <p14:creationId xmlns:p14="http://schemas.microsoft.com/office/powerpoint/2010/main" val="117973830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IN" sz="1200" b="1">
                <a:latin typeface="Arial"/>
                <a:ea typeface="Arial"/>
                <a:cs typeface="Arial"/>
                <a:sym typeface="Arial"/>
              </a:rPr>
              <a:t>Facilitator notes:</a:t>
            </a:r>
            <a:endParaRPr lang="en-IN" sz="1200">
              <a:latin typeface="Arial"/>
              <a:ea typeface="Arial"/>
              <a:cs typeface="Arial"/>
              <a:sym typeface="Arial"/>
            </a:endParaRPr>
          </a:p>
          <a:p>
            <a:pPr marL="0" lvl="0" indent="0" algn="l" rtl="0">
              <a:lnSpc>
                <a:spcPct val="100000"/>
              </a:lnSpc>
              <a:spcBef>
                <a:spcPts val="0"/>
              </a:spcBef>
              <a:spcAft>
                <a:spcPts val="0"/>
              </a:spcAft>
              <a:buSzPts val="1400"/>
              <a:buNone/>
            </a:pPr>
            <a:endParaRPr lang="en-IN" sz="1200">
              <a:latin typeface="Arial"/>
              <a:ea typeface="Arial"/>
              <a:cs typeface="Arial"/>
              <a:sym typeface="Arial"/>
            </a:endParaRPr>
          </a:p>
          <a:p>
            <a:pPr marL="0" lvl="0" indent="0" algn="just" rtl="0">
              <a:lnSpc>
                <a:spcPct val="107916"/>
              </a:lnSpc>
              <a:spcBef>
                <a:spcPts val="0"/>
              </a:spcBef>
              <a:spcAft>
                <a:spcPts val="0"/>
              </a:spcAft>
              <a:buClr>
                <a:schemeClr val="dk1"/>
              </a:buClr>
              <a:buSzPts val="1100"/>
              <a:buFont typeface="Arial"/>
              <a:buNone/>
            </a:pPr>
            <a:r>
              <a:rPr lang="en-IN" sz="1200">
                <a:latin typeface="Arial"/>
                <a:ea typeface="Arial"/>
                <a:cs typeface="Arial"/>
                <a:sym typeface="Arial"/>
              </a:rPr>
              <a:t>Distribution sites can be chaotic and exclude persons with disabilities. The location and organisation of the site is important, but so too are the distribution processes with a particular attention to identification of persons with disabilities.</a:t>
            </a:r>
          </a:p>
          <a:p>
            <a:pPr marL="0" lvl="0" indent="0" algn="just" rtl="0">
              <a:lnSpc>
                <a:spcPct val="107916"/>
              </a:lnSpc>
              <a:spcBef>
                <a:spcPts val="800"/>
              </a:spcBef>
              <a:spcAft>
                <a:spcPts val="0"/>
              </a:spcAft>
              <a:buClr>
                <a:schemeClr val="dk1"/>
              </a:buClr>
              <a:buSzPts val="1100"/>
              <a:buFont typeface="Arial"/>
              <a:buNone/>
            </a:pPr>
            <a:r>
              <a:rPr lang="en-IN" sz="1200">
                <a:latin typeface="Arial"/>
                <a:ea typeface="Arial"/>
                <a:cs typeface="Arial"/>
                <a:sym typeface="Arial"/>
              </a:rPr>
              <a:t>So, what does a disability non-inclusive vs disability-inclusive food assistance distribution programme look like?</a:t>
            </a:r>
          </a:p>
          <a:p>
            <a:pPr marL="0" lvl="0" indent="0" algn="l" rtl="0">
              <a:lnSpc>
                <a:spcPct val="100000"/>
              </a:lnSpc>
              <a:spcBef>
                <a:spcPts val="800"/>
              </a:spcBef>
              <a:spcAft>
                <a:spcPts val="0"/>
              </a:spcAft>
              <a:buSzPts val="1400"/>
              <a:buNone/>
            </a:pPr>
            <a:r>
              <a:rPr lang="en-IN" sz="1200" b="1">
                <a:latin typeface="Arial"/>
                <a:ea typeface="Arial"/>
                <a:cs typeface="Arial"/>
                <a:sym typeface="Arial"/>
              </a:rPr>
              <a:t>See Facilitator guide regarding how to facilitate this slide via Face-to-Face or On-line. </a:t>
            </a:r>
          </a:p>
          <a:p>
            <a:pPr marL="0" lvl="0" indent="0" algn="l" rtl="0">
              <a:lnSpc>
                <a:spcPct val="100000"/>
              </a:lnSpc>
              <a:spcBef>
                <a:spcPts val="0"/>
              </a:spcBef>
              <a:spcAft>
                <a:spcPts val="0"/>
              </a:spcAft>
              <a:buSzPts val="1400"/>
              <a:buNone/>
            </a:pPr>
            <a:endParaRPr lang="en-IN" sz="1200">
              <a:latin typeface="Arial"/>
              <a:ea typeface="Arial"/>
              <a:cs typeface="Arial"/>
              <a:sym typeface="Arial"/>
            </a:endParaRPr>
          </a:p>
          <a:p>
            <a:pPr marL="0" lvl="0" indent="0" algn="just" rtl="0">
              <a:lnSpc>
                <a:spcPct val="107916"/>
              </a:lnSpc>
              <a:spcBef>
                <a:spcPts val="0"/>
              </a:spcBef>
              <a:spcAft>
                <a:spcPts val="0"/>
              </a:spcAft>
              <a:buClr>
                <a:schemeClr val="dk1"/>
              </a:buClr>
              <a:buSzPts val="1100"/>
              <a:buFont typeface="Arial"/>
              <a:buNone/>
            </a:pPr>
            <a:r>
              <a:rPr lang="en-IN" sz="1200" b="1">
                <a:latin typeface="Arial"/>
                <a:ea typeface="Arial"/>
                <a:cs typeface="Arial"/>
                <a:sym typeface="Arial"/>
              </a:rPr>
              <a:t>Statements to be read as follows:</a:t>
            </a:r>
          </a:p>
          <a:p>
            <a:pPr marL="0" lvl="0" indent="0" algn="just" rtl="0">
              <a:lnSpc>
                <a:spcPct val="107916"/>
              </a:lnSpc>
              <a:spcBef>
                <a:spcPts val="800"/>
              </a:spcBef>
              <a:spcAft>
                <a:spcPts val="0"/>
              </a:spcAft>
              <a:buClr>
                <a:schemeClr val="dk1"/>
              </a:buClr>
              <a:buSzPts val="1100"/>
              <a:buFont typeface="Arial"/>
              <a:buNone/>
            </a:pPr>
            <a:r>
              <a:rPr lang="en-IN" sz="1200" b="1">
                <a:latin typeface="Arial"/>
                <a:ea typeface="Arial"/>
                <a:cs typeface="Arial"/>
                <a:sym typeface="Arial"/>
              </a:rPr>
              <a:t>Planning: </a:t>
            </a:r>
          </a:p>
          <a:p>
            <a:pPr marL="457200" lvl="0" indent="-342900" algn="just" rtl="0">
              <a:lnSpc>
                <a:spcPct val="107916"/>
              </a:lnSpc>
              <a:spcBef>
                <a:spcPts val="800"/>
              </a:spcBef>
              <a:spcAft>
                <a:spcPts val="0"/>
              </a:spcAft>
              <a:buClr>
                <a:schemeClr val="dk1"/>
              </a:buClr>
              <a:buSzPts val="1800"/>
              <a:buFont typeface="Arial"/>
              <a:buChar char="●"/>
            </a:pPr>
            <a:r>
              <a:rPr lang="en-IN" sz="1200">
                <a:latin typeface="Arial"/>
                <a:ea typeface="Arial"/>
                <a:cs typeface="Arial"/>
                <a:sym typeface="Arial"/>
              </a:rPr>
              <a:t>Include an ‘add on’ section to standard programme that refers to what to do about persons with disabilities (Answer: non inclusive) </a:t>
            </a:r>
          </a:p>
          <a:p>
            <a:pPr marL="457200" lvl="0" indent="-342900" algn="just" rtl="0">
              <a:lnSpc>
                <a:spcPct val="107916"/>
              </a:lnSpc>
              <a:spcBef>
                <a:spcPts val="0"/>
              </a:spcBef>
              <a:spcAft>
                <a:spcPts val="0"/>
              </a:spcAft>
              <a:buClr>
                <a:schemeClr val="dk1"/>
              </a:buClr>
              <a:buSzPts val="1800"/>
              <a:buFont typeface="Arial"/>
              <a:buChar char="●"/>
            </a:pPr>
            <a:r>
              <a:rPr lang="en-IN" sz="1200">
                <a:latin typeface="Arial"/>
                <a:ea typeface="Arial"/>
                <a:cs typeface="Arial"/>
                <a:sym typeface="Arial"/>
              </a:rPr>
              <a:t>Engages with representative stakeholders to identify and plan for accessibility and resource needs relevant to the context (Answer: inclusive)</a:t>
            </a:r>
          </a:p>
          <a:p>
            <a:pPr marL="0" lvl="0" indent="0" algn="just" rtl="0">
              <a:lnSpc>
                <a:spcPct val="107916"/>
              </a:lnSpc>
              <a:spcBef>
                <a:spcPts val="800"/>
              </a:spcBef>
              <a:spcAft>
                <a:spcPts val="0"/>
              </a:spcAft>
              <a:buNone/>
            </a:pPr>
            <a:r>
              <a:rPr lang="en-IN" sz="1200" b="1">
                <a:latin typeface="Arial"/>
                <a:ea typeface="Arial"/>
                <a:cs typeface="Arial"/>
                <a:sym typeface="Arial"/>
              </a:rPr>
              <a:t>Communicating information:</a:t>
            </a:r>
          </a:p>
          <a:p>
            <a:pPr marL="457200" lvl="0" indent="-342900" algn="just" rtl="0">
              <a:lnSpc>
                <a:spcPct val="107916"/>
              </a:lnSpc>
              <a:spcBef>
                <a:spcPts val="800"/>
              </a:spcBef>
              <a:spcAft>
                <a:spcPts val="0"/>
              </a:spcAft>
              <a:buClr>
                <a:schemeClr val="dk1"/>
              </a:buClr>
              <a:buSzPts val="1800"/>
              <a:buFont typeface="Arial"/>
              <a:buChar char="●"/>
            </a:pPr>
            <a:r>
              <a:rPr lang="en-IN" sz="1200">
                <a:latin typeface="Arial"/>
                <a:ea typeface="Arial"/>
                <a:cs typeface="Arial"/>
                <a:sym typeface="Arial"/>
              </a:rPr>
              <a:t>Distribute written information or flyers, and general word of mouth information on collection points, processes, registration, etc. (Answer: non-inclusive as it doesn’t include multiple channels to promote accessible information)</a:t>
            </a:r>
          </a:p>
          <a:p>
            <a:pPr marL="457200" lvl="0" indent="-342900" algn="just" rtl="0">
              <a:lnSpc>
                <a:spcPct val="107916"/>
              </a:lnSpc>
              <a:spcBef>
                <a:spcPts val="0"/>
              </a:spcBef>
              <a:spcAft>
                <a:spcPts val="0"/>
              </a:spcAft>
              <a:buClr>
                <a:schemeClr val="dk1"/>
              </a:buClr>
              <a:buSzPts val="1800"/>
              <a:buFont typeface="Arial"/>
              <a:buChar char="●"/>
            </a:pPr>
            <a:r>
              <a:rPr lang="en-IN" sz="1200">
                <a:latin typeface="Arial"/>
                <a:ea typeface="Arial"/>
                <a:cs typeface="Arial"/>
                <a:sym typeface="Arial"/>
              </a:rPr>
              <a:t>Shares information in multiple formats (written, verbal, sign language, pictorial, braille, OPD word of mouth, via partnerships including persons with disabilities (Answer: inclusive)</a:t>
            </a:r>
          </a:p>
          <a:p>
            <a:pPr marL="0" lvl="0" indent="0" algn="just" rtl="0">
              <a:lnSpc>
                <a:spcPct val="107916"/>
              </a:lnSpc>
              <a:spcBef>
                <a:spcPts val="800"/>
              </a:spcBef>
              <a:spcAft>
                <a:spcPts val="0"/>
              </a:spcAft>
              <a:buNone/>
            </a:pPr>
            <a:r>
              <a:rPr lang="en-IN" sz="1200" b="1">
                <a:latin typeface="Arial"/>
                <a:ea typeface="Arial"/>
                <a:cs typeface="Arial"/>
                <a:sym typeface="Arial"/>
              </a:rPr>
              <a:t>Transportation:</a:t>
            </a:r>
          </a:p>
          <a:p>
            <a:pPr marL="457200" lvl="0" indent="-342900" algn="just" rtl="0">
              <a:lnSpc>
                <a:spcPct val="107916"/>
              </a:lnSpc>
              <a:spcBef>
                <a:spcPts val="800"/>
              </a:spcBef>
              <a:spcAft>
                <a:spcPts val="0"/>
              </a:spcAft>
              <a:buClr>
                <a:schemeClr val="dk1"/>
              </a:buClr>
              <a:buSzPts val="1800"/>
              <a:buFont typeface="Arial"/>
              <a:buChar char="●"/>
            </a:pPr>
            <a:r>
              <a:rPr lang="en-IN" sz="1200">
                <a:latin typeface="Arial"/>
                <a:ea typeface="Arial"/>
                <a:cs typeface="Arial"/>
                <a:sym typeface="Arial"/>
              </a:rPr>
              <a:t>Some roads, transport options (buses, taxis, trains), bridges, pathways are accessible for wheelchairs (Answer: non-inclusive because only considers some needs – i.e. wheelchair users -  and inconsistently) </a:t>
            </a:r>
          </a:p>
          <a:p>
            <a:pPr marL="457200" lvl="0" indent="-342900" algn="just" rtl="0">
              <a:lnSpc>
                <a:spcPct val="107916"/>
              </a:lnSpc>
              <a:spcBef>
                <a:spcPts val="0"/>
              </a:spcBef>
              <a:spcAft>
                <a:spcPts val="0"/>
              </a:spcAft>
              <a:buClr>
                <a:schemeClr val="dk1"/>
              </a:buClr>
              <a:buSzPts val="1800"/>
              <a:buFont typeface="Arial"/>
              <a:buChar char="●"/>
            </a:pPr>
            <a:r>
              <a:rPr lang="en-IN" sz="1200">
                <a:latin typeface="Arial"/>
                <a:ea typeface="Arial"/>
                <a:cs typeface="Arial"/>
                <a:sym typeface="Arial"/>
              </a:rPr>
              <a:t>Barrier analysis consultation with OPDs to determine priority accessibility solutions, barrier removal and options to deliver services where accessibility is not immediately possible (Answer: inclusive) </a:t>
            </a:r>
          </a:p>
          <a:p>
            <a:pPr marL="0" lvl="0" indent="0" algn="just" rtl="0">
              <a:lnSpc>
                <a:spcPct val="107916"/>
              </a:lnSpc>
              <a:spcBef>
                <a:spcPts val="800"/>
              </a:spcBef>
              <a:spcAft>
                <a:spcPts val="0"/>
              </a:spcAft>
              <a:buNone/>
            </a:pPr>
            <a:r>
              <a:rPr lang="en-IN" sz="1200" b="1">
                <a:latin typeface="Arial"/>
                <a:ea typeface="Arial"/>
                <a:cs typeface="Arial"/>
                <a:sym typeface="Arial"/>
              </a:rPr>
              <a:t>Access to Site:</a:t>
            </a:r>
          </a:p>
          <a:p>
            <a:pPr marL="457200" lvl="0" indent="-342900" algn="just" rtl="0">
              <a:lnSpc>
                <a:spcPct val="107916"/>
              </a:lnSpc>
              <a:spcBef>
                <a:spcPts val="800"/>
              </a:spcBef>
              <a:spcAft>
                <a:spcPts val="0"/>
              </a:spcAft>
              <a:buClr>
                <a:schemeClr val="dk1"/>
              </a:buClr>
              <a:buSzPts val="1800"/>
              <a:buFont typeface="Arial"/>
              <a:buChar char="●"/>
            </a:pPr>
            <a:r>
              <a:rPr lang="en-IN" sz="1200">
                <a:latin typeface="Arial"/>
                <a:ea typeface="Arial"/>
                <a:cs typeface="Arial"/>
                <a:sym typeface="Arial"/>
              </a:rPr>
              <a:t>A few distribution points are earmarked as accessible for persons with disabilities (Answer: non-inclusive – should all be accessible in design, infrastructure and processes)</a:t>
            </a:r>
          </a:p>
          <a:p>
            <a:pPr marL="457200" lvl="0" indent="-342900" algn="just" rtl="0">
              <a:lnSpc>
                <a:spcPct val="107916"/>
              </a:lnSpc>
              <a:spcBef>
                <a:spcPts val="0"/>
              </a:spcBef>
              <a:spcAft>
                <a:spcPts val="0"/>
              </a:spcAft>
              <a:buClr>
                <a:schemeClr val="dk1"/>
              </a:buClr>
              <a:buSzPts val="1800"/>
              <a:buFont typeface="Arial"/>
              <a:buChar char="●"/>
            </a:pPr>
            <a:r>
              <a:rPr lang="en-IN" sz="1200">
                <a:latin typeface="Arial"/>
                <a:ea typeface="Arial"/>
                <a:cs typeface="Arial"/>
                <a:sym typeface="Arial"/>
              </a:rPr>
              <a:t>Accessible facilities, trained staff (who include persons with disabilities), priority lines for persons with disabilities or those who have to leave their care to collect distribution, volunteers to navigate/support/orientate where needed is considered for each site (Answer: inclusive)</a:t>
            </a:r>
          </a:p>
          <a:p>
            <a:pPr marL="0" lvl="0" indent="0" algn="just" rtl="0">
              <a:lnSpc>
                <a:spcPct val="107916"/>
              </a:lnSpc>
              <a:spcBef>
                <a:spcPts val="800"/>
              </a:spcBef>
              <a:spcAft>
                <a:spcPts val="0"/>
              </a:spcAft>
              <a:buNone/>
            </a:pPr>
            <a:r>
              <a:rPr lang="en-IN" sz="1200" b="1">
                <a:latin typeface="Arial"/>
                <a:ea typeface="Arial"/>
                <a:cs typeface="Arial"/>
                <a:sym typeface="Arial"/>
              </a:rPr>
              <a:t>Technical Assistance:</a:t>
            </a:r>
          </a:p>
          <a:p>
            <a:pPr marL="457200" lvl="0" indent="-342900" algn="just" rtl="0">
              <a:lnSpc>
                <a:spcPct val="107916"/>
              </a:lnSpc>
              <a:spcBef>
                <a:spcPts val="800"/>
              </a:spcBef>
              <a:spcAft>
                <a:spcPts val="0"/>
              </a:spcAft>
              <a:buClr>
                <a:schemeClr val="dk1"/>
              </a:buClr>
              <a:buSzPts val="1800"/>
              <a:buFont typeface="Arial"/>
              <a:buChar char="●"/>
            </a:pPr>
            <a:r>
              <a:rPr lang="en-IN" sz="1200">
                <a:latin typeface="Arial"/>
                <a:ea typeface="Arial"/>
                <a:cs typeface="Arial"/>
                <a:sym typeface="Arial"/>
              </a:rPr>
              <a:t>Standard food rations, eating utensils and food preparation were issued, unless specifically ordered for a person with a disability (Answer: non-inclusive as it delays effective service delivery)</a:t>
            </a:r>
          </a:p>
          <a:p>
            <a:pPr marL="457200" lvl="0" indent="-342900" algn="just" rtl="0">
              <a:lnSpc>
                <a:spcPct val="107916"/>
              </a:lnSpc>
              <a:spcBef>
                <a:spcPts val="0"/>
              </a:spcBef>
              <a:spcAft>
                <a:spcPts val="0"/>
              </a:spcAft>
              <a:buClr>
                <a:schemeClr val="dk1"/>
              </a:buClr>
              <a:buSzPts val="1800"/>
              <a:buFont typeface="Calibri"/>
              <a:buChar char="●"/>
            </a:pPr>
            <a:r>
              <a:rPr lang="en-IN" sz="1200">
                <a:latin typeface="Arial"/>
                <a:ea typeface="Arial"/>
                <a:cs typeface="Arial"/>
                <a:sym typeface="Arial"/>
              </a:rPr>
              <a:t>Adaptive tools and materials for food storage, food preparation, types of food etc which considers the accommodative needs of persons with disabilities, or technical support on how to use materials and equipment etc, is included as a standard in resource planning and delivery (Answer: inclusive)</a:t>
            </a:r>
          </a:p>
          <a:p>
            <a:pPr marL="0" lvl="0" indent="0" algn="just" rtl="0">
              <a:lnSpc>
                <a:spcPct val="107916"/>
              </a:lnSpc>
              <a:spcBef>
                <a:spcPts val="800"/>
              </a:spcBef>
              <a:spcAft>
                <a:spcPts val="0"/>
              </a:spcAft>
              <a:buNone/>
            </a:pPr>
            <a:r>
              <a:rPr lang="en-IN" sz="1200" b="1">
                <a:latin typeface="Arial"/>
                <a:ea typeface="Arial"/>
                <a:cs typeface="Arial"/>
                <a:sym typeface="Arial"/>
              </a:rPr>
              <a:t>Monitoring and Feedback:</a:t>
            </a:r>
          </a:p>
          <a:p>
            <a:pPr marL="457200" lvl="0" indent="-342900" algn="just" rtl="0">
              <a:lnSpc>
                <a:spcPct val="107916"/>
              </a:lnSpc>
              <a:spcBef>
                <a:spcPts val="800"/>
              </a:spcBef>
              <a:spcAft>
                <a:spcPts val="0"/>
              </a:spcAft>
              <a:buClr>
                <a:schemeClr val="dk1"/>
              </a:buClr>
              <a:buSzPts val="1800"/>
              <a:buFont typeface="Arial"/>
              <a:buChar char="●"/>
            </a:pPr>
            <a:r>
              <a:rPr lang="en-IN" sz="1200">
                <a:latin typeface="Arial"/>
                <a:ea typeface="Arial"/>
                <a:cs typeface="Arial"/>
                <a:sym typeface="Arial"/>
              </a:rPr>
              <a:t>Monitoring and feedback standard protocols to measure impact within mainstream programmes, and additional monitoring and feedback protocols for ‘special’ programmes for persons with disability (Answer: non-inclusive – mainstream feedback channels must all be accessible)s </a:t>
            </a:r>
          </a:p>
          <a:p>
            <a:pPr marL="457200" lvl="0" indent="-342900" algn="just" rtl="0">
              <a:lnSpc>
                <a:spcPct val="107916"/>
              </a:lnSpc>
              <a:spcBef>
                <a:spcPts val="0"/>
              </a:spcBef>
              <a:spcAft>
                <a:spcPts val="0"/>
              </a:spcAft>
              <a:buClr>
                <a:schemeClr val="dk1"/>
              </a:buClr>
              <a:buSzPts val="1800"/>
              <a:buFont typeface="Calibri"/>
              <a:buChar char="●"/>
            </a:pPr>
            <a:r>
              <a:rPr lang="en-IN" sz="1200">
                <a:latin typeface="Arial"/>
                <a:ea typeface="Arial"/>
                <a:cs typeface="Arial"/>
                <a:sym typeface="Arial"/>
              </a:rPr>
              <a:t>Include persons with disabilities in monitoring and feedback mechanisms to find out if materials were received, services delivered, needs were met. Use information to plan for potential remedies, adjustments or corrective responses (Answer: inclusive).  </a:t>
            </a:r>
            <a:endParaRPr lang="en-IN" sz="1200"/>
          </a:p>
          <a:p>
            <a:pPr marL="457200" lvl="0" indent="0" algn="just" rtl="0">
              <a:lnSpc>
                <a:spcPct val="107916"/>
              </a:lnSpc>
              <a:spcBef>
                <a:spcPts val="800"/>
              </a:spcBef>
              <a:spcAft>
                <a:spcPts val="800"/>
              </a:spcAft>
              <a:buNone/>
            </a:pPr>
            <a:endParaRPr lang="en-IN">
              <a:latin typeface="Arial"/>
              <a:ea typeface="Arial"/>
              <a:cs typeface="Arial"/>
              <a:sym typeface="Arial"/>
            </a:endParaRPr>
          </a:p>
          <a:p>
            <a:endParaRPr lang="en-IN"/>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24</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7842310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US" sz="1200" b="1">
                <a:latin typeface="Arial"/>
                <a:ea typeface="Arial"/>
                <a:cs typeface="Arial"/>
                <a:sym typeface="Arial"/>
              </a:rPr>
              <a:t>Facilitator Notes:</a:t>
            </a:r>
            <a:endParaRPr lang="en-US" sz="1200">
              <a:latin typeface="Arial"/>
              <a:ea typeface="Arial"/>
              <a:cs typeface="Arial"/>
              <a:sym typeface="Arial"/>
            </a:endParaRPr>
          </a:p>
          <a:p>
            <a:pPr marL="0" lvl="0" indent="0" algn="l" rtl="0">
              <a:lnSpc>
                <a:spcPct val="100000"/>
              </a:lnSpc>
              <a:spcBef>
                <a:spcPts val="0"/>
              </a:spcBef>
              <a:spcAft>
                <a:spcPts val="0"/>
              </a:spcAft>
              <a:buSzPts val="1400"/>
              <a:buNone/>
            </a:pPr>
            <a:r>
              <a:rPr lang="en-US" sz="1200">
                <a:latin typeface="Arial"/>
                <a:ea typeface="Arial"/>
                <a:cs typeface="Arial"/>
                <a:sym typeface="Arial"/>
              </a:rPr>
              <a:t>Allow for 15 – 20 minute break depending on time progress. </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25</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4636254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IN" sz="1800" b="1">
                <a:latin typeface="Arial"/>
                <a:ea typeface="Arial"/>
                <a:cs typeface="Arial"/>
                <a:sym typeface="Arial"/>
              </a:rPr>
              <a:t>Facilitator Notes:</a:t>
            </a:r>
          </a:p>
          <a:p>
            <a:pPr marL="0" lvl="0" indent="0" algn="l" rtl="0">
              <a:lnSpc>
                <a:spcPct val="100000"/>
              </a:lnSpc>
              <a:spcBef>
                <a:spcPts val="0"/>
              </a:spcBef>
              <a:spcAft>
                <a:spcPts val="0"/>
              </a:spcAft>
              <a:buSzPts val="1400"/>
              <a:buNone/>
            </a:pPr>
            <a:endParaRPr lang="en-IN" sz="1800">
              <a:latin typeface="Arial"/>
              <a:ea typeface="Arial"/>
              <a:cs typeface="Arial"/>
              <a:sym typeface="Arial"/>
            </a:endParaRPr>
          </a:p>
          <a:p>
            <a:pPr marL="0" lvl="0" indent="0" algn="just" rtl="0">
              <a:lnSpc>
                <a:spcPct val="107916"/>
              </a:lnSpc>
              <a:spcBef>
                <a:spcPts val="0"/>
              </a:spcBef>
              <a:spcAft>
                <a:spcPts val="0"/>
              </a:spcAft>
              <a:buClr>
                <a:schemeClr val="dk1"/>
              </a:buClr>
              <a:buSzPts val="1100"/>
              <a:buFont typeface="Arial"/>
              <a:buNone/>
            </a:pPr>
            <a:r>
              <a:rPr lang="en-IN" sz="1800">
                <a:latin typeface="Arial"/>
                <a:ea typeface="Arial"/>
                <a:cs typeface="Arial"/>
                <a:sym typeface="Arial"/>
              </a:rPr>
              <a:t>Encourage participants to share their experiences in the roles / departments / organisations in which they are working:</a:t>
            </a:r>
          </a:p>
          <a:p>
            <a:pPr marL="0" lvl="0" indent="0" algn="just" rtl="0">
              <a:lnSpc>
                <a:spcPct val="107916"/>
              </a:lnSpc>
              <a:spcBef>
                <a:spcPts val="800"/>
              </a:spcBef>
              <a:spcAft>
                <a:spcPts val="0"/>
              </a:spcAft>
              <a:buClr>
                <a:schemeClr val="dk1"/>
              </a:buClr>
              <a:buSzPts val="1100"/>
              <a:buFont typeface="Arial"/>
              <a:buNone/>
            </a:pPr>
            <a:r>
              <a:rPr lang="en-IN" sz="1800">
                <a:latin typeface="Arial"/>
                <a:ea typeface="Arial"/>
                <a:cs typeface="Arial"/>
                <a:sym typeface="Arial"/>
              </a:rPr>
              <a:t>Are there gaps in your work which compromise disability-inclusive Food Security in humanitarian action? Think about your role: </a:t>
            </a:r>
          </a:p>
          <a:p>
            <a:pPr marL="457200" lvl="0" indent="-342900" algn="just" rtl="0">
              <a:lnSpc>
                <a:spcPct val="107916"/>
              </a:lnSpc>
              <a:spcBef>
                <a:spcPts val="800"/>
              </a:spcBef>
              <a:spcAft>
                <a:spcPts val="0"/>
              </a:spcAft>
              <a:buClr>
                <a:schemeClr val="dk1"/>
              </a:buClr>
              <a:buSzPts val="1800"/>
              <a:buChar char="●"/>
            </a:pPr>
            <a:r>
              <a:rPr lang="en-IN" sz="1800">
                <a:latin typeface="Arial"/>
                <a:ea typeface="Arial"/>
                <a:cs typeface="Arial"/>
                <a:sym typeface="Arial"/>
              </a:rPr>
              <a:t>How and where do you collect, analyse and use data about disability to inform inclusive Food Security in your role / organization?</a:t>
            </a:r>
          </a:p>
          <a:p>
            <a:pPr marL="457200" lvl="0" indent="-342900" algn="just" rtl="0">
              <a:lnSpc>
                <a:spcPct val="107916"/>
              </a:lnSpc>
              <a:spcBef>
                <a:spcPts val="0"/>
              </a:spcBef>
              <a:spcAft>
                <a:spcPts val="0"/>
              </a:spcAft>
              <a:buClr>
                <a:schemeClr val="dk1"/>
              </a:buClr>
              <a:buSzPts val="1800"/>
              <a:buChar char="●"/>
            </a:pPr>
            <a:r>
              <a:rPr lang="en-IN" sz="1800">
                <a:latin typeface="Arial"/>
                <a:ea typeface="Arial"/>
                <a:cs typeface="Arial"/>
                <a:sym typeface="Arial"/>
              </a:rPr>
              <a:t>How consistently do you include accessibility, enablers and meaningful participation at the different stages of the Food Security project cycle / in your role in order to minimize disabling factors which heighten risk?</a:t>
            </a:r>
          </a:p>
          <a:p>
            <a:pPr marL="457200" lvl="0" indent="-342900" algn="just" rtl="0">
              <a:lnSpc>
                <a:spcPct val="107916"/>
              </a:lnSpc>
              <a:spcBef>
                <a:spcPts val="0"/>
              </a:spcBef>
              <a:spcAft>
                <a:spcPts val="0"/>
              </a:spcAft>
              <a:buClr>
                <a:schemeClr val="dk1"/>
              </a:buClr>
              <a:buSzPts val="1800"/>
              <a:buChar char="●"/>
            </a:pPr>
            <a:r>
              <a:rPr lang="en-IN" sz="1800">
                <a:latin typeface="Arial"/>
                <a:ea typeface="Arial"/>
                <a:cs typeface="Arial"/>
                <a:sym typeface="Arial"/>
              </a:rPr>
              <a:t>How effectively do you / your organization empower and engage with the full spectrum of stakeholders in order to deliver an inclusive Food Security response?</a:t>
            </a:r>
          </a:p>
          <a:p>
            <a:pPr marL="0" lvl="0" indent="0" algn="l" rtl="0">
              <a:lnSpc>
                <a:spcPct val="100000"/>
              </a:lnSpc>
              <a:spcBef>
                <a:spcPts val="0"/>
              </a:spcBef>
              <a:spcAft>
                <a:spcPts val="0"/>
              </a:spcAft>
              <a:buSzPts val="1400"/>
              <a:buNone/>
            </a:pPr>
            <a:endParaRPr lang="en-IN" sz="1800"/>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26</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7136625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just" rtl="0">
              <a:lnSpc>
                <a:spcPct val="107916"/>
              </a:lnSpc>
              <a:spcBef>
                <a:spcPts val="0"/>
              </a:spcBef>
              <a:spcAft>
                <a:spcPts val="0"/>
              </a:spcAft>
              <a:buClr>
                <a:schemeClr val="dk1"/>
              </a:buClr>
              <a:buSzPts val="1100"/>
              <a:buFont typeface="Arial"/>
              <a:buNone/>
            </a:pPr>
            <a:r>
              <a:rPr lang="en-IN" sz="1800" b="1" dirty="0">
                <a:latin typeface="Arial"/>
                <a:ea typeface="Arial"/>
                <a:cs typeface="Arial"/>
                <a:sym typeface="Arial"/>
              </a:rPr>
              <a:t>Facilitator notes: </a:t>
            </a:r>
          </a:p>
          <a:p>
            <a:pPr marL="0" lvl="0" indent="0" algn="just" rtl="0">
              <a:lnSpc>
                <a:spcPct val="107916"/>
              </a:lnSpc>
              <a:spcBef>
                <a:spcPts val="0"/>
              </a:spcBef>
              <a:spcAft>
                <a:spcPts val="0"/>
              </a:spcAft>
              <a:buClr>
                <a:schemeClr val="dk1"/>
              </a:buClr>
              <a:buSzPts val="1100"/>
              <a:buFont typeface="Arial"/>
              <a:buNone/>
            </a:pPr>
            <a:r>
              <a:rPr lang="en-IN" sz="1800" dirty="0">
                <a:hlinkClick r:id="rId3"/>
              </a:rPr>
              <a:t>https://youtu.be/a6qiri32V0U</a:t>
            </a:r>
            <a:endParaRPr lang="en-IN" sz="1800" b="1" dirty="0">
              <a:latin typeface="Arial"/>
              <a:ea typeface="Arial"/>
              <a:cs typeface="Arial"/>
              <a:sym typeface="Arial"/>
            </a:endParaRPr>
          </a:p>
          <a:p>
            <a:pPr marL="0" lvl="0" indent="0" algn="just" rtl="0">
              <a:lnSpc>
                <a:spcPct val="107916"/>
              </a:lnSpc>
              <a:spcBef>
                <a:spcPts val="800"/>
              </a:spcBef>
              <a:spcAft>
                <a:spcPts val="0"/>
              </a:spcAft>
              <a:buClr>
                <a:schemeClr val="dk1"/>
              </a:buClr>
              <a:buSzPts val="1100"/>
              <a:buFont typeface="Arial"/>
              <a:buNone/>
            </a:pPr>
            <a:r>
              <a:rPr lang="en-IN" sz="1800" b="1" dirty="0">
                <a:latin typeface="Arial"/>
                <a:ea typeface="Arial"/>
                <a:cs typeface="Arial"/>
                <a:sym typeface="Arial"/>
              </a:rPr>
              <a:t>(Do this exercise if time permits - allow 10 minutes to watch the video, feedback and share)</a:t>
            </a:r>
          </a:p>
          <a:p>
            <a:pPr marL="457200" lvl="0" indent="-342900" algn="l" rtl="0">
              <a:lnSpc>
                <a:spcPct val="107916"/>
              </a:lnSpc>
              <a:spcBef>
                <a:spcPts val="800"/>
              </a:spcBef>
              <a:spcAft>
                <a:spcPts val="0"/>
              </a:spcAft>
              <a:buClr>
                <a:schemeClr val="dk1"/>
              </a:buClr>
              <a:buSzPts val="1800"/>
              <a:buChar char="●"/>
            </a:pPr>
            <a:r>
              <a:rPr lang="en-IN" sz="1800" dirty="0">
                <a:latin typeface="Arial"/>
                <a:ea typeface="Arial"/>
                <a:cs typeface="Arial"/>
                <a:sym typeface="Arial"/>
              </a:rPr>
              <a:t>Before playing the video, provide a brief explanation to participants about its purpose and how it relates to the training content</a:t>
            </a:r>
            <a:endParaRPr lang="en-IN" sz="1800" b="1" dirty="0">
              <a:latin typeface="Arial"/>
              <a:ea typeface="Arial"/>
              <a:cs typeface="Arial"/>
              <a:sym typeface="Arial"/>
            </a:endParaRPr>
          </a:p>
          <a:p>
            <a:pPr marL="457200" lvl="0" indent="-342900" algn="just" rtl="0">
              <a:lnSpc>
                <a:spcPct val="107916"/>
              </a:lnSpc>
              <a:spcBef>
                <a:spcPts val="0"/>
              </a:spcBef>
              <a:spcAft>
                <a:spcPts val="0"/>
              </a:spcAft>
              <a:buClr>
                <a:schemeClr val="dk1"/>
              </a:buClr>
              <a:buSzPts val="1800"/>
              <a:buChar char="●"/>
            </a:pPr>
            <a:r>
              <a:rPr lang="en-IN" sz="1800" b="1" dirty="0">
                <a:latin typeface="Arial"/>
                <a:ea typeface="Arial"/>
                <a:cs typeface="Arial"/>
                <a:sym typeface="Arial"/>
              </a:rPr>
              <a:t>Divide participants into 2 groups</a:t>
            </a:r>
          </a:p>
          <a:p>
            <a:pPr marL="457200" lvl="0" indent="-342900" algn="just" rtl="0">
              <a:lnSpc>
                <a:spcPct val="107916"/>
              </a:lnSpc>
              <a:spcBef>
                <a:spcPts val="0"/>
              </a:spcBef>
              <a:spcAft>
                <a:spcPts val="0"/>
              </a:spcAft>
              <a:buClr>
                <a:schemeClr val="dk1"/>
              </a:buClr>
              <a:buSzPts val="1800"/>
              <a:buChar char="●"/>
            </a:pPr>
            <a:r>
              <a:rPr lang="en-IN" sz="1800" dirty="0">
                <a:latin typeface="Arial"/>
                <a:ea typeface="Arial"/>
                <a:cs typeface="Arial"/>
                <a:sym typeface="Arial"/>
              </a:rPr>
              <a:t>Tell participants they are going to watch a video case study:  While they are doing this, they are encouraged to </a:t>
            </a:r>
            <a:r>
              <a:rPr lang="en-IN" sz="1800" i="1" dirty="0">
                <a:latin typeface="Arial"/>
                <a:ea typeface="Arial"/>
                <a:cs typeface="Arial"/>
                <a:sym typeface="Arial"/>
              </a:rPr>
              <a:t>take note of which strategies were applied</a:t>
            </a:r>
            <a:r>
              <a:rPr lang="en-IN" sz="1800" dirty="0">
                <a:latin typeface="Arial"/>
                <a:ea typeface="Arial"/>
                <a:cs typeface="Arial"/>
                <a:sym typeface="Arial"/>
              </a:rPr>
              <a:t> </a:t>
            </a:r>
          </a:p>
          <a:p>
            <a:pPr marL="0" lvl="0" indent="0" algn="just" rtl="0">
              <a:lnSpc>
                <a:spcPct val="107916"/>
              </a:lnSpc>
              <a:spcBef>
                <a:spcPts val="800"/>
              </a:spcBef>
              <a:spcAft>
                <a:spcPts val="0"/>
              </a:spcAft>
              <a:buClr>
                <a:schemeClr val="dk1"/>
              </a:buClr>
              <a:buSzPts val="1100"/>
              <a:buFont typeface="Arial"/>
              <a:buNone/>
            </a:pPr>
            <a:r>
              <a:rPr lang="en-IN" sz="1800" dirty="0">
                <a:latin typeface="Arial"/>
                <a:ea typeface="Arial"/>
                <a:cs typeface="Arial"/>
                <a:sym typeface="Arial"/>
              </a:rPr>
              <a:t>(</a:t>
            </a:r>
            <a:r>
              <a:rPr lang="en-IN" sz="1800" b="1" dirty="0">
                <a:latin typeface="Arial"/>
                <a:ea typeface="Arial"/>
                <a:cs typeface="Arial"/>
                <a:sym typeface="Arial"/>
              </a:rPr>
              <a:t>Note:</a:t>
            </a:r>
            <a:r>
              <a:rPr lang="en-IN" sz="1800" dirty="0">
                <a:latin typeface="Arial"/>
                <a:ea typeface="Arial"/>
                <a:cs typeface="Arial"/>
                <a:sym typeface="Arial"/>
              </a:rPr>
              <a:t> Play video from the beginning but stop the video at 8 minutes - click on link embedded in video to activate or use this </a:t>
            </a:r>
            <a:r>
              <a:rPr lang="en-IN" sz="1800" u="sng" dirty="0">
                <a:solidFill>
                  <a:srgbClr val="0563C1"/>
                </a:solidFill>
                <a:latin typeface="Arial"/>
                <a:ea typeface="Arial"/>
                <a:cs typeface="Arial"/>
                <a:sym typeface="Arial"/>
                <a:hlinkClick r:id="rId4">
                  <a:extLst>
                    <a:ext uri="{A12FA001-AC4F-418D-AE19-62706E023703}">
                      <ahyp:hlinkClr xmlns:ahyp="http://schemas.microsoft.com/office/drawing/2018/hyperlinkcolor" val="tx"/>
                    </a:ext>
                  </a:extLst>
                </a:hlinkClick>
              </a:rPr>
              <a:t>link</a:t>
            </a:r>
            <a:r>
              <a:rPr lang="en-IN" sz="1800" dirty="0">
                <a:latin typeface="Arial"/>
                <a:ea typeface="Arial"/>
                <a:cs typeface="Arial"/>
                <a:sym typeface="Arial"/>
              </a:rPr>
              <a:t>. Accessibility note: there is audio and subtitles in the video, but no sign interpreter (so interpreter to be supplied where required)</a:t>
            </a:r>
          </a:p>
          <a:p>
            <a:pPr marL="457200" lvl="0" indent="-342900" algn="just" rtl="0">
              <a:lnSpc>
                <a:spcPct val="107916"/>
              </a:lnSpc>
              <a:spcBef>
                <a:spcPts val="800"/>
              </a:spcBef>
              <a:spcAft>
                <a:spcPts val="0"/>
              </a:spcAft>
              <a:buClr>
                <a:schemeClr val="dk1"/>
              </a:buClr>
              <a:buSzPts val="1800"/>
              <a:buChar char="●"/>
            </a:pPr>
            <a:r>
              <a:rPr lang="en-IN" sz="1800" dirty="0">
                <a:latin typeface="Arial"/>
                <a:ea typeface="Arial"/>
                <a:cs typeface="Arial"/>
                <a:sym typeface="Arial"/>
              </a:rPr>
              <a:t>Once the video is complete, allow 10-15 minutes to discuss in groups (F2F Training) or to gather thoughts and share in </a:t>
            </a:r>
            <a:r>
              <a:rPr lang="en-IN" sz="1800" dirty="0" err="1">
                <a:latin typeface="Arial"/>
                <a:ea typeface="Arial"/>
                <a:cs typeface="Arial"/>
                <a:sym typeface="Arial"/>
              </a:rPr>
              <a:t>chatbox</a:t>
            </a:r>
            <a:r>
              <a:rPr lang="en-IN" sz="1800" dirty="0">
                <a:latin typeface="Arial"/>
                <a:ea typeface="Arial"/>
                <a:cs typeface="Arial"/>
                <a:sym typeface="Arial"/>
              </a:rPr>
              <a:t> (for online)</a:t>
            </a:r>
          </a:p>
          <a:p>
            <a:pPr marL="0" lvl="0" indent="0" algn="l" rtl="0">
              <a:spcBef>
                <a:spcPts val="800"/>
              </a:spcBef>
              <a:spcAft>
                <a:spcPts val="0"/>
              </a:spcAft>
              <a:buClr>
                <a:schemeClr val="dk1"/>
              </a:buClr>
              <a:buSzPts val="1200"/>
              <a:buFont typeface="Calibri"/>
              <a:buNone/>
            </a:pPr>
            <a:r>
              <a:rPr lang="en-IN" sz="1800" b="1" dirty="0"/>
              <a:t>Face to Face delivery notes</a:t>
            </a:r>
            <a:r>
              <a:rPr lang="en-IN" sz="1800" dirty="0"/>
              <a:t>: </a:t>
            </a:r>
          </a:p>
          <a:p>
            <a:pPr marL="0" lvl="0" indent="0" algn="l" rtl="0">
              <a:spcBef>
                <a:spcPts val="0"/>
              </a:spcBef>
              <a:spcAft>
                <a:spcPts val="0"/>
              </a:spcAft>
              <a:buClr>
                <a:schemeClr val="dk1"/>
              </a:buClr>
              <a:buSzPts val="1200"/>
              <a:buFont typeface="Calibri"/>
              <a:buNone/>
            </a:pPr>
            <a:r>
              <a:rPr lang="en-IN" sz="1800" dirty="0"/>
              <a:t>Divide the audience into groups - they can be seated together to discuss the video and their observations around the strategies applied - then select a spokesperson to share these with the audience. </a:t>
            </a:r>
          </a:p>
          <a:p>
            <a:pPr marL="0" lvl="0" indent="0" algn="l" rtl="0">
              <a:spcBef>
                <a:spcPts val="0"/>
              </a:spcBef>
              <a:spcAft>
                <a:spcPts val="0"/>
              </a:spcAft>
              <a:buClr>
                <a:schemeClr val="dk1"/>
              </a:buClr>
              <a:buSzPts val="1200"/>
              <a:buFont typeface="Calibri"/>
              <a:buNone/>
            </a:pPr>
            <a:endParaRPr lang="en-IN" sz="1800" dirty="0"/>
          </a:p>
          <a:p>
            <a:pPr marL="0" lvl="0" indent="0" algn="l" rtl="0">
              <a:spcBef>
                <a:spcPts val="0"/>
              </a:spcBef>
              <a:spcAft>
                <a:spcPts val="0"/>
              </a:spcAft>
              <a:buClr>
                <a:schemeClr val="dk1"/>
              </a:buClr>
              <a:buSzPts val="1200"/>
              <a:buFont typeface="Calibri"/>
              <a:buNone/>
            </a:pPr>
            <a:r>
              <a:rPr lang="en-IN" sz="1800" b="1" dirty="0"/>
              <a:t>Online delivery notes: </a:t>
            </a:r>
          </a:p>
          <a:p>
            <a:pPr marL="0" lvl="0" indent="0" algn="l" rtl="0">
              <a:spcBef>
                <a:spcPts val="0"/>
              </a:spcBef>
              <a:spcAft>
                <a:spcPts val="0"/>
              </a:spcAft>
              <a:buClr>
                <a:schemeClr val="dk1"/>
              </a:buClr>
              <a:buSzPts val="1200"/>
              <a:buFont typeface="Calibri"/>
              <a:buNone/>
            </a:pPr>
            <a:r>
              <a:rPr lang="en-IN" sz="1800" dirty="0"/>
              <a:t>The MS Teams breakout rooms must be created to allow for participants to discuss the video and their observations around the strategies applied - then select a spokesperson to share these with the audience verbally by unmuting and sharing when prompted by the facilitator. </a:t>
            </a:r>
          </a:p>
          <a:p>
            <a:pPr marL="0" lvl="0" indent="0" algn="l" rtl="0">
              <a:spcBef>
                <a:spcPts val="0"/>
              </a:spcBef>
              <a:spcAft>
                <a:spcPts val="0"/>
              </a:spcAft>
              <a:buClr>
                <a:schemeClr val="dk1"/>
              </a:buClr>
              <a:buSzPts val="1200"/>
              <a:buFont typeface="Calibri"/>
              <a:buNone/>
            </a:pPr>
            <a:endParaRPr lang="en-IN" sz="1800" dirty="0"/>
          </a:p>
          <a:p>
            <a:pPr marL="457200" lvl="0" indent="-342900" algn="just" rtl="0">
              <a:lnSpc>
                <a:spcPct val="107916"/>
              </a:lnSpc>
              <a:spcBef>
                <a:spcPts val="0"/>
              </a:spcBef>
              <a:spcAft>
                <a:spcPts val="0"/>
              </a:spcAft>
              <a:buClr>
                <a:schemeClr val="dk1"/>
              </a:buClr>
              <a:buSzPts val="1800"/>
              <a:buChar char="●"/>
            </a:pPr>
            <a:r>
              <a:rPr lang="en-IN" sz="1800" dirty="0">
                <a:latin typeface="Arial"/>
                <a:ea typeface="Arial"/>
                <a:cs typeface="Arial"/>
                <a:sym typeface="Arial"/>
              </a:rPr>
              <a:t>If the video is not specific to the country or humanitarian response context, take a few moments to discuss how the themes, challenges, or examples in the video apply to the local context. Highlight any similarities or differences in the experiences of persons with disabilities in the participants’ settings.</a:t>
            </a:r>
            <a:endParaRPr lang="en-IN" sz="1800" b="1" dirty="0">
              <a:latin typeface="Arial"/>
              <a:ea typeface="Arial"/>
              <a:cs typeface="Arial"/>
              <a:sym typeface="Arial"/>
            </a:endParaRPr>
          </a:p>
          <a:p>
            <a:pPr marL="0" lvl="0" indent="0" algn="l" rtl="0">
              <a:lnSpc>
                <a:spcPct val="107916"/>
              </a:lnSpc>
              <a:spcBef>
                <a:spcPts val="800"/>
              </a:spcBef>
              <a:spcAft>
                <a:spcPts val="0"/>
              </a:spcAft>
              <a:buClr>
                <a:schemeClr val="dk1"/>
              </a:buClr>
              <a:buSzPts val="1100"/>
              <a:buFont typeface="Arial"/>
              <a:buNone/>
            </a:pPr>
            <a:r>
              <a:rPr lang="en-IN" sz="1800" b="1" dirty="0">
                <a:latin typeface="Arial"/>
                <a:ea typeface="Arial"/>
                <a:cs typeface="Arial"/>
                <a:sym typeface="Arial"/>
              </a:rPr>
              <a:t>Feel free to replace this video with another one that is more relevant to the local context</a:t>
            </a:r>
            <a:r>
              <a:rPr lang="en-IN" sz="1800" dirty="0">
                <a:latin typeface="Arial"/>
                <a:ea typeface="Arial"/>
                <a:cs typeface="Arial"/>
                <a:sym typeface="Arial"/>
              </a:rPr>
              <a:t>, provided it aligns with the quality criteria outlined below.</a:t>
            </a:r>
          </a:p>
          <a:p>
            <a:pPr marL="0" lvl="0" indent="0" algn="l" rtl="0">
              <a:lnSpc>
                <a:spcPct val="107916"/>
              </a:lnSpc>
              <a:spcBef>
                <a:spcPts val="0"/>
              </a:spcBef>
              <a:spcAft>
                <a:spcPts val="0"/>
              </a:spcAft>
              <a:buClr>
                <a:schemeClr val="dk1"/>
              </a:buClr>
              <a:buSzPts val="1100"/>
              <a:buFont typeface="Arial"/>
              <a:buNone/>
            </a:pPr>
            <a:endParaRPr lang="en-IN" sz="1800" b="1" dirty="0">
              <a:latin typeface="Arial"/>
              <a:ea typeface="Arial"/>
              <a:cs typeface="Arial"/>
              <a:sym typeface="Arial"/>
            </a:endParaRPr>
          </a:p>
          <a:p>
            <a:pPr marL="0" lvl="0" indent="0" algn="l" rtl="0">
              <a:lnSpc>
                <a:spcPct val="107916"/>
              </a:lnSpc>
              <a:spcBef>
                <a:spcPts val="0"/>
              </a:spcBef>
              <a:spcAft>
                <a:spcPts val="0"/>
              </a:spcAft>
              <a:buClr>
                <a:schemeClr val="dk1"/>
              </a:buClr>
              <a:buSzPts val="1100"/>
              <a:buFont typeface="Arial"/>
              <a:buNone/>
            </a:pPr>
            <a:r>
              <a:rPr lang="en-IN" sz="1800" b="1" dirty="0">
                <a:latin typeface="Arial"/>
                <a:ea typeface="Arial"/>
                <a:cs typeface="Arial"/>
                <a:sym typeface="Arial"/>
              </a:rPr>
              <a:t>Minimum Quality Criteria for Video Selection:</a:t>
            </a:r>
            <a:endParaRPr lang="en-IN" sz="1800" dirty="0">
              <a:latin typeface="Arial"/>
              <a:ea typeface="Arial"/>
              <a:cs typeface="Arial"/>
              <a:sym typeface="Arial"/>
            </a:endParaRPr>
          </a:p>
          <a:p>
            <a:pPr marL="0" lvl="0" indent="0" algn="l" rtl="0">
              <a:lnSpc>
                <a:spcPct val="107916"/>
              </a:lnSpc>
              <a:spcBef>
                <a:spcPts val="0"/>
              </a:spcBef>
              <a:spcAft>
                <a:spcPts val="0"/>
              </a:spcAft>
              <a:buClr>
                <a:schemeClr val="dk1"/>
              </a:buClr>
              <a:buSzPts val="1100"/>
              <a:buFont typeface="Arial"/>
              <a:buNone/>
            </a:pPr>
            <a:r>
              <a:rPr lang="en-IN" sz="1800" dirty="0">
                <a:latin typeface="Arial"/>
                <a:ea typeface="Arial"/>
                <a:cs typeface="Arial"/>
                <a:sym typeface="Arial"/>
              </a:rPr>
              <a:t>When selecting videos for the training, ensure they meet the following criteria:</a:t>
            </a:r>
          </a:p>
          <a:p>
            <a:pPr marL="457200" lvl="0" indent="-342900" algn="l" rtl="0">
              <a:lnSpc>
                <a:spcPct val="107916"/>
              </a:lnSpc>
              <a:spcBef>
                <a:spcPts val="0"/>
              </a:spcBef>
              <a:spcAft>
                <a:spcPts val="0"/>
              </a:spcAft>
              <a:buClr>
                <a:schemeClr val="dk1"/>
              </a:buClr>
              <a:buSzPts val="1800"/>
              <a:buAutoNum type="arabicPeriod"/>
            </a:pPr>
            <a:r>
              <a:rPr lang="en-IN" sz="1800" b="1" dirty="0">
                <a:latin typeface="Arial"/>
                <a:ea typeface="Arial"/>
                <a:cs typeface="Arial"/>
                <a:sym typeface="Arial"/>
              </a:rPr>
              <a:t>Rights-Based Approach</a:t>
            </a:r>
            <a:r>
              <a:rPr lang="en-IN" sz="1800" dirty="0">
                <a:latin typeface="Arial"/>
                <a:ea typeface="Arial"/>
                <a:cs typeface="Arial"/>
                <a:sym typeface="Arial"/>
              </a:rPr>
              <a:t>:</a:t>
            </a:r>
          </a:p>
          <a:p>
            <a:pPr marL="914400" lvl="1" indent="-342900" algn="l" rtl="0">
              <a:lnSpc>
                <a:spcPct val="107916"/>
              </a:lnSpc>
              <a:spcBef>
                <a:spcPts val="0"/>
              </a:spcBef>
              <a:spcAft>
                <a:spcPts val="0"/>
              </a:spcAft>
              <a:buClr>
                <a:schemeClr val="dk1"/>
              </a:buClr>
              <a:buSzPts val="1800"/>
              <a:buAutoNum type="arabicPeriod"/>
            </a:pPr>
            <a:r>
              <a:rPr lang="en-IN" sz="1800" dirty="0">
                <a:latin typeface="Arial"/>
                <a:ea typeface="Arial"/>
                <a:cs typeface="Arial"/>
                <a:sym typeface="Arial"/>
              </a:rPr>
              <a:t>The language used in the video should align with the principles of the CRPD (Convention on the Rights of Persons with Disabilities) and the IASC Guidelines on Inclusion of Persons with Disabilities in Humanitarian Action.</a:t>
            </a:r>
          </a:p>
          <a:p>
            <a:pPr marL="914400" lvl="1" indent="-342900" algn="l" rtl="0">
              <a:lnSpc>
                <a:spcPct val="107916"/>
              </a:lnSpc>
              <a:spcBef>
                <a:spcPts val="0"/>
              </a:spcBef>
              <a:spcAft>
                <a:spcPts val="0"/>
              </a:spcAft>
              <a:buClr>
                <a:schemeClr val="dk1"/>
              </a:buClr>
              <a:buSzPts val="1800"/>
              <a:buAutoNum type="arabicPeriod"/>
            </a:pPr>
            <a:r>
              <a:rPr lang="en-IN" sz="1800" dirty="0">
                <a:latin typeface="Arial"/>
                <a:ea typeface="Arial"/>
                <a:cs typeface="Arial"/>
                <a:sym typeface="Arial"/>
              </a:rPr>
              <a:t>Avoid videos that portray persons with disabilities in a patronizing or charity-based manner.</a:t>
            </a:r>
          </a:p>
          <a:p>
            <a:pPr marL="457200" lvl="0" indent="-342900" algn="l" rtl="0">
              <a:lnSpc>
                <a:spcPct val="107916"/>
              </a:lnSpc>
              <a:spcBef>
                <a:spcPts val="0"/>
              </a:spcBef>
              <a:spcAft>
                <a:spcPts val="0"/>
              </a:spcAft>
              <a:buClr>
                <a:schemeClr val="dk1"/>
              </a:buClr>
              <a:buSzPts val="1800"/>
              <a:buAutoNum type="arabicPeriod"/>
            </a:pPr>
            <a:r>
              <a:rPr lang="en-IN" sz="1800" b="1" dirty="0">
                <a:latin typeface="Arial"/>
                <a:ea typeface="Arial"/>
                <a:cs typeface="Arial"/>
                <a:sym typeface="Arial"/>
              </a:rPr>
              <a:t>Representation</a:t>
            </a:r>
            <a:r>
              <a:rPr lang="en-IN" sz="1800" dirty="0">
                <a:latin typeface="Arial"/>
                <a:ea typeface="Arial"/>
                <a:cs typeface="Arial"/>
                <a:sym typeface="Arial"/>
              </a:rPr>
              <a:t>:</a:t>
            </a:r>
          </a:p>
          <a:p>
            <a:pPr marL="914400" lvl="1" indent="-342900" algn="l" rtl="0">
              <a:lnSpc>
                <a:spcPct val="107916"/>
              </a:lnSpc>
              <a:spcBef>
                <a:spcPts val="0"/>
              </a:spcBef>
              <a:spcAft>
                <a:spcPts val="0"/>
              </a:spcAft>
              <a:buClr>
                <a:schemeClr val="dk1"/>
              </a:buClr>
              <a:buSzPts val="1800"/>
              <a:buAutoNum type="arabicPeriod"/>
            </a:pPr>
            <a:r>
              <a:rPr lang="en-IN" sz="1800" dirty="0">
                <a:latin typeface="Arial"/>
                <a:ea typeface="Arial"/>
                <a:cs typeface="Arial"/>
                <a:sym typeface="Arial"/>
              </a:rPr>
              <a:t>The video should feature individuals with different types of disabilities (e.g., physical, sensory, intellectual, psychosocial) to promote diversity and inclusion.</a:t>
            </a:r>
          </a:p>
          <a:p>
            <a:pPr marL="914400" lvl="1" indent="-342900" algn="l" rtl="0">
              <a:lnSpc>
                <a:spcPct val="107916"/>
              </a:lnSpc>
              <a:spcBef>
                <a:spcPts val="0"/>
              </a:spcBef>
              <a:spcAft>
                <a:spcPts val="0"/>
              </a:spcAft>
              <a:buClr>
                <a:schemeClr val="dk1"/>
              </a:buClr>
              <a:buSzPts val="1800"/>
              <a:buAutoNum type="arabicPeriod"/>
            </a:pPr>
            <a:r>
              <a:rPr lang="en-IN" sz="1800" dirty="0">
                <a:latin typeface="Arial"/>
                <a:ea typeface="Arial"/>
                <a:cs typeface="Arial"/>
                <a:sym typeface="Arial"/>
              </a:rPr>
              <a:t>Aim to represent a range of ages, genders, and cultural backgrounds when possible.</a:t>
            </a:r>
          </a:p>
          <a:p>
            <a:pPr marL="457200" lvl="0" indent="-342900" algn="l" rtl="0">
              <a:lnSpc>
                <a:spcPct val="107916"/>
              </a:lnSpc>
              <a:spcBef>
                <a:spcPts val="0"/>
              </a:spcBef>
              <a:spcAft>
                <a:spcPts val="0"/>
              </a:spcAft>
              <a:buClr>
                <a:schemeClr val="dk1"/>
              </a:buClr>
              <a:buSzPts val="1800"/>
              <a:buAutoNum type="arabicPeriod"/>
            </a:pPr>
            <a:r>
              <a:rPr lang="en-IN" sz="1800" b="1" dirty="0">
                <a:latin typeface="Arial"/>
                <a:ea typeface="Arial"/>
                <a:cs typeface="Arial"/>
                <a:sym typeface="Arial"/>
              </a:rPr>
              <a:t>Accuracy and Relevance</a:t>
            </a:r>
            <a:r>
              <a:rPr lang="en-IN" sz="1800" dirty="0">
                <a:latin typeface="Arial"/>
                <a:ea typeface="Arial"/>
                <a:cs typeface="Arial"/>
                <a:sym typeface="Arial"/>
              </a:rPr>
              <a:t>:</a:t>
            </a:r>
          </a:p>
          <a:p>
            <a:pPr marL="914400" lvl="1" indent="-342900" algn="l" rtl="0">
              <a:lnSpc>
                <a:spcPct val="107916"/>
              </a:lnSpc>
              <a:spcBef>
                <a:spcPts val="0"/>
              </a:spcBef>
              <a:spcAft>
                <a:spcPts val="0"/>
              </a:spcAft>
              <a:buClr>
                <a:schemeClr val="dk1"/>
              </a:buClr>
              <a:buSzPts val="1800"/>
              <a:buAutoNum type="arabicPeriod"/>
            </a:pPr>
            <a:r>
              <a:rPr lang="en-IN" sz="1800" dirty="0">
                <a:latin typeface="Arial"/>
                <a:ea typeface="Arial"/>
                <a:cs typeface="Arial"/>
                <a:sym typeface="Arial"/>
              </a:rPr>
              <a:t>The content should be factually accurate and directly relevant to the training topic.</a:t>
            </a:r>
          </a:p>
          <a:p>
            <a:pPr marL="914400" lvl="1" indent="-342900" algn="l" rtl="0">
              <a:lnSpc>
                <a:spcPct val="107916"/>
              </a:lnSpc>
              <a:spcBef>
                <a:spcPts val="0"/>
              </a:spcBef>
              <a:spcAft>
                <a:spcPts val="0"/>
              </a:spcAft>
              <a:buClr>
                <a:schemeClr val="dk1"/>
              </a:buClr>
              <a:buSzPts val="1800"/>
              <a:buAutoNum type="arabicPeriod"/>
            </a:pPr>
            <a:r>
              <a:rPr lang="en-IN" sz="1800" dirty="0">
                <a:latin typeface="Arial"/>
                <a:ea typeface="Arial"/>
                <a:cs typeface="Arial"/>
                <a:sym typeface="Arial"/>
              </a:rPr>
              <a:t>Ensure the video addresses barriers, enablers, and solutions for inclusion.</a:t>
            </a:r>
          </a:p>
          <a:p>
            <a:pPr marL="457200" lvl="0" indent="-342900" algn="l" rtl="0">
              <a:lnSpc>
                <a:spcPct val="107916"/>
              </a:lnSpc>
              <a:spcBef>
                <a:spcPts val="0"/>
              </a:spcBef>
              <a:spcAft>
                <a:spcPts val="0"/>
              </a:spcAft>
              <a:buClr>
                <a:schemeClr val="dk1"/>
              </a:buClr>
              <a:buSzPts val="1800"/>
              <a:buAutoNum type="arabicPeriod"/>
            </a:pPr>
            <a:r>
              <a:rPr lang="en-IN" sz="1800" b="1" dirty="0">
                <a:latin typeface="Arial"/>
                <a:ea typeface="Arial"/>
                <a:cs typeface="Arial"/>
                <a:sym typeface="Arial"/>
              </a:rPr>
              <a:t>Cultural Sensitivity</a:t>
            </a:r>
            <a:r>
              <a:rPr lang="en-IN" sz="1800" dirty="0">
                <a:latin typeface="Arial"/>
                <a:ea typeface="Arial"/>
                <a:cs typeface="Arial"/>
                <a:sym typeface="Arial"/>
              </a:rPr>
              <a:t>:</a:t>
            </a:r>
          </a:p>
          <a:p>
            <a:pPr marL="914400" lvl="1" indent="-342900" algn="l" rtl="0">
              <a:lnSpc>
                <a:spcPct val="107916"/>
              </a:lnSpc>
              <a:spcBef>
                <a:spcPts val="0"/>
              </a:spcBef>
              <a:spcAft>
                <a:spcPts val="0"/>
              </a:spcAft>
              <a:buClr>
                <a:schemeClr val="dk1"/>
              </a:buClr>
              <a:buSzPts val="1800"/>
              <a:buAutoNum type="arabicPeriod"/>
            </a:pPr>
            <a:r>
              <a:rPr lang="en-IN" sz="1800" dirty="0">
                <a:latin typeface="Arial"/>
                <a:ea typeface="Arial"/>
                <a:cs typeface="Arial"/>
                <a:sym typeface="Arial"/>
              </a:rPr>
              <a:t>Avoid videos that may unintentionally promote stereotypes or cultural biases.</a:t>
            </a:r>
          </a:p>
          <a:p>
            <a:pPr marL="914400" lvl="1" indent="-342900" algn="l" rtl="0">
              <a:lnSpc>
                <a:spcPct val="107916"/>
              </a:lnSpc>
              <a:spcBef>
                <a:spcPts val="0"/>
              </a:spcBef>
              <a:spcAft>
                <a:spcPts val="0"/>
              </a:spcAft>
              <a:buClr>
                <a:schemeClr val="dk1"/>
              </a:buClr>
              <a:buSzPts val="1800"/>
              <a:buAutoNum type="arabicPeriod"/>
            </a:pPr>
            <a:r>
              <a:rPr lang="en-IN" sz="1800" dirty="0">
                <a:latin typeface="Arial"/>
                <a:ea typeface="Arial"/>
                <a:cs typeface="Arial"/>
                <a:sym typeface="Arial"/>
              </a:rPr>
              <a:t>Ensure the examples and visuals used in the video are respectful and inclusive.</a:t>
            </a:r>
          </a:p>
          <a:p>
            <a:pPr marL="457200" lvl="0" indent="-342900" algn="l" rtl="0">
              <a:lnSpc>
                <a:spcPct val="107916"/>
              </a:lnSpc>
              <a:spcBef>
                <a:spcPts val="0"/>
              </a:spcBef>
              <a:spcAft>
                <a:spcPts val="0"/>
              </a:spcAft>
              <a:buClr>
                <a:schemeClr val="dk1"/>
              </a:buClr>
              <a:buSzPts val="1800"/>
              <a:buAutoNum type="arabicPeriod"/>
            </a:pPr>
            <a:r>
              <a:rPr lang="en-IN" sz="1800" b="1" dirty="0">
                <a:latin typeface="Arial"/>
                <a:ea typeface="Arial"/>
                <a:cs typeface="Arial"/>
                <a:sym typeface="Arial"/>
              </a:rPr>
              <a:t>Technical Quality</a:t>
            </a:r>
            <a:r>
              <a:rPr lang="en-IN" sz="1800" dirty="0">
                <a:latin typeface="Arial"/>
                <a:ea typeface="Arial"/>
                <a:cs typeface="Arial"/>
                <a:sym typeface="Arial"/>
              </a:rPr>
              <a:t>:</a:t>
            </a:r>
          </a:p>
          <a:p>
            <a:pPr marL="914400" lvl="1" indent="-342900" algn="l" rtl="0">
              <a:lnSpc>
                <a:spcPct val="107916"/>
              </a:lnSpc>
              <a:spcBef>
                <a:spcPts val="0"/>
              </a:spcBef>
              <a:spcAft>
                <a:spcPts val="0"/>
              </a:spcAft>
              <a:buClr>
                <a:schemeClr val="dk1"/>
              </a:buClr>
              <a:buSzPts val="1800"/>
              <a:buAutoNum type="arabicPeriod"/>
            </a:pPr>
            <a:r>
              <a:rPr lang="en-IN" sz="1800" dirty="0">
                <a:latin typeface="Arial"/>
                <a:ea typeface="Arial"/>
                <a:cs typeface="Arial"/>
                <a:sym typeface="Arial"/>
              </a:rPr>
              <a:t>The video should have clear audio and visuals, with subtitles or captions to ensure accessibility.</a:t>
            </a:r>
          </a:p>
          <a:p>
            <a:pPr marL="914400" lvl="1" indent="-342900" algn="l" rtl="0">
              <a:lnSpc>
                <a:spcPct val="107916"/>
              </a:lnSpc>
              <a:spcBef>
                <a:spcPts val="0"/>
              </a:spcBef>
              <a:spcAft>
                <a:spcPts val="0"/>
              </a:spcAft>
              <a:buClr>
                <a:schemeClr val="dk1"/>
              </a:buClr>
              <a:buSzPts val="1800"/>
              <a:buAutoNum type="arabicPeriod"/>
            </a:pPr>
            <a:r>
              <a:rPr lang="en-IN" sz="1800" dirty="0">
                <a:latin typeface="Arial"/>
                <a:ea typeface="Arial"/>
                <a:cs typeface="Arial"/>
                <a:sym typeface="Arial"/>
              </a:rPr>
              <a:t>Ensure that the video’s pace and language are appropriate for the audience.</a:t>
            </a:r>
          </a:p>
          <a:p>
            <a:pPr marL="914400" lvl="0" indent="0" algn="l" rtl="0">
              <a:lnSpc>
                <a:spcPct val="107916"/>
              </a:lnSpc>
              <a:spcBef>
                <a:spcPts val="0"/>
              </a:spcBef>
              <a:spcAft>
                <a:spcPts val="0"/>
              </a:spcAft>
              <a:buNone/>
            </a:pPr>
            <a:endParaRPr lang="en-IN" sz="1800" dirty="0">
              <a:latin typeface="Arial"/>
              <a:ea typeface="Arial"/>
              <a:cs typeface="Arial"/>
              <a:sym typeface="Arial"/>
            </a:endParaRPr>
          </a:p>
          <a:p>
            <a:pPr marL="0" lvl="0" indent="0" algn="l" rtl="0">
              <a:lnSpc>
                <a:spcPct val="107916"/>
              </a:lnSpc>
              <a:spcBef>
                <a:spcPts val="0"/>
              </a:spcBef>
              <a:spcAft>
                <a:spcPts val="0"/>
              </a:spcAft>
              <a:buNone/>
            </a:pPr>
            <a:r>
              <a:rPr lang="en-IN" sz="1800" b="1" dirty="0">
                <a:latin typeface="Arial"/>
                <a:ea typeface="Arial"/>
                <a:cs typeface="Arial"/>
                <a:sym typeface="Arial"/>
              </a:rPr>
              <a:t>Facilitator Role:</a:t>
            </a:r>
          </a:p>
          <a:p>
            <a:pPr marL="457200" lvl="0" indent="-342900" algn="l" rtl="0">
              <a:lnSpc>
                <a:spcPct val="107916"/>
              </a:lnSpc>
              <a:spcBef>
                <a:spcPts val="0"/>
              </a:spcBef>
              <a:spcAft>
                <a:spcPts val="0"/>
              </a:spcAft>
              <a:buClr>
                <a:schemeClr val="dk1"/>
              </a:buClr>
              <a:buSzPts val="1800"/>
              <a:buChar char="•"/>
            </a:pPr>
            <a:r>
              <a:rPr lang="en-IN" sz="1800" dirty="0">
                <a:latin typeface="Arial"/>
                <a:ea typeface="Arial"/>
                <a:cs typeface="Arial"/>
                <a:sym typeface="Arial"/>
              </a:rPr>
              <a:t>Facilitate a discussion after the video to reinforce the learning objectives and encourage participants to share their reflections or relate the content to their work.</a:t>
            </a:r>
          </a:p>
          <a:p>
            <a:pPr marL="457200" lvl="0" indent="-342900" algn="l" rtl="0">
              <a:lnSpc>
                <a:spcPct val="107916"/>
              </a:lnSpc>
              <a:spcBef>
                <a:spcPts val="0"/>
              </a:spcBef>
              <a:spcAft>
                <a:spcPts val="0"/>
              </a:spcAft>
              <a:buClr>
                <a:schemeClr val="dk1"/>
              </a:buClr>
              <a:buSzPts val="1800"/>
              <a:buChar char="•"/>
            </a:pPr>
            <a:r>
              <a:rPr lang="en-IN" sz="1800" dirty="0">
                <a:latin typeface="Arial"/>
                <a:ea typeface="Arial"/>
                <a:cs typeface="Arial"/>
                <a:sym typeface="Arial"/>
              </a:rPr>
              <a:t>Address any questions or misconceptions that may arise from the video content.</a:t>
            </a:r>
          </a:p>
          <a:p>
            <a:pPr marL="457200" lvl="0" indent="-342900" algn="l" rtl="0">
              <a:lnSpc>
                <a:spcPct val="107916"/>
              </a:lnSpc>
              <a:spcBef>
                <a:spcPts val="0"/>
              </a:spcBef>
              <a:spcAft>
                <a:spcPts val="0"/>
              </a:spcAft>
              <a:buClr>
                <a:schemeClr val="dk1"/>
              </a:buClr>
              <a:buSzPts val="1800"/>
              <a:buChar char="•"/>
            </a:pPr>
            <a:r>
              <a:rPr lang="en-IN" sz="1800" dirty="0">
                <a:latin typeface="Arial"/>
                <a:ea typeface="Arial"/>
                <a:cs typeface="Arial"/>
                <a:sym typeface="Arial"/>
              </a:rPr>
              <a:t>Highlight key messages and actionable takeaways relevant to the participants’ local context.</a:t>
            </a:r>
          </a:p>
          <a:p>
            <a:pPr marL="0" lvl="0" indent="0" algn="just" rtl="0">
              <a:lnSpc>
                <a:spcPct val="107916"/>
              </a:lnSpc>
              <a:spcBef>
                <a:spcPts val="0"/>
              </a:spcBef>
              <a:spcAft>
                <a:spcPts val="0"/>
              </a:spcAft>
              <a:buNone/>
            </a:pPr>
            <a:r>
              <a:rPr lang="en-IN" sz="1800" dirty="0">
                <a:latin typeface="Arial"/>
                <a:ea typeface="Arial"/>
                <a:cs typeface="Arial"/>
                <a:sym typeface="Arial"/>
              </a:rPr>
              <a:t>(allow 10 minutes to watch feedback and share – time permitting)</a:t>
            </a:r>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27</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1795290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542925" lvl="0" indent="-457200" algn="l" rtl="0">
              <a:lnSpc>
                <a:spcPct val="100000"/>
              </a:lnSpc>
              <a:spcBef>
                <a:spcPts val="0"/>
              </a:spcBef>
              <a:spcAft>
                <a:spcPts val="0"/>
              </a:spcAft>
              <a:buClr>
                <a:schemeClr val="dk1"/>
              </a:buClr>
              <a:buSzPts val="1100"/>
              <a:buFont typeface="Arial"/>
              <a:buNone/>
            </a:pPr>
            <a:r>
              <a:rPr lang="en-US" sz="1200" b="1">
                <a:latin typeface="Arial"/>
                <a:ea typeface="Arial"/>
                <a:cs typeface="Arial"/>
                <a:sym typeface="Arial"/>
              </a:rPr>
              <a:t>Facilitator points:</a:t>
            </a:r>
            <a:endParaRPr lang="en-US" sz="12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US" sz="1200">
                <a:latin typeface="Arial"/>
                <a:ea typeface="Arial"/>
                <a:cs typeface="Arial"/>
                <a:sym typeface="Arial"/>
              </a:rPr>
              <a:t>Not all persons with a disability are vulnerable …</a:t>
            </a:r>
          </a:p>
          <a:p>
            <a:pPr marL="457200" lvl="0" indent="-342900" algn="l" rtl="0">
              <a:lnSpc>
                <a:spcPct val="100000"/>
              </a:lnSpc>
              <a:spcBef>
                <a:spcPts val="0"/>
              </a:spcBef>
              <a:spcAft>
                <a:spcPts val="0"/>
              </a:spcAft>
              <a:buClr>
                <a:schemeClr val="dk1"/>
              </a:buClr>
              <a:buSzPts val="1800"/>
              <a:buChar char="●"/>
            </a:pPr>
            <a:r>
              <a:rPr lang="en-US" sz="1200">
                <a:latin typeface="Arial"/>
                <a:ea typeface="Arial"/>
                <a:cs typeface="Arial"/>
                <a:sym typeface="Arial"/>
              </a:rPr>
              <a:t>However the combination of factors, both within their unique circumstances and from broader barriers, statistically reflects heightened levels of risk amongst this demographic.</a:t>
            </a:r>
          </a:p>
          <a:p>
            <a:pPr marL="457200" lvl="0" indent="-342900" algn="l" rtl="0">
              <a:lnSpc>
                <a:spcPct val="100000"/>
              </a:lnSpc>
              <a:spcBef>
                <a:spcPts val="0"/>
              </a:spcBef>
              <a:spcAft>
                <a:spcPts val="0"/>
              </a:spcAft>
              <a:buClr>
                <a:schemeClr val="dk1"/>
              </a:buClr>
              <a:buSzPts val="1800"/>
              <a:buChar char="●"/>
            </a:pPr>
            <a:r>
              <a:rPr lang="en-US" sz="1200">
                <a:latin typeface="Arial"/>
                <a:ea typeface="Arial"/>
                <a:cs typeface="Arial"/>
                <a:sym typeface="Arial"/>
              </a:rPr>
              <a:t>We must therefore take a proactive approach to recognizing and removing these barriers whilst being sensitive to the intersectionality of factors which place persons with disabilities at higher risk. </a:t>
            </a:r>
          </a:p>
          <a:p>
            <a:endParaRPr lang="de-DE"/>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28</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7485690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2325FB-12F4-3CC0-D1E6-3343E52F37C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A4893C4-9287-EA90-99C1-4D0C6939BF6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7A95461-A40C-3C8E-0A91-3D4FB1F74168}"/>
              </a:ext>
            </a:extLst>
          </p:cNvPr>
          <p:cNvSpPr>
            <a:spLocks noGrp="1"/>
          </p:cNvSpPr>
          <p:nvPr>
            <p:ph type="body" idx="1"/>
          </p:nvPr>
        </p:nvSpPr>
        <p:spPr/>
        <p:txBody>
          <a:bodyPr/>
          <a:lstStyle/>
          <a:p>
            <a:pPr marL="0" lvl="0" indent="0" algn="just" rtl="0">
              <a:lnSpc>
                <a:spcPct val="150000"/>
              </a:lnSpc>
              <a:spcBef>
                <a:spcPts val="0"/>
              </a:spcBef>
              <a:spcAft>
                <a:spcPts val="0"/>
              </a:spcAft>
              <a:buClr>
                <a:schemeClr val="dk1"/>
              </a:buClr>
              <a:buSzPts val="1100"/>
              <a:buFont typeface="Arial"/>
              <a:buNone/>
            </a:pPr>
            <a:r>
              <a:rPr lang="en-US" sz="1200" b="1">
                <a:latin typeface="Arial"/>
                <a:ea typeface="Arial"/>
                <a:cs typeface="Arial"/>
                <a:sym typeface="Arial"/>
              </a:rPr>
              <a:t>Facilitator Notes:</a:t>
            </a:r>
          </a:p>
          <a:p>
            <a:pPr marL="0" lvl="0" indent="0" algn="just" rtl="0">
              <a:lnSpc>
                <a:spcPct val="150000"/>
              </a:lnSpc>
              <a:spcBef>
                <a:spcPts val="0"/>
              </a:spcBef>
              <a:spcAft>
                <a:spcPts val="0"/>
              </a:spcAft>
              <a:buClr>
                <a:schemeClr val="dk1"/>
              </a:buClr>
              <a:buSzPts val="1100"/>
              <a:buFont typeface="Arial"/>
              <a:buNone/>
            </a:pPr>
            <a:r>
              <a:rPr lang="en-US" sz="1200" b="0">
                <a:latin typeface="Arial"/>
                <a:ea typeface="Arial"/>
                <a:cs typeface="Arial"/>
                <a:sym typeface="Arial"/>
              </a:rPr>
              <a:t>At end of every module you can provide an overview of the other modules of the training package. If you only use specific modules in the training, you can just display those used (e.g. M1, M2, M4, M5). The objective is to ensure the participants know what to expect still, which module they finished and what is next.</a:t>
            </a:r>
          </a:p>
        </p:txBody>
      </p:sp>
      <p:sp>
        <p:nvSpPr>
          <p:cNvPr id="4" name="Slide Number Placeholder 3">
            <a:extLst>
              <a:ext uri="{FF2B5EF4-FFF2-40B4-BE49-F238E27FC236}">
                <a16:creationId xmlns:a16="http://schemas.microsoft.com/office/drawing/2014/main" id="{1684266B-2947-9843-BD79-DD5555F4857F}"/>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29</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2514898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07000"/>
              </a:lnSpc>
              <a:spcBef>
                <a:spcPts val="0"/>
              </a:spcBef>
              <a:spcAft>
                <a:spcPts val="0"/>
              </a:spcAft>
              <a:buSzPts val="1400"/>
              <a:buNone/>
            </a:pPr>
            <a:r>
              <a:rPr lang="en-US" sz="1200" b="0" u="none">
                <a:solidFill>
                  <a:schemeClr val="tx1"/>
                </a:solidFill>
                <a:latin typeface="Arial"/>
                <a:ea typeface="Arial"/>
                <a:cs typeface="Arial"/>
                <a:sym typeface="Arial"/>
              </a:rPr>
              <a:t>Facilitator Notes: </a:t>
            </a:r>
          </a:p>
          <a:p>
            <a:pPr marL="0" lvl="0" indent="0" algn="l" rtl="0">
              <a:lnSpc>
                <a:spcPct val="107000"/>
              </a:lnSpc>
              <a:spcBef>
                <a:spcPts val="0"/>
              </a:spcBef>
              <a:spcAft>
                <a:spcPts val="0"/>
              </a:spcAft>
              <a:buSzPts val="1400"/>
              <a:buNone/>
            </a:pPr>
            <a:r>
              <a:rPr lang="en-US" sz="1200" b="0" u="none">
                <a:solidFill>
                  <a:schemeClr val="tx1"/>
                </a:solidFill>
                <a:latin typeface="Arial"/>
                <a:ea typeface="Arial"/>
                <a:cs typeface="Arial"/>
                <a:sym typeface="Arial"/>
              </a:rPr>
              <a:t>We have listed them below for ease of reference while researching:</a:t>
            </a:r>
          </a:p>
          <a:p>
            <a:pPr marL="177657" marR="0" lvl="0" indent="-177657" algn="l" rtl="0">
              <a:lnSpc>
                <a:spcPct val="100000"/>
              </a:lnSpc>
              <a:spcBef>
                <a:spcPts val="0"/>
              </a:spcBef>
              <a:spcAft>
                <a:spcPts val="0"/>
              </a:spcAft>
              <a:buClr>
                <a:schemeClr val="dk1"/>
              </a:buClr>
              <a:buSzPts val="1800"/>
              <a:buFont typeface="Arial"/>
              <a:buChar char="•"/>
            </a:pPr>
            <a:r>
              <a:rPr lang="en-US" sz="1200" b="0" u="none">
                <a:solidFill>
                  <a:schemeClr val="tx1"/>
                </a:solidFill>
                <a:latin typeface="Arial"/>
                <a:ea typeface="Arial"/>
                <a:cs typeface="Arial"/>
                <a:sym typeface="Arial"/>
              </a:rPr>
              <a:t>UN Convention on the Rights of Persons with Disabilities (CRPD), 2006: </a:t>
            </a:r>
            <a:r>
              <a:rPr lang="en-US" sz="1200" b="0" u="none">
                <a:solidFill>
                  <a:schemeClr val="tx1"/>
                </a:solidFill>
                <a:latin typeface="Arial"/>
                <a:ea typeface="Arial"/>
                <a:cs typeface="Arial"/>
                <a:sym typeface="Arial"/>
                <a:hlinkClick r:id="rId3">
                  <a:extLst>
                    <a:ext uri="{A12FA001-AC4F-418D-AE19-62706E023703}">
                      <ahyp:hlinkClr xmlns:ahyp="http://schemas.microsoft.com/office/drawing/2018/hyperlinkcolor" val="tx"/>
                    </a:ext>
                  </a:extLst>
                </a:hlinkClick>
              </a:rPr>
              <a:t>https://www.un.org/development/desa/disabilities/convention-on-the-rights-of-persons-with-disabilities.html</a:t>
            </a:r>
            <a:endParaRPr lang="en-US" sz="1200" b="0" u="none">
              <a:solidFill>
                <a:schemeClr val="tx1"/>
              </a:solidFill>
              <a:latin typeface="Arial"/>
              <a:ea typeface="Arial"/>
              <a:cs typeface="Arial"/>
              <a:sym typeface="Arial"/>
            </a:endParaRPr>
          </a:p>
          <a:p>
            <a:pPr marL="285750" marR="0" lvl="0" indent="-285750" algn="l" defTabSz="914400" rtl="0" eaLnBrk="1" fontAlgn="auto" latinLnBrk="0" hangingPunct="1">
              <a:lnSpc>
                <a:spcPct val="100000"/>
              </a:lnSpc>
              <a:spcBef>
                <a:spcPts val="0"/>
              </a:spcBef>
              <a:spcAft>
                <a:spcPts val="0"/>
              </a:spcAft>
              <a:buClr>
                <a:schemeClr val="dk1"/>
              </a:buClr>
              <a:buSzPts val="1800"/>
              <a:buFont typeface="Arial"/>
              <a:buChar char="•"/>
              <a:tabLst/>
              <a:defRPr/>
            </a:pPr>
            <a:r>
              <a:rPr lang="en-US" sz="1200" b="0" u="none">
                <a:solidFill>
                  <a:schemeClr val="tx1"/>
                </a:solidFill>
                <a:latin typeface="Arial"/>
                <a:ea typeface="Arial"/>
                <a:cs typeface="Arial"/>
                <a:sym typeface="Arial"/>
              </a:rPr>
              <a:t>UN Disability Inclusion Strategy (2019): system-wide policies to become more inclusive of persons with disabilities: </a:t>
            </a:r>
            <a:r>
              <a:rPr lang="en-US" sz="1400" b="0" u="none">
                <a:solidFill>
                  <a:schemeClr val="tx1"/>
                </a:solidFill>
                <a:latin typeface="Arial"/>
                <a:ea typeface="Arial"/>
                <a:cs typeface="Arial"/>
                <a:sym typeface="Arial"/>
                <a:hlinkClick r:id="rId4">
                  <a:extLst>
                    <a:ext uri="{A12FA001-AC4F-418D-AE19-62706E023703}">
                      <ahyp:hlinkClr xmlns:ahyp="http://schemas.microsoft.com/office/drawing/2018/hyperlinkcolor" val="tx"/>
                    </a:ext>
                  </a:extLst>
                </a:hlinkClick>
              </a:rPr>
              <a:t>https://www.un.org/en/content/disabilitystrategy/</a:t>
            </a:r>
            <a:r>
              <a:rPr lang="en-US" sz="1400" b="0" u="none">
                <a:solidFill>
                  <a:schemeClr val="tx1"/>
                </a:solidFill>
                <a:latin typeface="Arial"/>
                <a:ea typeface="Arial"/>
                <a:cs typeface="Arial"/>
                <a:sym typeface="Arial"/>
              </a:rPr>
              <a:t> </a:t>
            </a:r>
          </a:p>
          <a:p>
            <a:pPr marL="285750" marR="0" lvl="0" indent="-285750" algn="l" rtl="0">
              <a:lnSpc>
                <a:spcPct val="100000"/>
              </a:lnSpc>
              <a:spcBef>
                <a:spcPts val="0"/>
              </a:spcBef>
              <a:spcAft>
                <a:spcPts val="0"/>
              </a:spcAft>
              <a:buClr>
                <a:schemeClr val="dk1"/>
              </a:buClr>
              <a:buSzPts val="1800"/>
              <a:buFont typeface="Arial"/>
              <a:buChar char="•"/>
            </a:pPr>
            <a:r>
              <a:rPr lang="en-US" sz="1200" b="0" u="none">
                <a:solidFill>
                  <a:schemeClr val="tx1"/>
                </a:solidFill>
                <a:latin typeface="Arial"/>
                <a:ea typeface="Arial"/>
                <a:cs typeface="Arial"/>
                <a:sym typeface="Arial"/>
              </a:rPr>
              <a:t>IASC Guidelines on Inclusion of Persons with Disabilities in Humanitarian Action (2019): https://interagencystandingcommittee.org/sites/default/files/migrated/2020-11/IASC%20Guidelines%20on%20the%20Inclusion%20of%20Persons%20with%20Disabilities%20in%20Humanitarian%20Action%2C%202019_0.pdf</a:t>
            </a:r>
            <a:endParaRPr lang="en-US" sz="1400" b="0" u="none">
              <a:solidFill>
                <a:schemeClr val="tx1"/>
              </a:solidFill>
            </a:endParaRPr>
          </a:p>
          <a:p>
            <a:pPr marL="285750" marR="0" lvl="0" indent="-285750" algn="l" rtl="0">
              <a:lnSpc>
                <a:spcPct val="100000"/>
              </a:lnSpc>
              <a:spcBef>
                <a:spcPts val="0"/>
              </a:spcBef>
              <a:spcAft>
                <a:spcPts val="0"/>
              </a:spcAft>
              <a:buClr>
                <a:schemeClr val="dk1"/>
              </a:buClr>
              <a:buSzPts val="1800"/>
              <a:buFont typeface="Arial"/>
              <a:buChar char="•"/>
            </a:pPr>
            <a:r>
              <a:rPr lang="en-US" sz="1200" b="0" u="none">
                <a:solidFill>
                  <a:schemeClr val="tx1"/>
                </a:solidFill>
                <a:latin typeface="Arial"/>
                <a:ea typeface="Arial"/>
                <a:cs typeface="Arial"/>
                <a:sym typeface="Arial"/>
              </a:rPr>
              <a:t>Sendai Framework for Disaster Risk Reduction (2015) affirming same principles: https://aidmi.org/wp-content/uploads/2023/05/sendaiframeworkfordrren.pdf</a:t>
            </a:r>
            <a:endParaRPr lang="en-US" sz="1200" b="0" u="none">
              <a:solidFill>
                <a:schemeClr val="tx1"/>
              </a:solidFill>
            </a:endParaRPr>
          </a:p>
          <a:p>
            <a:pPr marL="285750" marR="0" lvl="0" indent="-285750" algn="l" rtl="0">
              <a:lnSpc>
                <a:spcPct val="100000"/>
              </a:lnSpc>
              <a:spcBef>
                <a:spcPts val="0"/>
              </a:spcBef>
              <a:spcAft>
                <a:spcPts val="0"/>
              </a:spcAft>
              <a:buClr>
                <a:schemeClr val="dk1"/>
              </a:buClr>
              <a:buSzPts val="1800"/>
              <a:buFont typeface="Arial"/>
              <a:buChar char="•"/>
            </a:pPr>
            <a:r>
              <a:rPr lang="en-US" sz="1200" b="0" u="none">
                <a:solidFill>
                  <a:schemeClr val="tx1"/>
                </a:solidFill>
                <a:latin typeface="Arial"/>
                <a:ea typeface="Arial"/>
                <a:cs typeface="Arial"/>
                <a:sym typeface="Arial"/>
              </a:rPr>
              <a:t>2030 Agenda for Sustainable Development (2015) affirming no one should be left behind: </a:t>
            </a:r>
            <a:r>
              <a:rPr lang="de-DE" b="0" u="none">
                <a:solidFill>
                  <a:schemeClr val="tx1"/>
                </a:solidFill>
                <a:hlinkClick r:id="rId5">
                  <a:extLst>
                    <a:ext uri="{A12FA001-AC4F-418D-AE19-62706E023703}">
                      <ahyp:hlinkClr xmlns:ahyp="http://schemas.microsoft.com/office/drawing/2018/hyperlinkcolor" val="tx"/>
                    </a:ext>
                  </a:extLst>
                </a:hlinkClick>
              </a:rPr>
              <a:t>https://sdgs.un.org/2030agenda</a:t>
            </a:r>
            <a:endParaRPr lang="en-US" sz="1200" b="0" u="none">
              <a:solidFill>
                <a:schemeClr val="tx1"/>
              </a:solidFill>
              <a:latin typeface="Arial"/>
              <a:ea typeface="Arial"/>
              <a:cs typeface="Arial"/>
              <a:sym typeface="Arial"/>
            </a:endParaRPr>
          </a:p>
          <a:p>
            <a:pPr marL="285750" marR="0" lvl="0" indent="-285750" algn="l" rtl="0">
              <a:lnSpc>
                <a:spcPct val="100000"/>
              </a:lnSpc>
              <a:spcBef>
                <a:spcPts val="0"/>
              </a:spcBef>
              <a:spcAft>
                <a:spcPts val="0"/>
              </a:spcAft>
              <a:buClr>
                <a:schemeClr val="dk1"/>
              </a:buClr>
              <a:buSzPts val="1800"/>
              <a:buFont typeface="Arial"/>
              <a:buChar char="•"/>
            </a:pPr>
            <a:r>
              <a:rPr lang="en-US" sz="1200" b="0" u="none">
                <a:solidFill>
                  <a:schemeClr val="tx1"/>
                </a:solidFill>
                <a:latin typeface="Arial"/>
                <a:ea typeface="Arial"/>
                <a:cs typeface="Arial"/>
                <a:sym typeface="Arial"/>
              </a:rPr>
              <a:t>UN Flagship Report on Disability and Development (2024): </a:t>
            </a:r>
            <a:r>
              <a:rPr lang="en-US" sz="1200" b="0" u="none">
                <a:solidFill>
                  <a:schemeClr val="tx1"/>
                </a:solidFill>
                <a:latin typeface="Arial"/>
                <a:ea typeface="Arial"/>
                <a:cs typeface="Arial"/>
                <a:sym typeface="Arial"/>
                <a:hlinkClick r:id="rId6">
                  <a:extLst>
                    <a:ext uri="{A12FA001-AC4F-418D-AE19-62706E023703}">
                      <ahyp:hlinkClr xmlns:ahyp="http://schemas.microsoft.com/office/drawing/2018/hyperlinkcolor" val="tx"/>
                    </a:ext>
                  </a:extLst>
                </a:hlinkClick>
              </a:rPr>
              <a:t>https://social.desa.un.org/publications/un-flagship-report-on-disability-and-development-2024</a:t>
            </a:r>
            <a:r>
              <a:rPr lang="en-US" sz="1200" b="0" u="none">
                <a:solidFill>
                  <a:schemeClr val="tx1"/>
                </a:solidFill>
                <a:latin typeface="Arial"/>
                <a:ea typeface="Arial"/>
                <a:cs typeface="Arial"/>
                <a:sym typeface="Arial"/>
              </a:rPr>
              <a:t> </a:t>
            </a:r>
          </a:p>
          <a:p>
            <a:pPr marL="285750" marR="0" lvl="0" indent="-285750" algn="l" rtl="0">
              <a:lnSpc>
                <a:spcPct val="100000"/>
              </a:lnSpc>
              <a:spcBef>
                <a:spcPts val="0"/>
              </a:spcBef>
              <a:spcAft>
                <a:spcPts val="0"/>
              </a:spcAft>
              <a:buClr>
                <a:schemeClr val="dk1"/>
              </a:buClr>
              <a:buSzPts val="1800"/>
              <a:buFont typeface="Arial"/>
              <a:buChar char="•"/>
            </a:pPr>
            <a:r>
              <a:rPr lang="en-US" b="0" u="none">
                <a:solidFill>
                  <a:schemeClr val="tx1"/>
                </a:solidFill>
              </a:rPr>
              <a:t>ACF &amp; IRC, Annex 03. Protection risk matrix and food insecurity: </a:t>
            </a:r>
            <a:r>
              <a:rPr lang="de-DE" b="0" u="none">
                <a:solidFill>
                  <a:schemeClr val="tx1"/>
                </a:solidFill>
                <a:hlinkClick r:id="rId7">
                  <a:extLst>
                    <a:ext uri="{A12FA001-AC4F-418D-AE19-62706E023703}">
                      <ahyp:hlinkClr xmlns:ahyp="http://schemas.microsoft.com/office/drawing/2018/hyperlinkcolor" val="tx"/>
                    </a:ext>
                  </a:extLst>
                </a:hlinkClick>
              </a:rPr>
              <a:t>https://onedrive.live.com/:x:/g/personal/0D2881BEF0969125/IQC3OrNCxDrMQpxxTCtik2cPAaOhxQ-HV4O-twxXZm1JIcs?rtime=RRu32Mdz3kg&amp;redeem=</a:t>
            </a:r>
            <a:r>
              <a:rPr lang="de-DE" b="0" u="sng">
                <a:solidFill>
                  <a:schemeClr val="tx1"/>
                </a:solidFill>
                <a:hlinkClick r:id="rId7">
                  <a:extLst>
                    <a:ext uri="{A12FA001-AC4F-418D-AE19-62706E023703}">
                      <ahyp:hlinkClr xmlns:ahyp="http://schemas.microsoft.com/office/drawing/2018/hyperlinkcolor" val="tx"/>
                    </a:ext>
                  </a:extLst>
                </a:hlinkClick>
              </a:rPr>
              <a:t>aHR0cHM6Ly8xZHJ2Lm1zL3gvYy8wRDI4ODFCRUYwOTY5MTI1L0ViYzZzMExFT3N4Q25IRk1LMktUWnc4Qm82SEZENGRYZzc2M0RGZG1iVWtoeXc</a:t>
            </a:r>
            <a:r>
              <a:rPr lang="de-DE" b="0" u="none">
                <a:solidFill>
                  <a:schemeClr val="tx1"/>
                </a:solidFill>
                <a:hlinkClick r:id="rId7">
                  <a:extLst>
                    <a:ext uri="{A12FA001-AC4F-418D-AE19-62706E023703}">
                      <ahyp:hlinkClr xmlns:ahyp="http://schemas.microsoft.com/office/drawing/2018/hyperlinkcolor" val="tx"/>
                    </a:ext>
                  </a:extLst>
                </a:hlinkClick>
              </a:rPr>
              <a:t>_ZT01dGJyblYmQ1Q9MTc2ODkxNjU0MDE3NSZPUj1PdXRsb29rLUJvZHkmQ0lEPTVBQjNENTk1LTU1NkEtNDZFQi04MkZDLTRCNTRBQkMyQUVGMCZXU0w9MQ</a:t>
            </a:r>
            <a:endParaRPr lang="en-US" b="0" u="none">
              <a:solidFill>
                <a:schemeClr val="tx1"/>
              </a:solidFill>
            </a:endParaRPr>
          </a:p>
          <a:p>
            <a:pPr marL="285750" marR="0" lvl="0" indent="-285750" algn="l" rtl="0">
              <a:lnSpc>
                <a:spcPct val="100000"/>
              </a:lnSpc>
              <a:spcBef>
                <a:spcPts val="0"/>
              </a:spcBef>
              <a:spcAft>
                <a:spcPts val="0"/>
              </a:spcAft>
              <a:buClr>
                <a:schemeClr val="dk1"/>
              </a:buClr>
              <a:buSzPts val="1800"/>
              <a:buFont typeface="Arial"/>
              <a:buChar char="•"/>
            </a:pPr>
            <a:r>
              <a:rPr lang="en-US" sz="1200" b="0" u="none">
                <a:solidFill>
                  <a:schemeClr val="tx1"/>
                </a:solidFill>
              </a:rPr>
              <a:t>SPHERE handbook (2018 edition)</a:t>
            </a:r>
            <a:endParaRPr lang="en-US" sz="1200" b="0" u="none">
              <a:solidFill>
                <a:schemeClr val="tx1"/>
              </a:solidFill>
              <a:latin typeface="Calibri"/>
              <a:ea typeface="Calibri"/>
              <a:cs typeface="Calibri"/>
              <a:sym typeface="Calibri"/>
            </a:endParaRPr>
          </a:p>
          <a:p>
            <a:endParaRPr lang="de-DE" b="0" u="none">
              <a:solidFill>
                <a:schemeClr val="tx1"/>
              </a:solidFill>
            </a:endParaRP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31</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202699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00000"/>
              </a:lnSpc>
              <a:spcBef>
                <a:spcPts val="0"/>
              </a:spcBef>
              <a:spcAft>
                <a:spcPts val="0"/>
              </a:spcAft>
              <a:buClr>
                <a:schemeClr val="dk1"/>
              </a:buClr>
              <a:buSzPts val="1100"/>
              <a:buFont typeface="Arial"/>
              <a:buNone/>
            </a:pPr>
            <a:r>
              <a:rPr lang="en-US" sz="1200" b="1">
                <a:latin typeface="Arial"/>
                <a:ea typeface="Arial"/>
                <a:cs typeface="Arial"/>
                <a:sym typeface="Arial"/>
              </a:rPr>
              <a:t>Facilitator Notes: </a:t>
            </a:r>
            <a:endParaRPr lang="en-US" sz="1200">
              <a:latin typeface="Arial"/>
              <a:ea typeface="Arial"/>
              <a:cs typeface="Arial"/>
              <a:sym typeface="Arial"/>
            </a:endParaRPr>
          </a:p>
          <a:p>
            <a:pPr marL="0" lvl="0" indent="0" algn="l" rtl="0">
              <a:lnSpc>
                <a:spcPct val="100000"/>
              </a:lnSpc>
              <a:spcBef>
                <a:spcPts val="0"/>
              </a:spcBef>
              <a:spcAft>
                <a:spcPts val="0"/>
              </a:spcAft>
              <a:buClr>
                <a:schemeClr val="dk1"/>
              </a:buClr>
              <a:buSzPts val="1100"/>
              <a:buFont typeface="Arial"/>
              <a:buNone/>
            </a:pPr>
            <a:r>
              <a:rPr lang="en-US" sz="1200" b="0">
                <a:latin typeface="Arial"/>
                <a:cs typeface="Arial"/>
                <a:sym typeface="Arial"/>
              </a:rPr>
              <a:t>Handicap International / Humanity &amp; Inclusion (HI) led the inter-agency development process of this “Disability-inclusive Food Security Training Package” within the frame of the project “Phase 4 – Leave no one behind” (LNOB). The project is funded by the German Federal Foreign Office (GFFO) and implemented in consortia with CBM International as well as in collaboration with African Disability Forum (ADF) and International Disability Alliance (IDA). The next slide shows the 4 project results. </a:t>
            </a:r>
            <a:endParaRPr lang="en-US" b="0"/>
          </a:p>
          <a:p>
            <a:pPr marL="0" lvl="0" indent="0" algn="l" rtl="0">
              <a:lnSpc>
                <a:spcPct val="100000"/>
              </a:lnSpc>
              <a:spcBef>
                <a:spcPts val="0"/>
              </a:spcBef>
              <a:spcAft>
                <a:spcPts val="0"/>
              </a:spcAft>
              <a:buSzPts val="1400"/>
              <a:buNone/>
            </a:pPr>
            <a:endParaRPr lang="en-US"/>
          </a:p>
          <a:p>
            <a:pPr marL="0" lvl="0" indent="0" algn="l" rtl="0">
              <a:lnSpc>
                <a:spcPct val="100000"/>
              </a:lnSpc>
              <a:spcBef>
                <a:spcPts val="0"/>
              </a:spcBef>
              <a:spcAft>
                <a:spcPts val="0"/>
              </a:spcAft>
              <a:buSzPts val="1400"/>
              <a:buNone/>
            </a:pPr>
            <a:r>
              <a:rPr lang="en-US" b="1"/>
              <a:t>History of LNOB project:</a:t>
            </a:r>
          </a:p>
          <a:p>
            <a:pPr marL="171450" lvl="0" indent="-171450" algn="l" rtl="0">
              <a:lnSpc>
                <a:spcPct val="100000"/>
              </a:lnSpc>
              <a:spcBef>
                <a:spcPts val="0"/>
              </a:spcBef>
              <a:spcAft>
                <a:spcPts val="0"/>
              </a:spcAft>
              <a:buSzPts val="1400"/>
              <a:buFont typeface="Arial" panose="020B0604020202020204" pitchFamily="34" charset="0"/>
              <a:buChar char="•"/>
            </a:pPr>
            <a:r>
              <a:rPr lang="en-US"/>
              <a:t>Since 2016, the LNOB-project series focuses on </a:t>
            </a:r>
            <a:r>
              <a:rPr lang="en-US" b="1"/>
              <a:t>mainstreaming disability </a:t>
            </a:r>
            <a:r>
              <a:rPr lang="en-US"/>
              <a:t>in humanitarian action in line with the IASC Guidelines on Inclusion of Persons with Disabilities in Humanitarian Action. Further information can be found</a:t>
            </a:r>
            <a:r>
              <a:rPr lang="en-US" baseline="0"/>
              <a:t> on the project website: https://www.hi-deutschland-projekte.de/lnob/about-lnob/ </a:t>
            </a:r>
          </a:p>
          <a:p>
            <a:pPr marL="171450" lvl="0" indent="-171450" algn="l" rtl="0">
              <a:lnSpc>
                <a:spcPct val="100000"/>
              </a:lnSpc>
              <a:spcBef>
                <a:spcPts val="0"/>
              </a:spcBef>
              <a:spcAft>
                <a:spcPts val="0"/>
              </a:spcAft>
              <a:buSzPts val="1400"/>
              <a:buFont typeface="Arial" panose="020B0604020202020204" pitchFamily="34" charset="0"/>
              <a:buChar char="•"/>
            </a:pPr>
            <a:r>
              <a:rPr lang="en-US" b="1"/>
              <a:t>Phase 4 (2025-2026) </a:t>
            </a:r>
            <a:r>
              <a:rPr lang="en-US"/>
              <a:t>builds upon our successes of the previous phases and enhances the uptake of the IASC Guidelines for lasting impact through side-scaling and localization. We are working on global level and in six countries in East (Somalia/Somaliland, South Sudan, Uganda) and West (Cameroon, Niger, Nigeria) Africa.    </a:t>
            </a:r>
          </a:p>
          <a:p>
            <a:pPr marL="171450" marR="0" lvl="0" indent="-171450" algn="l" rtl="0">
              <a:lnSpc>
                <a:spcPct val="100000"/>
              </a:lnSpc>
              <a:spcBef>
                <a:spcPts val="0"/>
              </a:spcBef>
              <a:spcAft>
                <a:spcPts val="0"/>
              </a:spcAft>
              <a:buClr>
                <a:srgbClr val="000000"/>
              </a:buClr>
              <a:buSzPts val="1400"/>
              <a:buFont typeface="Arial" panose="020B0604020202020204" pitchFamily="34" charset="0"/>
              <a:buChar char="•"/>
            </a:pPr>
            <a:r>
              <a:rPr lang="en-US" b="1"/>
              <a:t>Phase 3 (2022-2023): </a:t>
            </a:r>
            <a:r>
              <a:rPr lang="en-US"/>
              <a:t>Mainstreaming Disability in Global and Local Humanitarian Action in Line with the IASC Guidelines on Inclusion (Capacity development of international, regional and local humanitarian actors, Development and piloting of tools to identify and monitor disability-specific needs, barriers and enablers, Set up and support of technical support and surge capacity mechanisms at humanitarian response level, Documentation of good and promising practices and applied research on the operationalization of the IASC Guidelines).</a:t>
            </a:r>
          </a:p>
          <a:p>
            <a:pPr marL="171450" marR="0" lvl="0" indent="-171450" algn="l" rtl="0">
              <a:lnSpc>
                <a:spcPct val="100000"/>
              </a:lnSpc>
              <a:spcBef>
                <a:spcPts val="0"/>
              </a:spcBef>
              <a:spcAft>
                <a:spcPts val="0"/>
              </a:spcAft>
              <a:buClr>
                <a:srgbClr val="000000"/>
              </a:buClr>
              <a:buSzPts val="1400"/>
              <a:buFont typeface="Arial" panose="020B0604020202020204" pitchFamily="34" charset="0"/>
              <a:buChar char="•"/>
            </a:pPr>
            <a:r>
              <a:rPr lang="en-US" b="1"/>
              <a:t>Phase 2 (2018-2021): </a:t>
            </a:r>
            <a:r>
              <a:rPr lang="en-US"/>
              <a:t>Mainstreaming Disability in Humanitarian Action (Capacity building of German humanitarian actors and their local partners, Support for the development &amp; dissemination of IASC-Guidelines on inclusion, Applied accompanying research to document good practices and lessons learned).</a:t>
            </a:r>
          </a:p>
          <a:p>
            <a:pPr marL="0" marR="0" lvl="0" indent="-171450" algn="l" rtl="0">
              <a:lnSpc>
                <a:spcPct val="100000"/>
              </a:lnSpc>
              <a:spcBef>
                <a:spcPts val="0"/>
              </a:spcBef>
              <a:spcAft>
                <a:spcPts val="0"/>
              </a:spcAft>
              <a:buClr>
                <a:srgbClr val="000000"/>
              </a:buClr>
              <a:buSzPts val="1100"/>
              <a:buFont typeface="Arial" panose="020B0604020202020204" pitchFamily="34" charset="0"/>
              <a:buChar char="•"/>
            </a:pPr>
            <a:r>
              <a:rPr lang="en-US" b="1"/>
              <a:t>Phase 1 (2016-2018): </a:t>
            </a:r>
            <a:r>
              <a:rPr lang="en-US"/>
              <a:t>Capacity Building of German Humanitarian Actors to Mainstream Disability (Seminars, Workshops &amp; Events, Coaching, Cooperation with Universities).</a:t>
            </a:r>
          </a:p>
          <a:p>
            <a:endParaRPr lang="de-DE"/>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4</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4820611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b="1"/>
              <a:t>Facilitator</a:t>
            </a:r>
            <a:r>
              <a:rPr lang="de-DE" b="1" baseline="0"/>
              <a:t> note:</a:t>
            </a:r>
          </a:p>
          <a:p>
            <a:r>
              <a:rPr lang="de-DE" baseline="0"/>
              <a:t>Link to training package: https://www.hi-deutschland-projekte.de/lnob/training-package-for-inclusive-food-security/</a:t>
            </a:r>
            <a:endParaRPr lang="de-DE"/>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32</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565771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r>
              <a:rPr lang="de-DE" b="1"/>
              <a:t>Facilitator Note:</a:t>
            </a:r>
          </a:p>
          <a:p>
            <a:pPr marL="0" marR="0" lvl="0" indent="-228600" algn="l" defTabSz="914400" rtl="0" eaLnBrk="1" fontAlgn="auto" latinLnBrk="0" hangingPunct="1">
              <a:lnSpc>
                <a:spcPct val="100000"/>
              </a:lnSpc>
              <a:spcBef>
                <a:spcPts val="0"/>
              </a:spcBef>
              <a:spcAft>
                <a:spcPts val="1200"/>
              </a:spcAft>
              <a:buClr>
                <a:srgbClr val="000000"/>
              </a:buClr>
              <a:buSzPts val="1400"/>
              <a:buFont typeface="Arial"/>
              <a:buNone/>
              <a:tabLst/>
              <a:defRPr/>
            </a:pPr>
            <a:r>
              <a:rPr lang="de-DE"/>
              <a:t>Read out the objective of „Phase 4 – LNOB“ followed by the 4 results. </a:t>
            </a:r>
            <a:r>
              <a:rPr lang="en-US" sz="1200" b="0" baseline="0">
                <a:latin typeface="Arial"/>
                <a:cs typeface="Arial"/>
                <a:sym typeface="Arial"/>
              </a:rPr>
              <a:t>T</a:t>
            </a:r>
            <a:r>
              <a:rPr lang="en-US" sz="1200" b="0">
                <a:latin typeface="Arial"/>
                <a:cs typeface="Arial"/>
                <a:sym typeface="Arial"/>
              </a:rPr>
              <a:t>he training package was developed under Result 2 and more information is provided on the different Phases in the facilitator notes.</a:t>
            </a:r>
            <a:endParaRPr lang="en-US" sz="1200" b="0"/>
          </a:p>
          <a:p>
            <a:pPr marL="0">
              <a:spcAft>
                <a:spcPts val="1200"/>
              </a:spcAft>
            </a:pPr>
            <a:r>
              <a:rPr lang="de-DE"/>
              <a:t> For more information on the project, visit the project website. If you do not know the details of the project, please refer to the projec website, too: https://www.hi-deutschland-projekte.de/lnob/</a:t>
            </a:r>
            <a:endParaRPr lang="en-US" sz="1200" b="0" baseline="0">
              <a:latin typeface="Arial"/>
              <a:cs typeface="Arial"/>
              <a:sym typeface="Arial"/>
            </a:endParaRPr>
          </a:p>
          <a:p>
            <a:pPr marL="0" lvl="0" indent="0" algn="l" rtl="0">
              <a:lnSpc>
                <a:spcPct val="100000"/>
              </a:lnSpc>
              <a:spcBef>
                <a:spcPts val="0"/>
              </a:spcBef>
              <a:spcAft>
                <a:spcPts val="0"/>
              </a:spcAft>
              <a:buClr>
                <a:srgbClr val="000000"/>
              </a:buClr>
              <a:buSzPts val="1400"/>
              <a:buFont typeface="Arial"/>
              <a:buNone/>
            </a:pPr>
            <a:endParaRPr lang="en-US" b="0"/>
          </a:p>
          <a:p>
            <a:pPr marL="0"/>
            <a:endParaRPr lang="de-DE"/>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5</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985745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just" rtl="0">
              <a:lnSpc>
                <a:spcPct val="150000"/>
              </a:lnSpc>
              <a:spcBef>
                <a:spcPts val="0"/>
              </a:spcBef>
              <a:spcAft>
                <a:spcPts val="0"/>
              </a:spcAft>
              <a:buClr>
                <a:schemeClr val="dk1"/>
              </a:buClr>
              <a:buSzPts val="1100"/>
              <a:buFont typeface="Arial"/>
              <a:buNone/>
            </a:pPr>
            <a:r>
              <a:rPr lang="en-US" sz="1200" b="1">
                <a:latin typeface="Arial"/>
                <a:ea typeface="Arial"/>
                <a:cs typeface="Arial"/>
                <a:sym typeface="Arial"/>
              </a:rPr>
              <a:t>Facilitator Notes:</a:t>
            </a:r>
          </a:p>
          <a:p>
            <a:pPr marL="0" lvl="0" indent="0" algn="just" rtl="0">
              <a:lnSpc>
                <a:spcPct val="115000"/>
              </a:lnSpc>
              <a:spcBef>
                <a:spcPts val="0"/>
              </a:spcBef>
              <a:spcAft>
                <a:spcPts val="0"/>
              </a:spcAft>
              <a:buClr>
                <a:schemeClr val="dk1"/>
              </a:buClr>
              <a:buSzPts val="1100"/>
              <a:buFont typeface="Arial"/>
              <a:buNone/>
            </a:pPr>
            <a:r>
              <a:rPr lang="en-US" sz="1200">
                <a:latin typeface="Arial"/>
                <a:ea typeface="Arial"/>
                <a:cs typeface="Arial"/>
                <a:sym typeface="Arial"/>
              </a:rPr>
              <a:t>Explain briefly (no need to go in detail) that the learning package is composed of 8 modules, 7 being an adaptation of the DRG modules to the Food Security sector. Module 8 focuses on Inclusive Cash &amp; Voucher Assistance in Food Security and the additional Orientation Module gives an Introduction to Food Security for participants new to food security programming.</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6</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944594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just" rtl="0">
              <a:lnSpc>
                <a:spcPct val="150000"/>
              </a:lnSpc>
              <a:spcBef>
                <a:spcPts val="0"/>
              </a:spcBef>
              <a:spcAft>
                <a:spcPts val="0"/>
              </a:spcAft>
              <a:buClr>
                <a:schemeClr val="dk1"/>
              </a:buClr>
              <a:buSzPts val="1100"/>
              <a:buFont typeface="Arial"/>
              <a:buNone/>
            </a:pPr>
            <a:r>
              <a:rPr lang="en-US" sz="1200" b="1">
                <a:latin typeface="Arial"/>
                <a:ea typeface="Arial"/>
                <a:cs typeface="Arial"/>
                <a:sym typeface="Arial"/>
              </a:rPr>
              <a:t>Facilitator Notes: </a:t>
            </a:r>
            <a:r>
              <a:rPr lang="en-US">
                <a:latin typeface="Arial"/>
                <a:ea typeface="Arial"/>
                <a:cs typeface="Arial"/>
                <a:sym typeface="Arial"/>
              </a:rPr>
              <a:t> </a:t>
            </a:r>
            <a:endParaRPr lang="en-US" sz="1200">
              <a:latin typeface="Arial"/>
              <a:ea typeface="Arial"/>
              <a:cs typeface="Arial"/>
              <a:sym typeface="Arial"/>
            </a:endParaRPr>
          </a:p>
          <a:p>
            <a:pPr marL="0" lvl="0" indent="0" algn="just" rtl="0">
              <a:lnSpc>
                <a:spcPct val="150000"/>
              </a:lnSpc>
              <a:spcBef>
                <a:spcPts val="800"/>
              </a:spcBef>
              <a:spcAft>
                <a:spcPts val="0"/>
              </a:spcAft>
              <a:buClr>
                <a:schemeClr val="dk1"/>
              </a:buClr>
              <a:buSzPts val="1100"/>
              <a:buFont typeface="Arial"/>
              <a:buNone/>
            </a:pPr>
            <a:r>
              <a:rPr lang="en-US" sz="1200">
                <a:latin typeface="Arial"/>
                <a:ea typeface="Arial"/>
                <a:cs typeface="Arial"/>
                <a:sym typeface="Arial"/>
              </a:rPr>
              <a:t>This slide must be adapted to the tools used to assess participants' knowledge before and after the training (pre/post-tests) and to collect participants’ feedback and complaints. </a:t>
            </a:r>
            <a:r>
              <a:rPr lang="en-US" sz="1200" b="1">
                <a:latin typeface="Arial"/>
                <a:ea typeface="Arial"/>
                <a:cs typeface="Arial"/>
                <a:sym typeface="Arial"/>
              </a:rPr>
              <a:t>Please use your own organization’s feedback mechanism whether that’s a QR code or other tools. </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7</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406656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US" sz="1200" b="1">
                <a:latin typeface="Arial"/>
                <a:ea typeface="Arial"/>
                <a:cs typeface="Arial"/>
                <a:sym typeface="Arial"/>
              </a:rPr>
              <a:t>Facilitator Notes:</a:t>
            </a:r>
            <a:endParaRPr lang="en-US" sz="1000">
              <a:latin typeface="Arial"/>
              <a:ea typeface="Arial"/>
              <a:cs typeface="Arial"/>
              <a:sym typeface="Arial"/>
            </a:endParaRPr>
          </a:p>
          <a:p>
            <a:pPr marL="342900" lvl="0" indent="-342900" algn="just" rtl="0">
              <a:lnSpc>
                <a:spcPct val="107000"/>
              </a:lnSpc>
              <a:spcBef>
                <a:spcPts val="0"/>
              </a:spcBef>
              <a:spcAft>
                <a:spcPts val="0"/>
              </a:spcAft>
              <a:buClr>
                <a:schemeClr val="dk1"/>
              </a:buClr>
              <a:buSzPts val="1800"/>
              <a:buChar char="●"/>
            </a:pPr>
            <a:r>
              <a:rPr lang="en-US" sz="1200">
                <a:latin typeface="Arial"/>
                <a:ea typeface="Arial"/>
                <a:cs typeface="Arial"/>
                <a:sym typeface="Arial"/>
              </a:rPr>
              <a:t>Tell the audience that they will be doing interactive activities and exercises during the training session to provide the opportunity to share their thoughts, insights, experiences and observations.</a:t>
            </a:r>
          </a:p>
          <a:p>
            <a:pPr marL="342900" lvl="0" indent="-342900" algn="just" rtl="0">
              <a:lnSpc>
                <a:spcPct val="107000"/>
              </a:lnSpc>
              <a:spcBef>
                <a:spcPts val="0"/>
              </a:spcBef>
              <a:spcAft>
                <a:spcPts val="0"/>
              </a:spcAft>
              <a:buClr>
                <a:schemeClr val="dk1"/>
              </a:buClr>
              <a:buSzPts val="1800"/>
              <a:buChar char="●"/>
            </a:pPr>
            <a:r>
              <a:rPr lang="en-US" sz="1200">
                <a:latin typeface="Arial"/>
                <a:ea typeface="Arial"/>
                <a:cs typeface="Arial"/>
                <a:sym typeface="Arial"/>
              </a:rPr>
              <a:t>And whilst their reasonable accommodation requirements have already been noted (making accessibility adjustments according to individual needs), if anyone is having any difficulty as they go through the training, they must please check in with their facilitator as it is vital that everyone participates. </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8</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456048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b="1"/>
              <a:t>Facilitator note:</a:t>
            </a:r>
          </a:p>
          <a:p>
            <a:r>
              <a:rPr lang="de-DE" b="0"/>
              <a:t>Depending on time, choose a methodology for introduction of participants (e.g. group game, introducing by pairs, individual introducing, etc.). Objective is that everyone knows who else is in the room.</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9</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443783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lnSpc>
                <a:spcPct val="100000"/>
              </a:lnSpc>
              <a:spcBef>
                <a:spcPts val="0"/>
              </a:spcBef>
              <a:spcAft>
                <a:spcPts val="0"/>
              </a:spcAft>
              <a:buSzPts val="1400"/>
              <a:buNone/>
            </a:pPr>
            <a:r>
              <a:rPr lang="en-US" sz="1800" b="1">
                <a:latin typeface="Arial"/>
                <a:ea typeface="Arial"/>
                <a:cs typeface="Arial"/>
                <a:sym typeface="Arial"/>
              </a:rPr>
              <a:t>Facilitator Notes: </a:t>
            </a:r>
          </a:p>
          <a:p>
            <a:pPr marL="0" lvl="0" indent="0" algn="l" rtl="0">
              <a:spcBef>
                <a:spcPts val="0"/>
              </a:spcBef>
              <a:spcAft>
                <a:spcPts val="0"/>
              </a:spcAft>
              <a:buClr>
                <a:schemeClr val="dk1"/>
              </a:buClr>
              <a:buSzPts val="1100"/>
              <a:buFont typeface="Arial"/>
              <a:buNone/>
            </a:pPr>
            <a:r>
              <a:rPr lang="en-US" sz="1800">
                <a:latin typeface="Arial"/>
                <a:ea typeface="Arial"/>
                <a:cs typeface="Arial"/>
                <a:sym typeface="Arial"/>
              </a:rPr>
              <a:t>Start by saying that, in this module, participants deepen their understanding about Inclusive humanitarian action and disability-inclusive Food Security programming, the legal and policy context for inclusion, who is responsible for ensuring inclusion, the role of the Food Security Cluster/Sector and how to apply what we have learned in practice. </a:t>
            </a:r>
          </a:p>
          <a:p>
            <a:pPr marL="0" lvl="0" indent="0" algn="l" rtl="0">
              <a:spcBef>
                <a:spcPts val="0"/>
              </a:spcBef>
              <a:spcAft>
                <a:spcPts val="0"/>
              </a:spcAft>
              <a:buClr>
                <a:schemeClr val="dk1"/>
              </a:buClr>
              <a:buSzPts val="1100"/>
              <a:buFont typeface="Arial"/>
              <a:buNone/>
            </a:pPr>
            <a:endParaRPr lang="en-US" sz="1800">
              <a:latin typeface="Arial"/>
              <a:ea typeface="Arial"/>
              <a:cs typeface="Arial"/>
              <a:sym typeface="Arial"/>
            </a:endParaRPr>
          </a:p>
          <a:p>
            <a:pPr marL="0" lvl="0" indent="0" algn="l" rtl="0">
              <a:lnSpc>
                <a:spcPct val="107916"/>
              </a:lnSpc>
              <a:spcBef>
                <a:spcPts val="0"/>
              </a:spcBef>
              <a:spcAft>
                <a:spcPts val="0"/>
              </a:spcAft>
              <a:buClr>
                <a:schemeClr val="dk1"/>
              </a:buClr>
              <a:buSzPts val="1100"/>
              <a:buFont typeface="Arial"/>
              <a:buNone/>
            </a:pPr>
            <a:r>
              <a:rPr lang="en-US" sz="1800" b="1">
                <a:latin typeface="Arial"/>
                <a:ea typeface="Arial"/>
                <a:cs typeface="Arial"/>
                <a:sym typeface="Arial"/>
              </a:rPr>
              <a:t>Please note that in order to facilitate this module, the facilitator should have:</a:t>
            </a:r>
          </a:p>
          <a:p>
            <a:pPr marL="457200" lvl="0" indent="-342900" algn="l" rtl="0">
              <a:lnSpc>
                <a:spcPct val="107916"/>
              </a:lnSpc>
              <a:spcBef>
                <a:spcPts val="800"/>
              </a:spcBef>
              <a:spcAft>
                <a:spcPts val="0"/>
              </a:spcAft>
              <a:buSzPts val="1800"/>
              <a:buFont typeface="Arial"/>
              <a:buChar char="❏"/>
            </a:pPr>
            <a:r>
              <a:rPr lang="en-US" sz="1800" b="1">
                <a:latin typeface="Arial"/>
                <a:ea typeface="Arial"/>
                <a:cs typeface="Arial"/>
                <a:sym typeface="Arial"/>
              </a:rPr>
              <a:t>Expertise in Disability-Inclusive Food Security and Nutrition</a:t>
            </a:r>
            <a:r>
              <a:rPr lang="en-US" sz="1800">
                <a:latin typeface="Arial"/>
                <a:ea typeface="Arial"/>
                <a:cs typeface="Arial"/>
                <a:sym typeface="Arial"/>
              </a:rPr>
              <a:t>: Strong understanding of disability inclusion in humanitarian Food Security and Nutrition programming and its alignment with broader inclusive humanitarian action. Familiarity with relevant legal and policy frameworks (e.g., CRPD, SDGs, Sphere Standards).</a:t>
            </a:r>
          </a:p>
          <a:p>
            <a:pPr marL="457200" lvl="0" indent="-342900" algn="l" rtl="0">
              <a:lnSpc>
                <a:spcPct val="107916"/>
              </a:lnSpc>
              <a:spcBef>
                <a:spcPts val="0"/>
              </a:spcBef>
              <a:spcAft>
                <a:spcPts val="0"/>
              </a:spcAft>
              <a:buSzPts val="1800"/>
              <a:buFont typeface="Arial"/>
              <a:buChar char="❏"/>
            </a:pPr>
            <a:r>
              <a:rPr lang="en-US" sz="1800" b="1">
                <a:latin typeface="Arial"/>
                <a:ea typeface="Arial"/>
                <a:cs typeface="Arial"/>
                <a:sym typeface="Arial"/>
              </a:rPr>
              <a:t>Experience in Humanitarian Contexts</a:t>
            </a:r>
            <a:r>
              <a:rPr lang="en-US" sz="1800">
                <a:latin typeface="Arial"/>
                <a:ea typeface="Arial"/>
                <a:cs typeface="Arial"/>
                <a:sym typeface="Arial"/>
              </a:rPr>
              <a:t>: Experience working in humanitarian settings, ideally with an understanding of Food Security cluster systems and coordination mechanisms.</a:t>
            </a:r>
          </a:p>
          <a:p>
            <a:pPr marL="457200" lvl="0" indent="-342900" algn="l" rtl="0">
              <a:lnSpc>
                <a:spcPct val="107916"/>
              </a:lnSpc>
              <a:spcBef>
                <a:spcPts val="0"/>
              </a:spcBef>
              <a:spcAft>
                <a:spcPts val="0"/>
              </a:spcAft>
              <a:buSzPts val="1800"/>
              <a:buFont typeface="Arial"/>
              <a:buChar char="❏"/>
            </a:pPr>
            <a:r>
              <a:rPr lang="en-US" sz="1800" b="1">
                <a:latin typeface="Arial"/>
                <a:ea typeface="Arial"/>
                <a:cs typeface="Arial"/>
                <a:sym typeface="Arial"/>
              </a:rPr>
              <a:t>Knowledge of National Food Security and Nutrition Cluster Systems</a:t>
            </a:r>
            <a:r>
              <a:rPr lang="en-US" sz="1800">
                <a:latin typeface="Arial"/>
                <a:ea typeface="Arial"/>
                <a:cs typeface="Arial"/>
                <a:sym typeface="Arial"/>
              </a:rPr>
              <a:t>: Understanding of the roles and responsibilities of national Food Security and/or nutrition cluster, particularly in ensuring inclusivity.</a:t>
            </a:r>
          </a:p>
          <a:p>
            <a:pPr marL="457200" lvl="0" indent="-342900" algn="l" rtl="0">
              <a:lnSpc>
                <a:spcPct val="107916"/>
              </a:lnSpc>
              <a:spcBef>
                <a:spcPts val="0"/>
              </a:spcBef>
              <a:spcAft>
                <a:spcPts val="0"/>
              </a:spcAft>
              <a:buSzPts val="1800"/>
              <a:buFont typeface="Arial"/>
              <a:buChar char="❏"/>
            </a:pPr>
            <a:r>
              <a:rPr lang="en-US" sz="1800" b="1">
                <a:latin typeface="Arial"/>
                <a:ea typeface="Arial"/>
                <a:cs typeface="Arial"/>
                <a:sym typeface="Arial"/>
              </a:rPr>
              <a:t>Training and Facilitation Skills</a:t>
            </a:r>
            <a:r>
              <a:rPr lang="en-US" sz="1800">
                <a:latin typeface="Arial"/>
                <a:ea typeface="Arial"/>
                <a:cs typeface="Arial"/>
                <a:sym typeface="Arial"/>
              </a:rPr>
              <a:t>:</a:t>
            </a:r>
          </a:p>
          <a:p>
            <a:pPr marL="914400" lvl="1" indent="-342900" algn="l" rtl="0">
              <a:lnSpc>
                <a:spcPct val="107916"/>
              </a:lnSpc>
              <a:spcBef>
                <a:spcPts val="0"/>
              </a:spcBef>
              <a:spcAft>
                <a:spcPts val="0"/>
              </a:spcAft>
              <a:buClr>
                <a:schemeClr val="dk1"/>
              </a:buClr>
              <a:buSzPts val="1800"/>
              <a:buAutoNum type="arabicPeriod"/>
            </a:pPr>
            <a:r>
              <a:rPr lang="en-US" sz="1800">
                <a:latin typeface="Arial"/>
                <a:ea typeface="Arial"/>
                <a:cs typeface="Arial"/>
                <a:sym typeface="Arial"/>
              </a:rPr>
              <a:t>Proven ability to deliver participatory and engaging training to diverse audiences, using interactive methods and real-life scenarios.</a:t>
            </a:r>
          </a:p>
          <a:p>
            <a:pPr marL="914400" lvl="1" indent="-342900" algn="l" rtl="0">
              <a:lnSpc>
                <a:spcPct val="107916"/>
              </a:lnSpc>
              <a:spcBef>
                <a:spcPts val="0"/>
              </a:spcBef>
              <a:spcAft>
                <a:spcPts val="0"/>
              </a:spcAft>
              <a:buClr>
                <a:schemeClr val="dk1"/>
              </a:buClr>
              <a:buSzPts val="1800"/>
              <a:buAutoNum type="arabicPeriod"/>
            </a:pPr>
            <a:r>
              <a:rPr lang="en-US" sz="1800">
                <a:latin typeface="Arial"/>
                <a:ea typeface="Arial"/>
                <a:cs typeface="Arial"/>
                <a:sym typeface="Arial"/>
              </a:rPr>
              <a:t>Ability to adapt training materials to the local context and needs of participants.</a:t>
            </a:r>
          </a:p>
          <a:p>
            <a:pPr marL="457200" lvl="0" indent="-342900" algn="l" rtl="0">
              <a:lnSpc>
                <a:spcPct val="107916"/>
              </a:lnSpc>
              <a:spcBef>
                <a:spcPts val="0"/>
              </a:spcBef>
              <a:spcAft>
                <a:spcPts val="0"/>
              </a:spcAft>
              <a:buSzPts val="1800"/>
              <a:buFont typeface="Arial"/>
              <a:buChar char="❏"/>
            </a:pPr>
            <a:r>
              <a:rPr lang="en-US" sz="1800" b="1">
                <a:latin typeface="Arial"/>
                <a:ea typeface="Arial"/>
                <a:cs typeface="Arial"/>
                <a:sym typeface="Arial"/>
              </a:rPr>
              <a:t>Intersectional Approach</a:t>
            </a:r>
            <a:r>
              <a:rPr lang="en-US" sz="1800">
                <a:latin typeface="Arial"/>
                <a:ea typeface="Arial"/>
                <a:cs typeface="Arial"/>
                <a:sym typeface="Arial"/>
              </a:rPr>
              <a:t>: Sensitivity to intersectional aspects such as gender, age, and disability, and how these influence access to Food Security &amp; Nutrition services.</a:t>
            </a:r>
          </a:p>
          <a:p>
            <a:pPr marL="457200" lvl="0" indent="-342900" algn="l" rtl="0">
              <a:lnSpc>
                <a:spcPct val="107916"/>
              </a:lnSpc>
              <a:spcBef>
                <a:spcPts val="0"/>
              </a:spcBef>
              <a:spcAft>
                <a:spcPts val="0"/>
              </a:spcAft>
              <a:buSzPts val="1800"/>
              <a:buFont typeface="Arial"/>
              <a:buChar char="❏"/>
            </a:pPr>
            <a:r>
              <a:rPr lang="en-US" sz="1800" b="1">
                <a:latin typeface="Arial"/>
                <a:ea typeface="Arial"/>
                <a:cs typeface="Arial"/>
                <a:sym typeface="Arial"/>
              </a:rPr>
              <a:t>Cultural Competency</a:t>
            </a:r>
            <a:r>
              <a:rPr lang="en-US" sz="1800">
                <a:latin typeface="Arial"/>
                <a:ea typeface="Arial"/>
                <a:cs typeface="Arial"/>
                <a:sym typeface="Arial"/>
              </a:rPr>
              <a:t>: Familiarity with the cultural context of the participants, especially in humanitarian settings relevant to the training location.</a:t>
            </a:r>
          </a:p>
          <a:p>
            <a:pPr marL="0" lvl="0" indent="0" algn="l" rtl="0">
              <a:lnSpc>
                <a:spcPct val="107916"/>
              </a:lnSpc>
              <a:spcBef>
                <a:spcPts val="0"/>
              </a:spcBef>
              <a:spcAft>
                <a:spcPts val="0"/>
              </a:spcAft>
              <a:buNone/>
            </a:pPr>
            <a:endParaRPr lang="en-US" sz="1800">
              <a:latin typeface="Arial"/>
              <a:ea typeface="Arial"/>
              <a:cs typeface="Arial"/>
              <a:sym typeface="Arial"/>
            </a:endParaRPr>
          </a:p>
          <a:p>
            <a:pPr marL="0" lvl="0" indent="0" algn="l" rtl="0">
              <a:lnSpc>
                <a:spcPct val="107916"/>
              </a:lnSpc>
              <a:spcBef>
                <a:spcPts val="800"/>
              </a:spcBef>
              <a:spcAft>
                <a:spcPts val="0"/>
              </a:spcAft>
              <a:buClr>
                <a:schemeClr val="dk1"/>
              </a:buClr>
              <a:buSzPts val="1100"/>
              <a:buFont typeface="Arial"/>
              <a:buNone/>
            </a:pPr>
            <a:r>
              <a:rPr lang="en-US" sz="1800" b="1">
                <a:latin typeface="Arial"/>
                <a:ea typeface="Arial"/>
                <a:cs typeface="Arial"/>
                <a:sym typeface="Arial"/>
              </a:rPr>
              <a:t>This module is designed for:</a:t>
            </a:r>
          </a:p>
          <a:p>
            <a:pPr marL="457200" lvl="0" indent="-342900" algn="l" rtl="0">
              <a:lnSpc>
                <a:spcPct val="107916"/>
              </a:lnSpc>
              <a:spcBef>
                <a:spcPts val="800"/>
              </a:spcBef>
              <a:spcAft>
                <a:spcPts val="0"/>
              </a:spcAft>
              <a:buClr>
                <a:schemeClr val="dk1"/>
              </a:buClr>
              <a:buSzPts val="1800"/>
              <a:buChar char="❏"/>
            </a:pPr>
            <a:r>
              <a:rPr lang="en-US" sz="1800">
                <a:latin typeface="Arial"/>
                <a:ea typeface="Arial"/>
                <a:cs typeface="Arial"/>
                <a:sym typeface="Arial"/>
              </a:rPr>
              <a:t>Food Security practitioners at operational and managerial levels in humanitarian contexts.</a:t>
            </a:r>
          </a:p>
          <a:p>
            <a:pPr marL="457200" lvl="0" indent="-342900" algn="l" rtl="0">
              <a:lnSpc>
                <a:spcPct val="107916"/>
              </a:lnSpc>
              <a:spcBef>
                <a:spcPts val="800"/>
              </a:spcBef>
              <a:spcAft>
                <a:spcPts val="0"/>
              </a:spcAft>
              <a:buClr>
                <a:schemeClr val="dk1"/>
              </a:buClr>
              <a:buSzPts val="1800"/>
              <a:buChar char="❏"/>
            </a:pPr>
            <a:r>
              <a:rPr lang="en-US" sz="1800">
                <a:latin typeface="Arial"/>
                <a:ea typeface="Arial"/>
                <a:cs typeface="Arial"/>
                <a:sym typeface="Arial"/>
              </a:rPr>
              <a:t>Staff from partner organizations, clusters, or OPDs working in coordination or implementation roles.</a:t>
            </a:r>
          </a:p>
          <a:p>
            <a:pPr marL="457200" lvl="0" indent="-342900" algn="l" rtl="0">
              <a:lnSpc>
                <a:spcPct val="107916"/>
              </a:lnSpc>
              <a:spcBef>
                <a:spcPts val="800"/>
              </a:spcBef>
              <a:spcAft>
                <a:spcPts val="0"/>
              </a:spcAft>
              <a:buClr>
                <a:schemeClr val="dk1"/>
              </a:buClr>
              <a:buSzPts val="1800"/>
              <a:buChar char="❏"/>
            </a:pPr>
            <a:r>
              <a:rPr lang="en-US" sz="1800">
                <a:latin typeface="Arial"/>
                <a:ea typeface="Arial"/>
                <a:cs typeface="Arial"/>
                <a:sym typeface="Arial"/>
              </a:rPr>
              <a:t>Professionals who may not have prior knowledge of disability inclusion but are responsible for ensuring equitable access to Food Security services.</a:t>
            </a:r>
          </a:p>
          <a:p>
            <a:pPr marL="0" lvl="0" indent="0" algn="l" rtl="0">
              <a:lnSpc>
                <a:spcPct val="107916"/>
              </a:lnSpc>
              <a:spcBef>
                <a:spcPts val="800"/>
              </a:spcBef>
              <a:spcAft>
                <a:spcPts val="0"/>
              </a:spcAft>
              <a:buClr>
                <a:schemeClr val="dk1"/>
              </a:buClr>
              <a:buSzPts val="1100"/>
              <a:buFont typeface="Arial"/>
              <a:buNone/>
            </a:pPr>
            <a:r>
              <a:rPr lang="en-US" sz="1800">
                <a:latin typeface="Arial"/>
                <a:ea typeface="Arial"/>
                <a:cs typeface="Arial"/>
                <a:sym typeface="Arial"/>
              </a:rPr>
              <a:t>Knowledge/experience requirements:</a:t>
            </a:r>
          </a:p>
          <a:p>
            <a:pPr marL="457200" lvl="0" indent="-342900" algn="l" rtl="0">
              <a:lnSpc>
                <a:spcPct val="107916"/>
              </a:lnSpc>
              <a:spcBef>
                <a:spcPts val="800"/>
              </a:spcBef>
              <a:spcAft>
                <a:spcPts val="0"/>
              </a:spcAft>
              <a:buClr>
                <a:schemeClr val="dk1"/>
              </a:buClr>
              <a:buSzPts val="1800"/>
              <a:buChar char="❏"/>
            </a:pPr>
            <a:r>
              <a:rPr lang="en-US" sz="1800">
                <a:latin typeface="Arial"/>
                <a:ea typeface="Arial"/>
                <a:cs typeface="Arial"/>
                <a:sym typeface="Arial"/>
              </a:rPr>
              <a:t>Participants should have a basic understanding of Food Security principles and humanitarian response systems.</a:t>
            </a:r>
          </a:p>
          <a:p>
            <a:pPr marL="457200" lvl="0" indent="-342900" algn="l" rtl="0">
              <a:lnSpc>
                <a:spcPct val="107916"/>
              </a:lnSpc>
              <a:spcBef>
                <a:spcPts val="800"/>
              </a:spcBef>
              <a:spcAft>
                <a:spcPts val="0"/>
              </a:spcAft>
              <a:buClr>
                <a:schemeClr val="dk1"/>
              </a:buClr>
              <a:buSzPts val="1800"/>
              <a:buChar char="❏"/>
            </a:pPr>
            <a:r>
              <a:rPr lang="en-US" sz="1800">
                <a:latin typeface="Arial"/>
                <a:ea typeface="Arial"/>
                <a:cs typeface="Arial"/>
                <a:sym typeface="Arial"/>
              </a:rPr>
              <a:t>Prior exposure to concepts of equity, inclusion, or gender in programming is beneficial but not mandatory.</a:t>
            </a:r>
          </a:p>
          <a:p>
            <a:pPr marL="457200" lvl="0" indent="-342900" algn="l" rtl="0">
              <a:lnSpc>
                <a:spcPct val="107916"/>
              </a:lnSpc>
              <a:spcBef>
                <a:spcPts val="800"/>
              </a:spcBef>
              <a:spcAft>
                <a:spcPts val="0"/>
              </a:spcAft>
              <a:buClr>
                <a:schemeClr val="dk1"/>
              </a:buClr>
              <a:buSzPts val="1800"/>
              <a:buChar char="❏"/>
            </a:pPr>
            <a:r>
              <a:rPr lang="en-US" sz="1800">
                <a:latin typeface="Arial"/>
                <a:ea typeface="Arial"/>
                <a:cs typeface="Arial"/>
                <a:sym typeface="Arial"/>
              </a:rPr>
              <a:t>Encourage participants to share their own experiences or challenges related to inclusion during the module to foster peer learning.</a:t>
            </a:r>
          </a:p>
          <a:p>
            <a:pPr marL="0" lvl="0" indent="0" algn="l" rtl="0">
              <a:lnSpc>
                <a:spcPct val="107916"/>
              </a:lnSpc>
              <a:spcBef>
                <a:spcPts val="800"/>
              </a:spcBef>
              <a:spcAft>
                <a:spcPts val="0"/>
              </a:spcAft>
              <a:buClr>
                <a:schemeClr val="dk1"/>
              </a:buClr>
              <a:buSzPts val="1100"/>
              <a:buFont typeface="Arial"/>
              <a:buNone/>
            </a:pPr>
            <a:r>
              <a:rPr lang="en-US" sz="1800" b="1">
                <a:latin typeface="Arial"/>
                <a:ea typeface="Arial"/>
                <a:cs typeface="Arial"/>
                <a:sym typeface="Arial"/>
              </a:rPr>
              <a:t>Preparation Tip:</a:t>
            </a:r>
            <a:r>
              <a:rPr lang="en-US" sz="1800">
                <a:latin typeface="Arial"/>
                <a:ea typeface="Arial"/>
                <a:cs typeface="Arial"/>
                <a:sym typeface="Arial"/>
              </a:rPr>
              <a:t> </a:t>
            </a:r>
          </a:p>
          <a:p>
            <a:pPr marL="0" lvl="0" indent="0" algn="l" rtl="0">
              <a:lnSpc>
                <a:spcPct val="107916"/>
              </a:lnSpc>
              <a:spcBef>
                <a:spcPts val="800"/>
              </a:spcBef>
              <a:spcAft>
                <a:spcPts val="0"/>
              </a:spcAft>
              <a:buClr>
                <a:schemeClr val="dk1"/>
              </a:buClr>
              <a:buSzPts val="1100"/>
              <a:buFont typeface="Arial"/>
              <a:buNone/>
            </a:pPr>
            <a:r>
              <a:rPr lang="en-US" sz="1800">
                <a:latin typeface="Arial"/>
                <a:ea typeface="Arial"/>
                <a:cs typeface="Arial"/>
                <a:sym typeface="Arial"/>
              </a:rPr>
              <a:t>Before delivering this module, facilitators should:</a:t>
            </a:r>
          </a:p>
          <a:p>
            <a:pPr marL="457200" lvl="0" indent="-342900" algn="l" rtl="0">
              <a:lnSpc>
                <a:spcPct val="107916"/>
              </a:lnSpc>
              <a:spcBef>
                <a:spcPts val="800"/>
              </a:spcBef>
              <a:spcAft>
                <a:spcPts val="0"/>
              </a:spcAft>
              <a:buClr>
                <a:schemeClr val="dk1"/>
              </a:buClr>
              <a:buSzPts val="1800"/>
              <a:buChar char="❏"/>
            </a:pPr>
            <a:r>
              <a:rPr lang="en-US" sz="1800">
                <a:latin typeface="Arial"/>
                <a:ea typeface="Arial"/>
                <a:cs typeface="Arial"/>
                <a:sym typeface="Arial"/>
              </a:rPr>
              <a:t>Review local or context-specific data related to disability prevalence and barriers (e.g., from HNO, HRP, or disability-focused assessments).</a:t>
            </a:r>
          </a:p>
          <a:p>
            <a:pPr marL="457200" lvl="0" indent="-342900" algn="l" rtl="0">
              <a:lnSpc>
                <a:spcPct val="107916"/>
              </a:lnSpc>
              <a:spcBef>
                <a:spcPts val="800"/>
              </a:spcBef>
              <a:spcAft>
                <a:spcPts val="0"/>
              </a:spcAft>
              <a:buClr>
                <a:schemeClr val="dk1"/>
              </a:buClr>
              <a:buSzPts val="1800"/>
              <a:buChar char="❏"/>
            </a:pPr>
            <a:r>
              <a:rPr lang="en-US" sz="1800">
                <a:latin typeface="Arial"/>
                <a:ea typeface="Arial"/>
                <a:cs typeface="Arial"/>
                <a:sym typeface="Arial"/>
              </a:rPr>
              <a:t>Familiarize themselves with the participants’ roles and levels of experience to tailor the content and examples accordingly.</a:t>
            </a:r>
          </a:p>
          <a:p>
            <a:pPr marL="457200" lvl="0" indent="-342900" algn="l" rtl="0">
              <a:lnSpc>
                <a:spcPct val="107916"/>
              </a:lnSpc>
              <a:spcBef>
                <a:spcPts val="800"/>
              </a:spcBef>
              <a:spcAft>
                <a:spcPts val="0"/>
              </a:spcAft>
              <a:buClr>
                <a:schemeClr val="dk1"/>
              </a:buClr>
              <a:buSzPts val="1800"/>
              <a:buChar char="❏"/>
            </a:pPr>
            <a:r>
              <a:rPr lang="en-US" sz="1800">
                <a:latin typeface="Arial"/>
                <a:ea typeface="Arial"/>
                <a:cs typeface="Arial"/>
                <a:sym typeface="Arial"/>
              </a:rPr>
              <a:t>Be prepared to address questions or misconceptions about disability using evidence-based and rights-based approaches.</a:t>
            </a:r>
            <a:r>
              <a:rPr lang="en-US" sz="1800" b="1" u="sng">
                <a:latin typeface="Arial"/>
                <a:ea typeface="Arial"/>
                <a:cs typeface="Arial"/>
                <a:sym typeface="Arial"/>
              </a:rPr>
              <a:t> </a:t>
            </a:r>
            <a:endParaRPr lang="en-US" sz="1800">
              <a:latin typeface="Arial"/>
              <a:ea typeface="Arial"/>
              <a:cs typeface="Arial"/>
              <a:sym typeface="Arial"/>
            </a:endParaRP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10</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39517038"/>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jpeg"/><Relationship Id="rId7" Type="http://schemas.openxmlformats.org/officeDocument/2006/relationships/image" Target="../media/image7.jpe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jpeg"/><Relationship Id="rId5" Type="http://schemas.openxmlformats.org/officeDocument/2006/relationships/image" Target="../media/image5.png"/><Relationship Id="rId10" Type="http://schemas.openxmlformats.org/officeDocument/2006/relationships/image" Target="../media/image10.jpeg"/><Relationship Id="rId4" Type="http://schemas.openxmlformats.org/officeDocument/2006/relationships/image" Target="../media/image4.jpeg"/><Relationship Id="rId9" Type="http://schemas.openxmlformats.org/officeDocument/2006/relationships/image" Target="../media/image9.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En blanco" userDrawn="1">
  <p:cSld name="En blanco">
    <p:spTree>
      <p:nvGrpSpPr>
        <p:cNvPr id="1" name="Shape 13"/>
        <p:cNvGrpSpPr/>
        <p:nvPr/>
      </p:nvGrpSpPr>
      <p:grpSpPr>
        <a:xfrm>
          <a:off x="0" y="0"/>
          <a:ext cx="0" cy="0"/>
          <a:chOff x="0" y="0"/>
          <a:chExt cx="0" cy="0"/>
        </a:xfrm>
      </p:grpSpPr>
      <p:pic>
        <p:nvPicPr>
          <p:cNvPr id="17" name="Google Shape;17;p2">
            <a:extLst>
              <a:ext uri="{C183D7F6-B498-43B3-948B-1728B52AA6E4}">
                <adec:decorative xmlns:adec="http://schemas.microsoft.com/office/drawing/2017/decorative" val="1"/>
              </a:ext>
            </a:extLst>
          </p:cNvPr>
          <p:cNvPicPr preferRelativeResize="0"/>
          <p:nvPr/>
        </p:nvPicPr>
        <p:blipFill rotWithShape="1">
          <a:blip r:embed="rId2">
            <a:alphaModFix/>
            <a:extLst>
              <a:ext uri="{28A0092B-C50C-407E-A947-70E740481C1C}">
                <a14:useLocalDpi xmlns:a14="http://schemas.microsoft.com/office/drawing/2010/main" val="0"/>
              </a:ext>
            </a:extLst>
          </a:blip>
          <a:srcRect/>
          <a:stretch/>
        </p:blipFill>
        <p:spPr>
          <a:xfrm>
            <a:off x="0" y="4886748"/>
            <a:ext cx="12192000" cy="365125"/>
          </a:xfrm>
          <a:prstGeom prst="rect">
            <a:avLst/>
          </a:prstGeom>
          <a:noFill/>
          <a:ln>
            <a:noFill/>
          </a:ln>
        </p:spPr>
      </p:pic>
      <p:sp>
        <p:nvSpPr>
          <p:cNvPr id="38" name="Title 1">
            <a:extLst>
              <a:ext uri="{FF2B5EF4-FFF2-40B4-BE49-F238E27FC236}">
                <a16:creationId xmlns:a16="http://schemas.microsoft.com/office/drawing/2014/main" id="{66EA066B-9770-E7A8-FCF7-095A5E45689C}"/>
              </a:ext>
            </a:extLst>
          </p:cNvPr>
          <p:cNvSpPr>
            <a:spLocks noGrp="1"/>
          </p:cNvSpPr>
          <p:nvPr>
            <p:ph type="ctrTitle"/>
          </p:nvPr>
        </p:nvSpPr>
        <p:spPr>
          <a:xfrm>
            <a:off x="1524000" y="1122363"/>
            <a:ext cx="9144000" cy="2387600"/>
          </a:xfrm>
          <a:solidFill>
            <a:srgbClr val="0070C0"/>
          </a:solidFill>
        </p:spPr>
        <p:txBody>
          <a:bodyPr anchor="ctr">
            <a:normAutofit/>
          </a:bodyPr>
          <a:lstStyle>
            <a:lvl1pPr algn="ctr">
              <a:defRPr sz="3600">
                <a:solidFill>
                  <a:schemeClr val="bg1"/>
                </a:solidFill>
              </a:defRPr>
            </a:lvl1pPr>
          </a:lstStyle>
          <a:p>
            <a:r>
              <a:rPr lang="en-US"/>
              <a:t>Click to edit Master title style</a:t>
            </a:r>
            <a:endParaRPr lang="de-DE"/>
          </a:p>
        </p:txBody>
      </p:sp>
      <p:sp>
        <p:nvSpPr>
          <p:cNvPr id="39" name="Subtitle 2">
            <a:extLst>
              <a:ext uri="{FF2B5EF4-FFF2-40B4-BE49-F238E27FC236}">
                <a16:creationId xmlns:a16="http://schemas.microsoft.com/office/drawing/2014/main" id="{B57013B3-8B24-4292-7DD8-CA75FABF55E9}"/>
              </a:ext>
            </a:extLst>
          </p:cNvPr>
          <p:cNvSpPr>
            <a:spLocks noGrp="1"/>
          </p:cNvSpPr>
          <p:nvPr>
            <p:ph type="subTitle" idx="1"/>
          </p:nvPr>
        </p:nvSpPr>
        <p:spPr>
          <a:xfrm>
            <a:off x="1524000" y="3602038"/>
            <a:ext cx="9144000" cy="1001860"/>
          </a:xfrm>
        </p:spPr>
        <p:txBody>
          <a:bodyPr anchor="ctr">
            <a:normAutofit/>
          </a:bodyPr>
          <a:lstStyle>
            <a:lvl1pPr marL="0" indent="0" algn="ctr">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de-DE"/>
          </a:p>
        </p:txBody>
      </p:sp>
      <p:sp>
        <p:nvSpPr>
          <p:cNvPr id="41" name="TextBox 40">
            <a:extLst>
              <a:ext uri="{FF2B5EF4-FFF2-40B4-BE49-F238E27FC236}">
                <a16:creationId xmlns:a16="http://schemas.microsoft.com/office/drawing/2014/main" id="{395F56E3-CAAC-E141-2CFE-03065192F3B5}"/>
              </a:ext>
            </a:extLst>
          </p:cNvPr>
          <p:cNvSpPr txBox="1"/>
          <p:nvPr userDrawn="1"/>
        </p:nvSpPr>
        <p:spPr>
          <a:xfrm>
            <a:off x="190232" y="5306582"/>
            <a:ext cx="409791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200" b="0" i="0" u="none" strike="noStrike" cap="none">
                <a:solidFill>
                  <a:srgbClr val="000000"/>
                </a:solidFill>
                <a:latin typeface="Arial"/>
                <a:ea typeface="Arial"/>
                <a:cs typeface="Arial"/>
                <a:sym typeface="Arial"/>
              </a:rPr>
              <a:t>Developed through an inter-agency collaboration of: </a:t>
            </a:r>
            <a:endParaRPr lang="en-US" sz="1200" b="0"/>
          </a:p>
        </p:txBody>
      </p:sp>
      <p:pic>
        <p:nvPicPr>
          <p:cNvPr id="63" name="Google Shape;907;g3b89cd4c576_2_135" descr="Action Against Hunger logo">
            <a:extLst>
              <a:ext uri="{FF2B5EF4-FFF2-40B4-BE49-F238E27FC236}">
                <a16:creationId xmlns:a16="http://schemas.microsoft.com/office/drawing/2014/main" id="{F775158D-E566-569E-DC8D-F8AF4941AAA3}"/>
              </a:ext>
            </a:extLst>
          </p:cNvPr>
          <p:cNvPicPr preferRelativeResize="0"/>
          <p:nvPr userDrawn="1"/>
        </p:nvPicPr>
        <p:blipFill rotWithShape="1">
          <a:blip r:embed="rId3">
            <a:alphaModFix/>
          </a:blip>
          <a:srcRect/>
          <a:stretch/>
        </p:blipFill>
        <p:spPr>
          <a:xfrm>
            <a:off x="297459" y="5942243"/>
            <a:ext cx="819740" cy="516778"/>
          </a:xfrm>
          <a:prstGeom prst="rect">
            <a:avLst/>
          </a:prstGeom>
          <a:noFill/>
          <a:ln>
            <a:noFill/>
          </a:ln>
        </p:spPr>
      </p:pic>
      <p:pic>
        <p:nvPicPr>
          <p:cNvPr id="73" name="Picture 72" descr="African Disabiltiy Forum logo.">
            <a:extLst>
              <a:ext uri="{FF2B5EF4-FFF2-40B4-BE49-F238E27FC236}">
                <a16:creationId xmlns:a16="http://schemas.microsoft.com/office/drawing/2014/main" id="{90F37B8E-E397-BDE7-4B43-7EAC73B6A280}"/>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264147" y="5954557"/>
            <a:ext cx="999449" cy="516778"/>
          </a:xfrm>
          <a:prstGeom prst="rect">
            <a:avLst/>
          </a:prstGeom>
        </p:spPr>
      </p:pic>
      <p:pic>
        <p:nvPicPr>
          <p:cNvPr id="65" name="Google Shape;908;g3b89cd4c576_2_135" descr="Global Food Security Cluster Logo.">
            <a:extLst>
              <a:ext uri="{FF2B5EF4-FFF2-40B4-BE49-F238E27FC236}">
                <a16:creationId xmlns:a16="http://schemas.microsoft.com/office/drawing/2014/main" id="{14598316-452E-50EE-B9B1-2ED9913EC9F3}"/>
              </a:ext>
            </a:extLst>
          </p:cNvPr>
          <p:cNvPicPr preferRelativeResize="0"/>
          <p:nvPr userDrawn="1"/>
        </p:nvPicPr>
        <p:blipFill rotWithShape="1">
          <a:blip r:embed="rId5">
            <a:alphaModFix/>
          </a:blip>
          <a:srcRect/>
          <a:stretch/>
        </p:blipFill>
        <p:spPr>
          <a:xfrm>
            <a:off x="2447791" y="5862351"/>
            <a:ext cx="1156117" cy="516778"/>
          </a:xfrm>
          <a:prstGeom prst="rect">
            <a:avLst/>
          </a:prstGeom>
          <a:noFill/>
          <a:ln>
            <a:noFill/>
          </a:ln>
        </p:spPr>
      </p:pic>
      <p:pic>
        <p:nvPicPr>
          <p:cNvPr id="71" name="Picture 70" descr="Handicap International / Humanity &amp; Inclusion logo.">
            <a:extLst>
              <a:ext uri="{FF2B5EF4-FFF2-40B4-BE49-F238E27FC236}">
                <a16:creationId xmlns:a16="http://schemas.microsoft.com/office/drawing/2014/main" id="{D455181E-3179-A1F4-0EBC-3077FB71423F}"/>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3710705" y="5887329"/>
            <a:ext cx="1154892" cy="651583"/>
          </a:xfrm>
          <a:prstGeom prst="rect">
            <a:avLst/>
          </a:prstGeom>
        </p:spPr>
      </p:pic>
      <p:pic>
        <p:nvPicPr>
          <p:cNvPr id="75" name="Picture 74" descr="Malteser International logo.">
            <a:extLst>
              <a:ext uri="{FF2B5EF4-FFF2-40B4-BE49-F238E27FC236}">
                <a16:creationId xmlns:a16="http://schemas.microsoft.com/office/drawing/2014/main" id="{D756B282-652A-F587-8B44-C60FDD9F14FA}"/>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4993158" y="5967113"/>
            <a:ext cx="1537213" cy="491908"/>
          </a:xfrm>
          <a:prstGeom prst="rect">
            <a:avLst/>
          </a:prstGeom>
        </p:spPr>
      </p:pic>
      <p:pic>
        <p:nvPicPr>
          <p:cNvPr id="77" name="Google Shape;906;g3b89cd4c576_2_135" descr="Welthungerhilfe Logo">
            <a:extLst>
              <a:ext uri="{FF2B5EF4-FFF2-40B4-BE49-F238E27FC236}">
                <a16:creationId xmlns:a16="http://schemas.microsoft.com/office/drawing/2014/main" id="{9FFC666A-EBBA-8D93-3E59-65DB028F845C}"/>
              </a:ext>
            </a:extLst>
          </p:cNvPr>
          <p:cNvPicPr preferRelativeResize="0"/>
          <p:nvPr userDrawn="1"/>
        </p:nvPicPr>
        <p:blipFill rotWithShape="1">
          <a:blip r:embed="rId8">
            <a:alphaModFix/>
          </a:blip>
          <a:srcRect t="23536" b="24343"/>
          <a:stretch/>
        </p:blipFill>
        <p:spPr>
          <a:xfrm>
            <a:off x="6642568" y="5942243"/>
            <a:ext cx="1014840" cy="586446"/>
          </a:xfrm>
          <a:prstGeom prst="rect">
            <a:avLst/>
          </a:prstGeom>
          <a:noFill/>
          <a:ln>
            <a:noFill/>
          </a:ln>
        </p:spPr>
      </p:pic>
      <p:pic>
        <p:nvPicPr>
          <p:cNvPr id="79" name="Picture 78" descr="World Food Programme logo.">
            <a:extLst>
              <a:ext uri="{FF2B5EF4-FFF2-40B4-BE49-F238E27FC236}">
                <a16:creationId xmlns:a16="http://schemas.microsoft.com/office/drawing/2014/main" id="{F5C6FC5E-8087-D8E4-C0F0-2B73AAFC6438}"/>
              </a:ext>
            </a:extLst>
          </p:cNvPr>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7737940" y="5862351"/>
            <a:ext cx="552712" cy="840758"/>
          </a:xfrm>
          <a:prstGeom prst="rect">
            <a:avLst/>
          </a:prstGeom>
        </p:spPr>
      </p:pic>
      <p:sp>
        <p:nvSpPr>
          <p:cNvPr id="42" name="TextBox 41">
            <a:extLst>
              <a:ext uri="{FF2B5EF4-FFF2-40B4-BE49-F238E27FC236}">
                <a16:creationId xmlns:a16="http://schemas.microsoft.com/office/drawing/2014/main" id="{938DEE24-DCC7-20C7-EDA4-639B37424958}"/>
              </a:ext>
            </a:extLst>
          </p:cNvPr>
          <p:cNvSpPr txBox="1"/>
          <p:nvPr userDrawn="1"/>
        </p:nvSpPr>
        <p:spPr>
          <a:xfrm>
            <a:off x="8767839" y="5303938"/>
            <a:ext cx="3175760" cy="499047"/>
          </a:xfrm>
          <a:prstGeom prst="rect">
            <a:avLst/>
          </a:prstGeom>
          <a:noFill/>
        </p:spPr>
        <p:txBody>
          <a:bodyPr wrap="square" rtlCol="0">
            <a:spAutoFit/>
          </a:bodyPr>
          <a:lstStyle/>
          <a:p>
            <a:pPr marL="0" marR="0" lvl="0" indent="0" algn="l" rtl="0">
              <a:lnSpc>
                <a:spcPct val="115000"/>
              </a:lnSpc>
              <a:spcBef>
                <a:spcPts val="0"/>
              </a:spcBef>
              <a:spcAft>
                <a:spcPts val="0"/>
              </a:spcAft>
              <a:buClr>
                <a:srgbClr val="000000"/>
              </a:buClr>
              <a:buSzPts val="1400"/>
              <a:buFont typeface="Arial"/>
              <a:buNone/>
            </a:pPr>
            <a:r>
              <a:rPr lang="en-US" sz="1200" b="0" i="0" u="none" strike="noStrike" cap="none">
                <a:solidFill>
                  <a:srgbClr val="212121"/>
                </a:solidFill>
                <a:latin typeface="Arial"/>
                <a:ea typeface="Arial"/>
                <a:cs typeface="Arial"/>
                <a:sym typeface="Arial"/>
              </a:rPr>
              <a:t>The training package was financed by the German Federal Foreign Office.</a:t>
            </a:r>
          </a:p>
        </p:txBody>
      </p:sp>
      <p:pic>
        <p:nvPicPr>
          <p:cNvPr id="67" name="Picture 66" descr="Logo of German Humanitarian Assistance.">
            <a:extLst>
              <a:ext uri="{FF2B5EF4-FFF2-40B4-BE49-F238E27FC236}">
                <a16:creationId xmlns:a16="http://schemas.microsoft.com/office/drawing/2014/main" id="{F2A6A4D9-D9CD-5E2E-BEC7-9B17A29EBFDD}"/>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10528120" y="5720891"/>
            <a:ext cx="1415479" cy="1030940"/>
          </a:xfrm>
          <a:prstGeom prst="rect">
            <a:avLst/>
          </a:prstGeom>
        </p:spPr>
      </p:pic>
      <p:sp>
        <p:nvSpPr>
          <p:cNvPr id="59" name="Slide Number Placeholder 5">
            <a:extLst>
              <a:ext uri="{FF2B5EF4-FFF2-40B4-BE49-F238E27FC236}">
                <a16:creationId xmlns:a16="http://schemas.microsoft.com/office/drawing/2014/main" id="{21AE1EC3-46FA-2F2F-90B9-7E5122B35039}"/>
              </a:ext>
            </a:extLst>
          </p:cNvPr>
          <p:cNvSpPr>
            <a:spLocks noGrp="1"/>
          </p:cNvSpPr>
          <p:nvPr>
            <p:ph type="sldNum" sz="quarter" idx="12"/>
          </p:nvPr>
        </p:nvSpPr>
        <p:spPr>
          <a:xfrm>
            <a:off x="8610600" y="6356350"/>
            <a:ext cx="2743200" cy="365125"/>
          </a:xfrm>
        </p:spPr>
        <p:txBody>
          <a:bodyPr/>
          <a:lstStyle>
            <a:lvl1pPr>
              <a:defRPr sz="1100">
                <a:solidFill>
                  <a:schemeClr val="bg1"/>
                </a:solidFill>
              </a:defRPr>
            </a:lvl1pPr>
          </a:lstStyle>
          <a:p>
            <a:fld id="{FBC7A862-7147-4493-B488-4E46DC49905D}" type="slidenum">
              <a:rPr lang="de-DE" smtClean="0"/>
              <a:pPr/>
              <a:t>‹#›</a:t>
            </a:fld>
            <a:endParaRPr lang="de-D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FA025C-03D0-1377-3E1E-D8661C48FB7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de-DE"/>
          </a:p>
        </p:txBody>
      </p:sp>
      <p:sp>
        <p:nvSpPr>
          <p:cNvPr id="4" name="Text Placeholder 3">
            <a:extLst>
              <a:ext uri="{FF2B5EF4-FFF2-40B4-BE49-F238E27FC236}">
                <a16:creationId xmlns:a16="http://schemas.microsoft.com/office/drawing/2014/main" id="{129F46E5-50A8-5083-14BA-B8F61CBCE8C4}"/>
              </a:ext>
            </a:extLst>
          </p:cNvPr>
          <p:cNvSpPr>
            <a:spLocks noGrp="1"/>
          </p:cNvSpPr>
          <p:nvPr>
            <p:ph type="body" sz="half" idx="2"/>
          </p:nvPr>
        </p:nvSpPr>
        <p:spPr>
          <a:xfrm>
            <a:off x="839788" y="2057400"/>
            <a:ext cx="3932237" cy="3811588"/>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3" name="Picture Placeholder 2">
            <a:extLst>
              <a:ext uri="{FF2B5EF4-FFF2-40B4-BE49-F238E27FC236}">
                <a16:creationId xmlns:a16="http://schemas.microsoft.com/office/drawing/2014/main" id="{1B54D3A1-635A-96A1-F7AD-42D5005A648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7" name="Slide Number Placeholder 6">
            <a:extLst>
              <a:ext uri="{FF2B5EF4-FFF2-40B4-BE49-F238E27FC236}">
                <a16:creationId xmlns:a16="http://schemas.microsoft.com/office/drawing/2014/main" id="{CD3C4F51-2D86-C852-E79D-EFE12E34DF8B}"/>
              </a:ext>
            </a:extLst>
          </p:cNvPr>
          <p:cNvSpPr>
            <a:spLocks noGrp="1"/>
          </p:cNvSpPr>
          <p:nvPr>
            <p:ph type="sldNum" sz="quarter" idx="12"/>
          </p:nvPr>
        </p:nvSpPr>
        <p:spPr/>
        <p:txBody>
          <a:bodyPr/>
          <a:lstStyle/>
          <a:p>
            <a:fld id="{FBC7A862-7147-4493-B488-4E46DC49905D}" type="slidenum">
              <a:rPr lang="de-DE" smtClean="0"/>
              <a:t>‹#›</a:t>
            </a:fld>
            <a:endParaRPr lang="de-DE"/>
          </a:p>
        </p:txBody>
      </p:sp>
    </p:spTree>
    <p:extLst>
      <p:ext uri="{BB962C8B-B14F-4D97-AF65-F5344CB8AC3E}">
        <p14:creationId xmlns:p14="http://schemas.microsoft.com/office/powerpoint/2010/main" val="25449354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matchingName="En blanco" preserve="1" userDrawn="1">
  <p:cSld name="1_En blanco">
    <p:spTree>
      <p:nvGrpSpPr>
        <p:cNvPr id="1" name="Shape 13"/>
        <p:cNvGrpSpPr/>
        <p:nvPr/>
      </p:nvGrpSpPr>
      <p:grpSpPr>
        <a:xfrm>
          <a:off x="0" y="0"/>
          <a:ext cx="0" cy="0"/>
          <a:chOff x="0" y="0"/>
          <a:chExt cx="0" cy="0"/>
        </a:xfrm>
      </p:grpSpPr>
      <p:pic>
        <p:nvPicPr>
          <p:cNvPr id="17" name="Google Shape;17;p2">
            <a:extLst>
              <a:ext uri="{C183D7F6-B498-43B3-948B-1728B52AA6E4}">
                <adec:decorative xmlns:adec="http://schemas.microsoft.com/office/drawing/2017/decorative" val="1"/>
              </a:ext>
            </a:extLst>
          </p:cNvPr>
          <p:cNvPicPr preferRelativeResize="0"/>
          <p:nvPr/>
        </p:nvPicPr>
        <p:blipFill rotWithShape="1">
          <a:blip r:embed="rId2">
            <a:alphaModFix/>
            <a:extLst>
              <a:ext uri="{28A0092B-C50C-407E-A947-70E740481C1C}">
                <a14:useLocalDpi xmlns:a14="http://schemas.microsoft.com/office/drawing/2010/main" val="0"/>
              </a:ext>
            </a:extLst>
          </a:blip>
          <a:srcRect/>
          <a:stretch/>
        </p:blipFill>
        <p:spPr>
          <a:xfrm>
            <a:off x="0" y="4886748"/>
            <a:ext cx="12192000" cy="365125"/>
          </a:xfrm>
          <a:prstGeom prst="rect">
            <a:avLst/>
          </a:prstGeom>
          <a:noFill/>
          <a:ln>
            <a:noFill/>
          </a:ln>
        </p:spPr>
      </p:pic>
      <p:sp>
        <p:nvSpPr>
          <p:cNvPr id="38" name="Title 1">
            <a:extLst>
              <a:ext uri="{FF2B5EF4-FFF2-40B4-BE49-F238E27FC236}">
                <a16:creationId xmlns:a16="http://schemas.microsoft.com/office/drawing/2014/main" id="{66EA066B-9770-E7A8-FCF7-095A5E45689C}"/>
              </a:ext>
            </a:extLst>
          </p:cNvPr>
          <p:cNvSpPr>
            <a:spLocks noGrp="1"/>
          </p:cNvSpPr>
          <p:nvPr>
            <p:ph type="ctrTitle"/>
          </p:nvPr>
        </p:nvSpPr>
        <p:spPr>
          <a:xfrm>
            <a:off x="1524000" y="1122363"/>
            <a:ext cx="9144000" cy="2387600"/>
          </a:xfrm>
        </p:spPr>
        <p:txBody>
          <a:bodyPr anchor="b">
            <a:normAutofit/>
          </a:bodyPr>
          <a:lstStyle>
            <a:lvl1pPr algn="ctr">
              <a:defRPr sz="4800"/>
            </a:lvl1pPr>
          </a:lstStyle>
          <a:p>
            <a:r>
              <a:rPr lang="en-US"/>
              <a:t>Click to edit Master title style</a:t>
            </a:r>
            <a:endParaRPr lang="de-DE"/>
          </a:p>
        </p:txBody>
      </p:sp>
      <p:sp>
        <p:nvSpPr>
          <p:cNvPr id="39" name="Subtitle 2">
            <a:extLst>
              <a:ext uri="{FF2B5EF4-FFF2-40B4-BE49-F238E27FC236}">
                <a16:creationId xmlns:a16="http://schemas.microsoft.com/office/drawing/2014/main" id="{B57013B3-8B24-4292-7DD8-CA75FABF55E9}"/>
              </a:ext>
            </a:extLst>
          </p:cNvPr>
          <p:cNvSpPr>
            <a:spLocks noGrp="1"/>
          </p:cNvSpPr>
          <p:nvPr>
            <p:ph type="subTitle" idx="1"/>
          </p:nvPr>
        </p:nvSpPr>
        <p:spPr>
          <a:xfrm>
            <a:off x="1524000" y="3602038"/>
            <a:ext cx="9144000" cy="1001860"/>
          </a:xfrm>
        </p:spPr>
        <p:txBody>
          <a:bodyPr>
            <a:normAutofit/>
          </a:bodyPr>
          <a:lstStyle>
            <a:lvl1pPr marL="0" indent="0" algn="ctr">
              <a:buNone/>
              <a:defRPr sz="2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de-DE"/>
          </a:p>
        </p:txBody>
      </p:sp>
      <p:sp>
        <p:nvSpPr>
          <p:cNvPr id="59" name="Slide Number Placeholder 5">
            <a:extLst>
              <a:ext uri="{FF2B5EF4-FFF2-40B4-BE49-F238E27FC236}">
                <a16:creationId xmlns:a16="http://schemas.microsoft.com/office/drawing/2014/main" id="{21AE1EC3-46FA-2F2F-90B9-7E5122B35039}"/>
              </a:ext>
            </a:extLst>
          </p:cNvPr>
          <p:cNvSpPr>
            <a:spLocks noGrp="1"/>
          </p:cNvSpPr>
          <p:nvPr>
            <p:ph type="sldNum" sz="quarter" idx="12"/>
          </p:nvPr>
        </p:nvSpPr>
        <p:spPr>
          <a:xfrm>
            <a:off x="8610600" y="6356350"/>
            <a:ext cx="2743200" cy="365125"/>
          </a:xfrm>
        </p:spPr>
        <p:txBody>
          <a:bodyPr/>
          <a:lstStyle>
            <a:lvl1pPr>
              <a:defRPr sz="1100">
                <a:solidFill>
                  <a:schemeClr val="tx1"/>
                </a:solidFill>
              </a:defRPr>
            </a:lvl1pPr>
          </a:lstStyle>
          <a:p>
            <a:fld id="{FBC7A862-7147-4493-B488-4E46DC49905D}" type="slidenum">
              <a:rPr lang="de-DE" smtClean="0"/>
              <a:pPr/>
              <a:t>‹#›</a:t>
            </a:fld>
            <a:endParaRPr lang="de-DE"/>
          </a:p>
        </p:txBody>
      </p:sp>
    </p:spTree>
    <p:extLst>
      <p:ext uri="{BB962C8B-B14F-4D97-AF65-F5344CB8AC3E}">
        <p14:creationId xmlns:p14="http://schemas.microsoft.com/office/powerpoint/2010/main" val="30170923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F8393A-B9C8-6663-D18A-91A03D5546B9}"/>
              </a:ext>
            </a:extLst>
          </p:cNvPr>
          <p:cNvSpPr>
            <a:spLocks noGrp="1"/>
          </p:cNvSpPr>
          <p:nvPr>
            <p:ph type="ctrTitle"/>
          </p:nvPr>
        </p:nvSpPr>
        <p:spPr>
          <a:xfrm>
            <a:off x="1524000" y="1122363"/>
            <a:ext cx="9144000" cy="2387600"/>
          </a:xfrm>
        </p:spPr>
        <p:txBody>
          <a:bodyPr anchor="b"/>
          <a:lstStyle>
            <a:lvl1pPr algn="ctr">
              <a:defRPr sz="4800"/>
            </a:lvl1pPr>
          </a:lstStyle>
          <a:p>
            <a:r>
              <a:rPr lang="en-US"/>
              <a:t>Click to edit Master title style</a:t>
            </a:r>
            <a:endParaRPr lang="de-DE"/>
          </a:p>
        </p:txBody>
      </p:sp>
      <p:sp>
        <p:nvSpPr>
          <p:cNvPr id="3" name="Subtitle 2">
            <a:extLst>
              <a:ext uri="{FF2B5EF4-FFF2-40B4-BE49-F238E27FC236}">
                <a16:creationId xmlns:a16="http://schemas.microsoft.com/office/drawing/2014/main" id="{686B29E1-C7B7-CDC9-6E03-E391CAC9957C}"/>
              </a:ext>
            </a:extLst>
          </p:cNvPr>
          <p:cNvSpPr>
            <a:spLocks noGrp="1"/>
          </p:cNvSpPr>
          <p:nvPr>
            <p:ph type="subTitle" idx="1"/>
          </p:nvPr>
        </p:nvSpPr>
        <p:spPr>
          <a:xfrm>
            <a:off x="1524000" y="3602038"/>
            <a:ext cx="9144000" cy="1655762"/>
          </a:xfrm>
        </p:spPr>
        <p:txBody>
          <a:bodyPr>
            <a:normAutofit/>
          </a:bodyPr>
          <a:lstStyle>
            <a:lvl1pPr marL="0" indent="0" algn="ctr">
              <a:buNone/>
              <a:defRPr sz="2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de-DE"/>
          </a:p>
        </p:txBody>
      </p:sp>
      <p:sp>
        <p:nvSpPr>
          <p:cNvPr id="6" name="Slide Number Placeholder 5">
            <a:extLst>
              <a:ext uri="{FF2B5EF4-FFF2-40B4-BE49-F238E27FC236}">
                <a16:creationId xmlns:a16="http://schemas.microsoft.com/office/drawing/2014/main" id="{BC8054E8-0668-8AF5-3D8C-7A93E3F848B0}"/>
              </a:ext>
            </a:extLst>
          </p:cNvPr>
          <p:cNvSpPr>
            <a:spLocks noGrp="1"/>
          </p:cNvSpPr>
          <p:nvPr>
            <p:ph type="sldNum" sz="quarter" idx="12"/>
          </p:nvPr>
        </p:nvSpPr>
        <p:spPr/>
        <p:txBody>
          <a:bodyPr/>
          <a:lstStyle/>
          <a:p>
            <a:fld id="{FBC7A862-7147-4493-B488-4E46DC49905D}" type="slidenum">
              <a:rPr lang="de-DE" smtClean="0"/>
              <a:t>‹#›</a:t>
            </a:fld>
            <a:endParaRPr lang="de-DE"/>
          </a:p>
        </p:txBody>
      </p:sp>
    </p:spTree>
    <p:extLst>
      <p:ext uri="{BB962C8B-B14F-4D97-AF65-F5344CB8AC3E}">
        <p14:creationId xmlns:p14="http://schemas.microsoft.com/office/powerpoint/2010/main" val="14919989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33F76A-F06E-D03B-1A28-DF1B201C1163}"/>
              </a:ext>
            </a:extLst>
          </p:cNvPr>
          <p:cNvSpPr>
            <a:spLocks noGrp="1"/>
          </p:cNvSpPr>
          <p:nvPr>
            <p:ph type="title"/>
          </p:nvPr>
        </p:nvSpPr>
        <p:spPr>
          <a:xfrm>
            <a:off x="831850" y="1709738"/>
            <a:ext cx="10515600" cy="2852737"/>
          </a:xfrm>
        </p:spPr>
        <p:txBody>
          <a:bodyPr anchor="b">
            <a:normAutofit/>
          </a:bodyPr>
          <a:lstStyle>
            <a:lvl1pPr>
              <a:defRPr sz="4800"/>
            </a:lvl1pPr>
          </a:lstStyle>
          <a:p>
            <a:r>
              <a:rPr lang="en-US"/>
              <a:t>Click to edit Master title style</a:t>
            </a:r>
            <a:endParaRPr lang="de-DE"/>
          </a:p>
        </p:txBody>
      </p:sp>
      <p:sp>
        <p:nvSpPr>
          <p:cNvPr id="7" name="Subtitle 2">
            <a:extLst>
              <a:ext uri="{FF2B5EF4-FFF2-40B4-BE49-F238E27FC236}">
                <a16:creationId xmlns:a16="http://schemas.microsoft.com/office/drawing/2014/main" id="{C6263BA7-D5DA-7926-A864-69BB42EE97FF}"/>
              </a:ext>
            </a:extLst>
          </p:cNvPr>
          <p:cNvSpPr>
            <a:spLocks noGrp="1"/>
          </p:cNvSpPr>
          <p:nvPr>
            <p:ph type="subTitle" idx="1"/>
          </p:nvPr>
        </p:nvSpPr>
        <p:spPr>
          <a:xfrm>
            <a:off x="831850" y="4562474"/>
            <a:ext cx="10515600" cy="1306697"/>
          </a:xfrm>
        </p:spPr>
        <p:txBody>
          <a:bodyPr>
            <a:normAutofit/>
          </a:bodyPr>
          <a:lstStyle>
            <a:lvl1pPr marL="0" indent="0" algn="l">
              <a:buNone/>
              <a:defRPr sz="2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de-DE"/>
          </a:p>
        </p:txBody>
      </p:sp>
      <p:sp>
        <p:nvSpPr>
          <p:cNvPr id="6" name="Slide Number Placeholder 5">
            <a:extLst>
              <a:ext uri="{FF2B5EF4-FFF2-40B4-BE49-F238E27FC236}">
                <a16:creationId xmlns:a16="http://schemas.microsoft.com/office/drawing/2014/main" id="{7A896EDE-0919-10D7-B14B-8E6C1542E743}"/>
              </a:ext>
            </a:extLst>
          </p:cNvPr>
          <p:cNvSpPr>
            <a:spLocks noGrp="1"/>
          </p:cNvSpPr>
          <p:nvPr>
            <p:ph type="sldNum" sz="quarter" idx="12"/>
          </p:nvPr>
        </p:nvSpPr>
        <p:spPr/>
        <p:txBody>
          <a:bodyPr/>
          <a:lstStyle/>
          <a:p>
            <a:fld id="{FBC7A862-7147-4493-B488-4E46DC49905D}" type="slidenum">
              <a:rPr lang="de-DE" smtClean="0"/>
              <a:t>‹#›</a:t>
            </a:fld>
            <a:endParaRPr lang="de-DE"/>
          </a:p>
        </p:txBody>
      </p:sp>
    </p:spTree>
    <p:extLst>
      <p:ext uri="{BB962C8B-B14F-4D97-AF65-F5344CB8AC3E}">
        <p14:creationId xmlns:p14="http://schemas.microsoft.com/office/powerpoint/2010/main" val="25384655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6352B5-E158-913B-433A-0CCCDEA82B5D}"/>
              </a:ext>
            </a:extLst>
          </p:cNvPr>
          <p:cNvSpPr>
            <a:spLocks noGrp="1"/>
          </p:cNvSpPr>
          <p:nvPr>
            <p:ph type="title"/>
          </p:nvPr>
        </p:nvSpPr>
        <p:spPr/>
        <p:txBody>
          <a:bodyPr/>
          <a:lstStyle/>
          <a:p>
            <a:r>
              <a:rPr lang="en-US"/>
              <a:t>Click to edit Master title style</a:t>
            </a:r>
            <a:endParaRPr lang="de-DE"/>
          </a:p>
        </p:txBody>
      </p:sp>
      <p:sp>
        <p:nvSpPr>
          <p:cNvPr id="3" name="Content Placeholder 2">
            <a:extLst>
              <a:ext uri="{FF2B5EF4-FFF2-40B4-BE49-F238E27FC236}">
                <a16:creationId xmlns:a16="http://schemas.microsoft.com/office/drawing/2014/main" id="{35FD774A-D378-8153-49A9-AE006164F2D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Slide Number Placeholder 5">
            <a:extLst>
              <a:ext uri="{FF2B5EF4-FFF2-40B4-BE49-F238E27FC236}">
                <a16:creationId xmlns:a16="http://schemas.microsoft.com/office/drawing/2014/main" id="{9178D21D-79AB-2FF2-DA26-81A783B59355}"/>
              </a:ext>
            </a:extLst>
          </p:cNvPr>
          <p:cNvSpPr>
            <a:spLocks noGrp="1"/>
          </p:cNvSpPr>
          <p:nvPr>
            <p:ph type="sldNum" sz="quarter" idx="12"/>
          </p:nvPr>
        </p:nvSpPr>
        <p:spPr/>
        <p:txBody>
          <a:bodyPr/>
          <a:lstStyle/>
          <a:p>
            <a:fld id="{FBC7A862-7147-4493-B488-4E46DC49905D}" type="slidenum">
              <a:rPr lang="de-DE" smtClean="0"/>
              <a:t>‹#›</a:t>
            </a:fld>
            <a:endParaRPr lang="de-DE"/>
          </a:p>
        </p:txBody>
      </p:sp>
    </p:spTree>
    <p:extLst>
      <p:ext uri="{BB962C8B-B14F-4D97-AF65-F5344CB8AC3E}">
        <p14:creationId xmlns:p14="http://schemas.microsoft.com/office/powerpoint/2010/main" val="23331095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AF3E56-8C1A-CD59-6F53-49C46713D4F2}"/>
              </a:ext>
            </a:extLst>
          </p:cNvPr>
          <p:cNvSpPr>
            <a:spLocks noGrp="1"/>
          </p:cNvSpPr>
          <p:nvPr>
            <p:ph type="title"/>
          </p:nvPr>
        </p:nvSpPr>
        <p:spPr/>
        <p:txBody>
          <a:bodyPr/>
          <a:lstStyle/>
          <a:p>
            <a:r>
              <a:rPr lang="en-US"/>
              <a:t>Click to edit Master title style</a:t>
            </a:r>
            <a:endParaRPr lang="de-DE"/>
          </a:p>
        </p:txBody>
      </p:sp>
      <p:sp>
        <p:nvSpPr>
          <p:cNvPr id="3" name="Content Placeholder 2">
            <a:extLst>
              <a:ext uri="{FF2B5EF4-FFF2-40B4-BE49-F238E27FC236}">
                <a16:creationId xmlns:a16="http://schemas.microsoft.com/office/drawing/2014/main" id="{9593AEB5-1243-F3CE-3A6F-80B25C1A458B}"/>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Content Placeholder 3">
            <a:extLst>
              <a:ext uri="{FF2B5EF4-FFF2-40B4-BE49-F238E27FC236}">
                <a16:creationId xmlns:a16="http://schemas.microsoft.com/office/drawing/2014/main" id="{D70E25AD-D8C4-006C-B886-2E4E6B680CD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7" name="Slide Number Placeholder 6">
            <a:extLst>
              <a:ext uri="{FF2B5EF4-FFF2-40B4-BE49-F238E27FC236}">
                <a16:creationId xmlns:a16="http://schemas.microsoft.com/office/drawing/2014/main" id="{B671FBF5-DD81-89CD-1A23-07E876814529}"/>
              </a:ext>
            </a:extLst>
          </p:cNvPr>
          <p:cNvSpPr>
            <a:spLocks noGrp="1"/>
          </p:cNvSpPr>
          <p:nvPr>
            <p:ph type="sldNum" sz="quarter" idx="12"/>
          </p:nvPr>
        </p:nvSpPr>
        <p:spPr/>
        <p:txBody>
          <a:bodyPr/>
          <a:lstStyle/>
          <a:p>
            <a:fld id="{FBC7A862-7147-4493-B488-4E46DC49905D}" type="slidenum">
              <a:rPr lang="de-DE" smtClean="0"/>
              <a:t>‹#›</a:t>
            </a:fld>
            <a:endParaRPr lang="de-DE"/>
          </a:p>
        </p:txBody>
      </p:sp>
    </p:spTree>
    <p:extLst>
      <p:ext uri="{BB962C8B-B14F-4D97-AF65-F5344CB8AC3E}">
        <p14:creationId xmlns:p14="http://schemas.microsoft.com/office/powerpoint/2010/main" val="37317089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D7FD57-BF80-3A64-5EDB-79C6DFE1B6CC}"/>
              </a:ext>
            </a:extLst>
          </p:cNvPr>
          <p:cNvSpPr>
            <a:spLocks noGrp="1"/>
          </p:cNvSpPr>
          <p:nvPr>
            <p:ph type="title"/>
          </p:nvPr>
        </p:nvSpPr>
        <p:spPr/>
        <p:txBody>
          <a:bodyPr/>
          <a:lstStyle/>
          <a:p>
            <a:r>
              <a:rPr lang="en-US"/>
              <a:t>Click to edit Master title style</a:t>
            </a:r>
            <a:endParaRPr lang="de-DE"/>
          </a:p>
        </p:txBody>
      </p:sp>
      <p:sp>
        <p:nvSpPr>
          <p:cNvPr id="5" name="Slide Number Placeholder 4">
            <a:extLst>
              <a:ext uri="{FF2B5EF4-FFF2-40B4-BE49-F238E27FC236}">
                <a16:creationId xmlns:a16="http://schemas.microsoft.com/office/drawing/2014/main" id="{61392DD9-A585-73A0-3F1D-7DC995FFA716}"/>
              </a:ext>
            </a:extLst>
          </p:cNvPr>
          <p:cNvSpPr>
            <a:spLocks noGrp="1"/>
          </p:cNvSpPr>
          <p:nvPr>
            <p:ph type="sldNum" sz="quarter" idx="12"/>
          </p:nvPr>
        </p:nvSpPr>
        <p:spPr/>
        <p:txBody>
          <a:bodyPr/>
          <a:lstStyle/>
          <a:p>
            <a:fld id="{FBC7A862-7147-4493-B488-4E46DC49905D}" type="slidenum">
              <a:rPr lang="de-DE" smtClean="0"/>
              <a:t>‹#›</a:t>
            </a:fld>
            <a:endParaRPr lang="de-DE"/>
          </a:p>
        </p:txBody>
      </p:sp>
    </p:spTree>
    <p:extLst>
      <p:ext uri="{BB962C8B-B14F-4D97-AF65-F5344CB8AC3E}">
        <p14:creationId xmlns:p14="http://schemas.microsoft.com/office/powerpoint/2010/main" val="24830362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D68C730C-7B88-5A9A-C7F8-EB8FC767C38E}"/>
              </a:ext>
            </a:extLst>
          </p:cNvPr>
          <p:cNvSpPr>
            <a:spLocks noGrp="1"/>
          </p:cNvSpPr>
          <p:nvPr>
            <p:ph type="sldNum" sz="quarter" idx="12"/>
          </p:nvPr>
        </p:nvSpPr>
        <p:spPr/>
        <p:txBody>
          <a:bodyPr/>
          <a:lstStyle/>
          <a:p>
            <a:fld id="{FBC7A862-7147-4493-B488-4E46DC49905D}" type="slidenum">
              <a:rPr lang="de-DE" smtClean="0"/>
              <a:t>‹#›</a:t>
            </a:fld>
            <a:endParaRPr lang="de-DE"/>
          </a:p>
        </p:txBody>
      </p:sp>
    </p:spTree>
    <p:extLst>
      <p:ext uri="{BB962C8B-B14F-4D97-AF65-F5344CB8AC3E}">
        <p14:creationId xmlns:p14="http://schemas.microsoft.com/office/powerpoint/2010/main" val="14818640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37CB35-5426-4FCE-9B30-7856DF8DD39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de-DE"/>
          </a:p>
        </p:txBody>
      </p:sp>
      <p:sp>
        <p:nvSpPr>
          <p:cNvPr id="4" name="Text Placeholder 3">
            <a:extLst>
              <a:ext uri="{FF2B5EF4-FFF2-40B4-BE49-F238E27FC236}">
                <a16:creationId xmlns:a16="http://schemas.microsoft.com/office/drawing/2014/main" id="{EC758E6B-988E-C359-8B76-8C4E8BF3D54D}"/>
              </a:ext>
            </a:extLst>
          </p:cNvPr>
          <p:cNvSpPr>
            <a:spLocks noGrp="1"/>
          </p:cNvSpPr>
          <p:nvPr>
            <p:ph type="body" sz="half" idx="2"/>
          </p:nvPr>
        </p:nvSpPr>
        <p:spPr>
          <a:xfrm>
            <a:off x="839788" y="2057400"/>
            <a:ext cx="3932237" cy="3811588"/>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3" name="Content Placeholder 2">
            <a:extLst>
              <a:ext uri="{FF2B5EF4-FFF2-40B4-BE49-F238E27FC236}">
                <a16:creationId xmlns:a16="http://schemas.microsoft.com/office/drawing/2014/main" id="{4EDCF4D0-6623-AA3B-BB22-255D5E5FB864}"/>
              </a:ext>
            </a:extLst>
          </p:cNvPr>
          <p:cNvSpPr>
            <a:spLocks noGrp="1"/>
          </p:cNvSpPr>
          <p:nvPr>
            <p:ph idx="1"/>
          </p:nvPr>
        </p:nvSpPr>
        <p:spPr>
          <a:xfrm>
            <a:off x="5183188" y="987425"/>
            <a:ext cx="6172200" cy="4873625"/>
          </a:xfrm>
        </p:spPr>
        <p:txBody>
          <a:bodyPr/>
          <a:lstStyle>
            <a:lvl1pPr>
              <a:defRPr sz="2800"/>
            </a:lvl1pPr>
            <a:lvl2pPr>
              <a:defRPr sz="2400"/>
            </a:lvl2pPr>
            <a:lvl3pPr>
              <a:defRPr sz="2200"/>
            </a:lvl3pPr>
            <a:lvl4pPr>
              <a:defRPr sz="1800"/>
            </a:lvl4pPr>
            <a:lvl5pPr>
              <a:defRPr sz="18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7" name="Slide Number Placeholder 6">
            <a:extLst>
              <a:ext uri="{FF2B5EF4-FFF2-40B4-BE49-F238E27FC236}">
                <a16:creationId xmlns:a16="http://schemas.microsoft.com/office/drawing/2014/main" id="{BA88BA3B-7F83-C239-DAB2-D812785B8303}"/>
              </a:ext>
            </a:extLst>
          </p:cNvPr>
          <p:cNvSpPr>
            <a:spLocks noGrp="1"/>
          </p:cNvSpPr>
          <p:nvPr>
            <p:ph type="sldNum" sz="quarter" idx="12"/>
          </p:nvPr>
        </p:nvSpPr>
        <p:spPr/>
        <p:txBody>
          <a:bodyPr/>
          <a:lstStyle/>
          <a:p>
            <a:fld id="{FBC7A862-7147-4493-B488-4E46DC49905D}" type="slidenum">
              <a:rPr lang="de-DE" smtClean="0"/>
              <a:t>‹#›</a:t>
            </a:fld>
            <a:endParaRPr lang="de-DE"/>
          </a:p>
        </p:txBody>
      </p:sp>
    </p:spTree>
    <p:extLst>
      <p:ext uri="{BB962C8B-B14F-4D97-AF65-F5344CB8AC3E}">
        <p14:creationId xmlns:p14="http://schemas.microsoft.com/office/powerpoint/2010/main" val="17839058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8D3C8A7-B5FB-CF6E-1B6A-6CCDFBBA5755}"/>
              </a:ext>
            </a:extLst>
          </p:cNvPr>
          <p:cNvSpPr>
            <a:spLocks noGrp="1"/>
          </p:cNvSpPr>
          <p:nvPr>
            <p:ph type="title"/>
          </p:nvPr>
        </p:nvSpPr>
        <p:spPr>
          <a:xfrm>
            <a:off x="838200" y="365125"/>
            <a:ext cx="10515600" cy="1058233"/>
          </a:xfrm>
          <a:prstGeom prst="rect">
            <a:avLst/>
          </a:prstGeom>
        </p:spPr>
        <p:txBody>
          <a:bodyPr vert="horz" lIns="91440" tIns="45720" rIns="91440" bIns="45720" rtlCol="0" anchor="ctr">
            <a:normAutofit/>
          </a:bodyPr>
          <a:lstStyle/>
          <a:p>
            <a:r>
              <a:rPr lang="en-US"/>
              <a:t>Click to edit Master title style</a:t>
            </a:r>
            <a:endParaRPr lang="de-DE"/>
          </a:p>
        </p:txBody>
      </p:sp>
      <p:sp>
        <p:nvSpPr>
          <p:cNvPr id="3" name="Text Placeholder 2">
            <a:extLst>
              <a:ext uri="{FF2B5EF4-FFF2-40B4-BE49-F238E27FC236}">
                <a16:creationId xmlns:a16="http://schemas.microsoft.com/office/drawing/2014/main" id="{416CCC28-28DC-84EE-E2F4-71388F681A90}"/>
              </a:ext>
            </a:extLst>
          </p:cNvPr>
          <p:cNvSpPr>
            <a:spLocks noGrp="1"/>
          </p:cNvSpPr>
          <p:nvPr>
            <p:ph type="body" idx="1"/>
          </p:nvPr>
        </p:nvSpPr>
        <p:spPr>
          <a:xfrm>
            <a:off x="838200" y="1578634"/>
            <a:ext cx="10515600" cy="459832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Slide Number Placeholder 5">
            <a:extLst>
              <a:ext uri="{FF2B5EF4-FFF2-40B4-BE49-F238E27FC236}">
                <a16:creationId xmlns:a16="http://schemas.microsoft.com/office/drawing/2014/main" id="{35718F60-8FF7-AC67-B0E4-5C112074DE3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100">
                <a:solidFill>
                  <a:schemeClr val="tx1">
                    <a:tint val="82000"/>
                  </a:schemeClr>
                </a:solidFill>
              </a:defRPr>
            </a:lvl1pPr>
          </a:lstStyle>
          <a:p>
            <a:fld id="{FBC7A862-7147-4493-B488-4E46DC49905D}" type="slidenum">
              <a:rPr lang="de-DE" smtClean="0"/>
              <a:pPr/>
              <a:t>‹#›</a:t>
            </a:fld>
            <a:endParaRPr lang="de-DE"/>
          </a:p>
        </p:txBody>
      </p:sp>
      <p:pic>
        <p:nvPicPr>
          <p:cNvPr id="8" name="Google Shape;10;p1">
            <a:extLst>
              <a:ext uri="{FF2B5EF4-FFF2-40B4-BE49-F238E27FC236}">
                <a16:creationId xmlns:a16="http://schemas.microsoft.com/office/drawing/2014/main" id="{B0A330B7-F4CF-BC96-3D7C-17B785C7001C}"/>
              </a:ext>
              <a:ext uri="{C183D7F6-B498-43B3-948B-1728B52AA6E4}">
                <adec:decorative xmlns:adec="http://schemas.microsoft.com/office/drawing/2017/decorative" val="1"/>
              </a:ext>
            </a:extLst>
          </p:cNvPr>
          <p:cNvPicPr preferRelativeResize="0"/>
          <p:nvPr userDrawn="1"/>
        </p:nvPicPr>
        <p:blipFill rotWithShape="1">
          <a:blip r:embed="rId12" cstate="screen">
            <a:alphaModFix/>
            <a:extLst>
              <a:ext uri="{28A0092B-C50C-407E-A947-70E740481C1C}">
                <a14:useLocalDpi xmlns:a14="http://schemas.microsoft.com/office/drawing/2010/main" val="0"/>
              </a:ext>
            </a:extLst>
          </a:blip>
          <a:srcRect l="-4"/>
          <a:stretch>
            <a:fillRect/>
          </a:stretch>
        </p:blipFill>
        <p:spPr>
          <a:xfrm rot="16200000">
            <a:off x="-3048001" y="3213101"/>
            <a:ext cx="6858002" cy="431800"/>
          </a:xfrm>
          <a:prstGeom prst="rect">
            <a:avLst/>
          </a:prstGeom>
          <a:noFill/>
          <a:ln>
            <a:noFill/>
          </a:ln>
        </p:spPr>
      </p:pic>
    </p:spTree>
    <p:extLst>
      <p:ext uri="{BB962C8B-B14F-4D97-AF65-F5344CB8AC3E}">
        <p14:creationId xmlns:p14="http://schemas.microsoft.com/office/powerpoint/2010/main" val="71527507"/>
      </p:ext>
    </p:extLst>
  </p:cSld>
  <p:clrMap bg1="lt1" tx1="dk1" bg2="lt2" tx2="dk2" accent1="accent1" accent2="accent2" accent3="accent3" accent4="accent4" accent5="accent5" accent6="accent6" hlink="hlink" folHlink="folHlink"/>
  <p:sldLayoutIdLst>
    <p:sldLayoutId id="2147483648" r:id="rId1"/>
    <p:sldLayoutId id="2147483705" r:id="rId2"/>
    <p:sldLayoutId id="2147483695" r:id="rId3"/>
    <p:sldLayoutId id="2147483697" r:id="rId4"/>
    <p:sldLayoutId id="2147483696" r:id="rId5"/>
    <p:sldLayoutId id="2147483698" r:id="rId6"/>
    <p:sldLayoutId id="2147483700" r:id="rId7"/>
    <p:sldLayoutId id="2147483701" r:id="rId8"/>
    <p:sldLayoutId id="2147483702" r:id="rId9"/>
    <p:sldLayoutId id="2147483703" r:id="rId10"/>
  </p:sldLayoutIdLst>
  <p:hf hdr="0" ftr="0" dt="0"/>
  <p:txStyles>
    <p:titleStyle>
      <a:lvl1pPr algn="l" defTabSz="914400" rtl="0" eaLnBrk="1" latinLnBrk="0" hangingPunct="1">
        <a:lnSpc>
          <a:spcPct val="90000"/>
        </a:lnSpc>
        <a:spcBef>
          <a:spcPct val="0"/>
        </a:spcBef>
        <a:buNone/>
        <a:defRPr sz="3600" b="1" kern="1200">
          <a:solidFill>
            <a:srgbClr val="002C43"/>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1.xml"/><Relationship Id="rId1" Type="http://schemas.openxmlformats.org/officeDocument/2006/relationships/slideLayout" Target="../slideLayouts/slideLayout5.xml"/><Relationship Id="rId4" Type="http://schemas.openxmlformats.org/officeDocument/2006/relationships/image" Target="../media/image20.jpeg"/></Relationships>
</file>

<file path=ppt/slides/_rels/slide13.xml.rels><?xml version="1.0" encoding="UTF-8" standalone="yes"?>
<Relationships xmlns="http://schemas.openxmlformats.org/package/2006/relationships"><Relationship Id="rId3" Type="http://schemas.openxmlformats.org/officeDocument/2006/relationships/hyperlink" Target="https://humanitarianadvisorygroup.org/wp-content/uploads/2016/06/HAG-CBM_May-2016_email.pdf" TargetMode="External"/><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video" Target="https://www.youtube.com/embed/WDRiNz3TYDE?feature=oembed" TargetMode="External"/><Relationship Id="rId5" Type="http://schemas.openxmlformats.org/officeDocument/2006/relationships/hyperlink" Target="https://www.youtube.com/watch?v=WDRiNz3TYDE" TargetMode="External"/><Relationship Id="rId4" Type="http://schemas.openxmlformats.org/officeDocument/2006/relationships/image" Target="../media/image23.jpeg"/></Relationships>
</file>

<file path=ppt/slides/_rels/slide1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jpeg"/><Relationship Id="rId9" Type="http://schemas.openxmlformats.org/officeDocument/2006/relationships/image" Target="../media/image32.jpeg"/></Relationships>
</file>

<file path=ppt/slides/_rels/slide2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3.xml"/><Relationship Id="rId1" Type="http://schemas.openxmlformats.org/officeDocument/2006/relationships/slideLayout" Target="../slideLayouts/slideLayout5.xml"/><Relationship Id="rId4" Type="http://schemas.openxmlformats.org/officeDocument/2006/relationships/image" Target="../media/image36.png"/></Relationships>
</file>

<file path=ppt/slides/_rels/slide25.xml.rels><?xml version="1.0" encoding="UTF-8" standalone="yes"?>
<Relationships xmlns="http://schemas.openxmlformats.org/package/2006/relationships"><Relationship Id="rId3" Type="http://schemas.openxmlformats.org/officeDocument/2006/relationships/image" Target="../media/image37.sv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5.xml"/><Relationship Id="rId1" Type="http://schemas.openxmlformats.org/officeDocument/2006/relationships/video" Target="https://www.youtube.com/embed/a6qiri32V0U?feature=oembed" TargetMode="External"/><Relationship Id="rId6" Type="http://schemas.openxmlformats.org/officeDocument/2006/relationships/hyperlink" Target="https://www.youtube.com/watch?v=a6qiri32V0U" TargetMode="External"/><Relationship Id="rId5" Type="http://schemas.openxmlformats.org/officeDocument/2006/relationships/image" Target="../media/image38.png"/><Relationship Id="rId4" Type="http://schemas.openxmlformats.org/officeDocument/2006/relationships/image" Target="../media/image39.jpeg"/></Relationships>
</file>

<file path=ppt/slides/_rels/slide2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jpeg"/><Relationship Id="rId7"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9.xml"/><Relationship Id="rId6" Type="http://schemas.openxmlformats.org/officeDocument/2006/relationships/image" Target="../media/image6.jpeg"/><Relationship Id="rId5" Type="http://schemas.openxmlformats.org/officeDocument/2006/relationships/image" Target="../media/image5.png"/><Relationship Id="rId10" Type="http://schemas.openxmlformats.org/officeDocument/2006/relationships/hyperlink" Target="https://disabilityreferencegroup.org/portfolio-items/introduction-to-disability-inclusive-humanitarian-action/" TargetMode="External"/><Relationship Id="rId4" Type="http://schemas.openxmlformats.org/officeDocument/2006/relationships/image" Target="../media/image4.jpeg"/><Relationship Id="rId9" Type="http://schemas.openxmlformats.org/officeDocument/2006/relationships/image" Target="../media/image9.png"/></Relationships>
</file>

<file path=ppt/slides/_rels/slide30.xml.rels><?xml version="1.0" encoding="UTF-8" standalone="yes"?>
<Relationships xmlns="http://schemas.openxmlformats.org/package/2006/relationships"><Relationship Id="rId3" Type="http://schemas.openxmlformats.org/officeDocument/2006/relationships/image" Target="../media/image42.svg"/><Relationship Id="rId2" Type="http://schemas.openxmlformats.org/officeDocument/2006/relationships/image" Target="../media/image41.png"/><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8" Type="http://schemas.openxmlformats.org/officeDocument/2006/relationships/hyperlink" Target="https://social.desa.un.org/publications/un-flagship-report-on-disability-and-development-2024" TargetMode="External"/><Relationship Id="rId3" Type="http://schemas.openxmlformats.org/officeDocument/2006/relationships/hyperlink" Target="https://www.un.org/development/desa/disabilities/convention-on-the-rights-of-persons-with-disabilities.html" TargetMode="External"/><Relationship Id="rId7" Type="http://schemas.openxmlformats.org/officeDocument/2006/relationships/hyperlink" Target="https://sdgs.un.org/2030agenda" TargetMode="External"/><Relationship Id="rId2" Type="http://schemas.openxmlformats.org/officeDocument/2006/relationships/notesSlide" Target="../notesSlides/notesSlide29.xml"/><Relationship Id="rId1" Type="http://schemas.openxmlformats.org/officeDocument/2006/relationships/slideLayout" Target="../slideLayouts/slideLayout5.xml"/><Relationship Id="rId6" Type="http://schemas.openxmlformats.org/officeDocument/2006/relationships/hyperlink" Target="https://aidmi.org/wp-content/uploads/2023/05/sendaiframeworkfordrren.pdf" TargetMode="External"/><Relationship Id="rId5" Type="http://schemas.openxmlformats.org/officeDocument/2006/relationships/hyperlink" Target="https://interagencystandingcommittee.org/sites/default/files/migrated/2020-11/IASC%20Guidelines%20on%20the%20Inclusion%20of%20Persons%20with%20Disabilities%20in%20Humanitarian%20Action%2C%202019_0.pdf" TargetMode="External"/><Relationship Id="rId4" Type="http://schemas.openxmlformats.org/officeDocument/2006/relationships/hyperlink" Target="https://www.un.org/en/content/disabilitystrategy/" TargetMode="External"/><Relationship Id="rId9" Type="http://schemas.openxmlformats.org/officeDocument/2006/relationships/hyperlink" Target="https://onedrive.live.com/:x:/g/personal/0D2881BEF0969125/IQC3OrNCxDrMQpxxTCtik2cPAaOhxQ-HV4O-twxXZm1JIcs?rtime=RRu32Mdz3kg&amp;redeem=aHR0cHM6Ly8xZHJ2Lm1zL3gvYy8wRDI4ODFCRUYwOTY5MTI1L0ViYzZzMExFT3N4Q25IRk1LMktUWnc4Qm82SEZENGRYZzc2M0RGZG1iVWtoeXc_ZT01dGJyblYmQ1Q9MTc2ODkxNjU0MDE3NSZPUj1PdXRsb29rLUJvZHkmQ0lEPTVBQjNENTk1LTU1NkEtNDZFQi04MkZDLTRCNTRBQkMyQUVGMCZXU0w9MQ" TargetMode="External"/></Relationships>
</file>

<file path=ppt/slides/_rels/slide32.xml.rels><?xml version="1.0" encoding="UTF-8" standalone="yes"?>
<Relationships xmlns="http://schemas.openxmlformats.org/package/2006/relationships"><Relationship Id="rId3" Type="http://schemas.openxmlformats.org/officeDocument/2006/relationships/hyperlink" Target="https://www.hi-deutschland-projekte.de/lnob/training-package-for-inclusive-food-security/" TargetMode="External"/><Relationship Id="rId2" Type="http://schemas.openxmlformats.org/officeDocument/2006/relationships/notesSlide" Target="../notesSlides/notesSlide30.xml"/><Relationship Id="rId1" Type="http://schemas.openxmlformats.org/officeDocument/2006/relationships/slideLayout" Target="../slideLayouts/slideLayout1.xml"/><Relationship Id="rId4" Type="http://schemas.openxmlformats.org/officeDocument/2006/relationships/image" Target="../media/image43.png"/></Relationships>
</file>

<file path=ppt/slides/_rels/slide4.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image" Target="../media/image11.jpeg"/><Relationship Id="rId7"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9.xml"/><Relationship Id="rId6" Type="http://schemas.openxmlformats.org/officeDocument/2006/relationships/image" Target="../media/image13.png"/><Relationship Id="rId5" Type="http://schemas.openxmlformats.org/officeDocument/2006/relationships/image" Target="../media/image12.jpeg"/><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5.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7D5EFE5-83E6-C50B-ADB1-F73871B0A166}"/>
              </a:ext>
            </a:extLst>
          </p:cNvPr>
          <p:cNvSpPr>
            <a:spLocks noGrp="1"/>
          </p:cNvSpPr>
          <p:nvPr>
            <p:ph type="ctrTitle"/>
          </p:nvPr>
        </p:nvSpPr>
        <p:spPr>
          <a:solidFill>
            <a:srgbClr val="0070C0"/>
          </a:solidFill>
        </p:spPr>
        <p:txBody>
          <a:bodyPr anchor="ctr" anchorCtr="0">
            <a:normAutofit/>
          </a:bodyPr>
          <a:lstStyle/>
          <a:p>
            <a:pPr>
              <a:lnSpc>
                <a:spcPct val="100000"/>
              </a:lnSpc>
            </a:pPr>
            <a:r>
              <a:rPr lang="en-GB" sz="3600">
                <a:solidFill>
                  <a:schemeClr val="bg1"/>
                </a:solidFill>
                <a:latin typeface="Arial"/>
                <a:ea typeface="Arial"/>
                <a:cs typeface="Arial"/>
                <a:sym typeface="Arial"/>
              </a:rPr>
              <a:t>Introduction to Disability-Inclusive </a:t>
            </a:r>
            <a:r>
              <a:rPr lang="en-GB" sz="3600">
                <a:solidFill>
                  <a:schemeClr val="bg1"/>
                </a:solidFill>
              </a:rPr>
              <a:t>Food Security</a:t>
            </a:r>
            <a:r>
              <a:rPr lang="en-GB" sz="3600">
                <a:solidFill>
                  <a:schemeClr val="bg1"/>
                </a:solidFill>
                <a:latin typeface="Arial"/>
                <a:ea typeface="Arial"/>
                <a:cs typeface="Arial"/>
                <a:sym typeface="Arial"/>
              </a:rPr>
              <a:t> in Humanitarian Action</a:t>
            </a:r>
            <a:endParaRPr lang="de-DE" sz="3600">
              <a:solidFill>
                <a:schemeClr val="bg1"/>
              </a:solidFill>
            </a:endParaRPr>
          </a:p>
        </p:txBody>
      </p:sp>
      <p:sp>
        <p:nvSpPr>
          <p:cNvPr id="6" name="Subtitle 5">
            <a:extLst>
              <a:ext uri="{FF2B5EF4-FFF2-40B4-BE49-F238E27FC236}">
                <a16:creationId xmlns:a16="http://schemas.microsoft.com/office/drawing/2014/main" id="{28E60DF1-6A26-22A8-54CF-3F002DDAF635}"/>
              </a:ext>
            </a:extLst>
          </p:cNvPr>
          <p:cNvSpPr>
            <a:spLocks noGrp="1"/>
          </p:cNvSpPr>
          <p:nvPr>
            <p:ph type="subTitle" idx="1"/>
          </p:nvPr>
        </p:nvSpPr>
        <p:spPr/>
        <p:txBody>
          <a:bodyPr anchor="ctr"/>
          <a:lstStyle/>
          <a:p>
            <a:pPr lvl="0">
              <a:spcBef>
                <a:spcPts val="0"/>
              </a:spcBef>
            </a:pPr>
            <a:r>
              <a:rPr lang="en-US">
                <a:solidFill>
                  <a:srgbClr val="000000"/>
                </a:solidFill>
              </a:rPr>
              <a:t>Module </a:t>
            </a:r>
            <a:r>
              <a:rPr lang="en-US"/>
              <a:t>3</a:t>
            </a:r>
            <a:r>
              <a:rPr lang="en-US">
                <a:solidFill>
                  <a:srgbClr val="000000"/>
                </a:solidFill>
              </a:rPr>
              <a:t>: </a:t>
            </a:r>
            <a:r>
              <a:rPr lang="en-US"/>
              <a:t>Situating Disability-Inclusion within the Wider Humanitarian Landscape</a:t>
            </a:r>
            <a:endParaRPr lang="en-US">
              <a:solidFill>
                <a:srgbClr val="000000"/>
              </a:solidFill>
            </a:endParaRPr>
          </a:p>
        </p:txBody>
      </p:sp>
      <p:sp>
        <p:nvSpPr>
          <p:cNvPr id="5" name="Foliennummernplatzhalter 4">
            <a:extLst>
              <a:ext uri="{FF2B5EF4-FFF2-40B4-BE49-F238E27FC236}">
                <a16:creationId xmlns:a16="http://schemas.microsoft.com/office/drawing/2014/main" id="{8F2C21A7-A5C8-3A5B-2D5E-EFC2EE625B67}"/>
              </a:ext>
            </a:extLst>
          </p:cNvPr>
          <p:cNvSpPr>
            <a:spLocks noGrp="1"/>
          </p:cNvSpPr>
          <p:nvPr>
            <p:ph type="sldNum" sz="quarter" idx="12"/>
          </p:nvPr>
        </p:nvSpPr>
        <p:spPr/>
        <p:txBody>
          <a:bodyPr/>
          <a:lstStyle/>
          <a:p>
            <a:fld id="{FBC7A862-7147-4493-B488-4E46DC49905D}" type="slidenum">
              <a:rPr lang="de-DE" smtClean="0"/>
              <a:pPr/>
              <a:t>1</a:t>
            </a:fld>
            <a:endParaRPr lang="de-DE"/>
          </a:p>
        </p:txBody>
      </p:sp>
    </p:spTree>
    <p:extLst>
      <p:ext uri="{BB962C8B-B14F-4D97-AF65-F5344CB8AC3E}">
        <p14:creationId xmlns:p14="http://schemas.microsoft.com/office/powerpoint/2010/main" val="11857260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23F9AE-E957-AA86-015A-8BE0C4ACAD5E}"/>
              </a:ext>
            </a:extLst>
          </p:cNvPr>
          <p:cNvSpPr>
            <a:spLocks noGrp="1"/>
          </p:cNvSpPr>
          <p:nvPr>
            <p:ph type="title"/>
          </p:nvPr>
        </p:nvSpPr>
        <p:spPr>
          <a:xfrm>
            <a:off x="838200" y="365125"/>
            <a:ext cx="10515600" cy="1273175"/>
          </a:xfrm>
          <a:solidFill>
            <a:srgbClr val="0070C0"/>
          </a:solidFill>
        </p:spPr>
        <p:txBody>
          <a:bodyPr>
            <a:normAutofit/>
          </a:bodyPr>
          <a:lstStyle/>
          <a:p>
            <a:pPr marL="0" marR="0" lvl="0" indent="0" defTabSz="914400" rtl="0" eaLnBrk="1" fontAlgn="auto" latinLnBrk="0" hangingPunct="1">
              <a:lnSpc>
                <a:spcPct val="100000"/>
              </a:lnSpc>
              <a:spcBef>
                <a:spcPts val="0"/>
              </a:spcBef>
              <a:spcAft>
                <a:spcPts val="0"/>
              </a:spcAft>
              <a:buClr>
                <a:srgbClr val="000000"/>
              </a:buClr>
              <a:buSzPts val="3600"/>
              <a:buFont typeface="Arial"/>
              <a:buNone/>
              <a:tabLst/>
              <a:defRPr/>
            </a:pPr>
            <a:r>
              <a:rPr kumimoji="0" lang="en-US" sz="3200" b="1" i="0" u="none" strike="noStrike" kern="0" cap="none" spc="0" normalizeH="0" baseline="0" noProof="0" dirty="0">
                <a:ln>
                  <a:noFill/>
                </a:ln>
                <a:solidFill>
                  <a:srgbClr val="FFFFFF"/>
                </a:solidFill>
                <a:effectLst/>
                <a:uLnTx/>
                <a:uFillTx/>
                <a:latin typeface="Arial"/>
                <a:cs typeface="Arial"/>
                <a:sym typeface="Arial"/>
              </a:rPr>
              <a:t>Module 3: Situating Disability Inclusion within the Wider Humanitarian Landscape</a:t>
            </a:r>
            <a:endParaRPr kumimoji="0" lang="en-US" sz="3200" b="1" i="0" u="none" strike="noStrike" kern="0" cap="none" spc="0" normalizeH="0" baseline="0" noProof="0" dirty="0">
              <a:ln>
                <a:noFill/>
              </a:ln>
              <a:solidFill>
                <a:srgbClr val="FFFFFF"/>
              </a:solidFill>
              <a:effectLst/>
              <a:uLnTx/>
              <a:uFillTx/>
              <a:latin typeface="Times New Roman"/>
              <a:ea typeface="Times New Roman"/>
              <a:cs typeface="Times New Roman"/>
              <a:sym typeface="Times New Roman"/>
            </a:endParaRPr>
          </a:p>
        </p:txBody>
      </p:sp>
      <p:sp>
        <p:nvSpPr>
          <p:cNvPr id="3" name="Content Placeholder 2">
            <a:extLst>
              <a:ext uri="{FF2B5EF4-FFF2-40B4-BE49-F238E27FC236}">
                <a16:creationId xmlns:a16="http://schemas.microsoft.com/office/drawing/2014/main" id="{FE947E18-2B78-9600-A718-783907FC201C}"/>
              </a:ext>
            </a:extLst>
          </p:cNvPr>
          <p:cNvSpPr>
            <a:spLocks noGrp="1"/>
          </p:cNvSpPr>
          <p:nvPr>
            <p:ph idx="1"/>
          </p:nvPr>
        </p:nvSpPr>
        <p:spPr>
          <a:xfrm>
            <a:off x="838200" y="2020186"/>
            <a:ext cx="10515600" cy="4156777"/>
          </a:xfrm>
        </p:spPr>
        <p:txBody>
          <a:bodyPr>
            <a:normAutofit fontScale="85000" lnSpcReduction="10000"/>
          </a:bodyPr>
          <a:lstStyle/>
          <a:p>
            <a:pPr marL="0" lvl="0" indent="0">
              <a:lnSpc>
                <a:spcPct val="110000"/>
              </a:lnSpc>
              <a:spcBef>
                <a:spcPts val="0"/>
              </a:spcBef>
              <a:spcAft>
                <a:spcPts val="600"/>
              </a:spcAft>
              <a:buClr>
                <a:schemeClr val="dk1"/>
              </a:buClr>
              <a:buSzPts val="2000"/>
              <a:buNone/>
            </a:pPr>
            <a:r>
              <a:rPr lang="en-US">
                <a:solidFill>
                  <a:srgbClr val="000000"/>
                </a:solidFill>
                <a:latin typeface="Arial"/>
                <a:ea typeface="Arial"/>
                <a:cs typeface="Arial"/>
                <a:sym typeface="Arial"/>
              </a:rPr>
              <a:t>In this module we’ll talk about:</a:t>
            </a:r>
          </a:p>
          <a:p>
            <a:pPr marL="428625" lvl="0" indent="-342900">
              <a:lnSpc>
                <a:spcPct val="150000"/>
              </a:lnSpc>
              <a:buClr>
                <a:schemeClr val="dk1"/>
              </a:buClr>
              <a:buSzPts val="2400"/>
              <a:buFont typeface="Arial"/>
              <a:buChar char="●"/>
            </a:pPr>
            <a:r>
              <a:rPr lang="en-US">
                <a:solidFill>
                  <a:schemeClr val="dk1"/>
                </a:solidFill>
                <a:latin typeface="Arial"/>
                <a:ea typeface="Arial"/>
                <a:cs typeface="Arial"/>
                <a:sym typeface="Arial"/>
              </a:rPr>
              <a:t>Inclusive humanitarian action &amp; Inclusive humanitarian</a:t>
            </a:r>
            <a:r>
              <a:rPr lang="en-US">
                <a:solidFill>
                  <a:schemeClr val="dk1"/>
                </a:solidFill>
              </a:rPr>
              <a:t> Food Security,</a:t>
            </a:r>
            <a:endParaRPr lang="en-US"/>
          </a:p>
          <a:p>
            <a:pPr marL="428625" lvl="0" indent="-342900">
              <a:lnSpc>
                <a:spcPct val="150000"/>
              </a:lnSpc>
              <a:buClr>
                <a:schemeClr val="dk1"/>
              </a:buClr>
              <a:buSzPts val="2400"/>
              <a:buFont typeface="Arial"/>
              <a:buChar char="●"/>
            </a:pPr>
            <a:r>
              <a:rPr lang="en-US">
                <a:solidFill>
                  <a:schemeClr val="dk1"/>
                </a:solidFill>
                <a:latin typeface="Arial"/>
                <a:ea typeface="Arial"/>
                <a:cs typeface="Arial"/>
                <a:sym typeface="Arial"/>
              </a:rPr>
              <a:t>Legal and policy context,</a:t>
            </a:r>
            <a:endParaRPr lang="en-US"/>
          </a:p>
          <a:p>
            <a:pPr marL="428625" lvl="0" indent="-342900">
              <a:lnSpc>
                <a:spcPct val="150000"/>
              </a:lnSpc>
              <a:buClr>
                <a:schemeClr val="dk1"/>
              </a:buClr>
              <a:buSzPts val="2400"/>
              <a:buFont typeface="Arial"/>
              <a:buChar char="●"/>
            </a:pPr>
            <a:r>
              <a:rPr lang="en-US">
                <a:solidFill>
                  <a:schemeClr val="dk1"/>
                </a:solidFill>
                <a:latin typeface="Arial"/>
                <a:ea typeface="Arial"/>
                <a:cs typeface="Arial"/>
                <a:sym typeface="Arial"/>
              </a:rPr>
              <a:t>Who is responsible,</a:t>
            </a:r>
            <a:endParaRPr lang="en-US"/>
          </a:p>
          <a:p>
            <a:pPr marL="428625" lvl="0" indent="-342900">
              <a:lnSpc>
                <a:spcPct val="150000"/>
              </a:lnSpc>
              <a:buClr>
                <a:schemeClr val="dk1"/>
              </a:buClr>
              <a:buSzPts val="2400"/>
              <a:buFont typeface="Arial"/>
              <a:buChar char="●"/>
            </a:pPr>
            <a:r>
              <a:rPr lang="en-US">
                <a:solidFill>
                  <a:schemeClr val="dk1"/>
                </a:solidFill>
              </a:rPr>
              <a:t>Learn</a:t>
            </a:r>
            <a:r>
              <a:rPr lang="en-US">
                <a:solidFill>
                  <a:schemeClr val="dk1"/>
                </a:solidFill>
                <a:latin typeface="Arial"/>
                <a:ea typeface="Arial"/>
                <a:cs typeface="Arial"/>
                <a:sym typeface="Arial"/>
              </a:rPr>
              <a:t> about the </a:t>
            </a:r>
            <a:r>
              <a:rPr lang="en-US">
                <a:solidFill>
                  <a:schemeClr val="dk1"/>
                </a:solidFill>
              </a:rPr>
              <a:t>Food Security</a:t>
            </a:r>
            <a:r>
              <a:rPr lang="en-US">
                <a:solidFill>
                  <a:schemeClr val="dk1"/>
                </a:solidFill>
                <a:latin typeface="Arial"/>
                <a:ea typeface="Arial"/>
                <a:cs typeface="Arial"/>
                <a:sym typeface="Arial"/>
              </a:rPr>
              <a:t> </a:t>
            </a:r>
            <a:r>
              <a:rPr lang="en-US">
                <a:solidFill>
                  <a:schemeClr val="dk1"/>
                </a:solidFill>
              </a:rPr>
              <a:t>Sector Cluster,</a:t>
            </a:r>
            <a:endParaRPr lang="en-US"/>
          </a:p>
          <a:p>
            <a:pPr marL="428625" lvl="0" indent="-342900">
              <a:lnSpc>
                <a:spcPct val="150000"/>
              </a:lnSpc>
              <a:buClr>
                <a:schemeClr val="dk1"/>
              </a:buClr>
              <a:buSzPts val="2400"/>
              <a:buFont typeface="Arial"/>
              <a:buChar char="●"/>
            </a:pPr>
            <a:r>
              <a:rPr lang="en-US">
                <a:solidFill>
                  <a:schemeClr val="dk1"/>
                </a:solidFill>
                <a:latin typeface="Arial"/>
                <a:ea typeface="Arial"/>
                <a:cs typeface="Arial"/>
                <a:sym typeface="Arial"/>
              </a:rPr>
              <a:t>Applying what we have learned.</a:t>
            </a:r>
            <a:endParaRPr lang="en-US"/>
          </a:p>
          <a:p>
            <a:endParaRPr lang="de-DE"/>
          </a:p>
        </p:txBody>
      </p:sp>
      <p:sp>
        <p:nvSpPr>
          <p:cNvPr id="6" name="Foliennummernplatzhalter 5">
            <a:extLst>
              <a:ext uri="{FF2B5EF4-FFF2-40B4-BE49-F238E27FC236}">
                <a16:creationId xmlns:a16="http://schemas.microsoft.com/office/drawing/2014/main" id="{8C697C52-21B6-46DD-1A6F-77F593542FA8}"/>
              </a:ext>
            </a:extLst>
          </p:cNvPr>
          <p:cNvSpPr>
            <a:spLocks noGrp="1"/>
          </p:cNvSpPr>
          <p:nvPr>
            <p:ph type="sldNum" sz="quarter" idx="12"/>
          </p:nvPr>
        </p:nvSpPr>
        <p:spPr/>
        <p:txBody>
          <a:bodyPr/>
          <a:lstStyle/>
          <a:p>
            <a:fld id="{FBC7A862-7147-4493-B488-4E46DC49905D}" type="slidenum">
              <a:rPr lang="de-DE" smtClean="0"/>
              <a:t>10</a:t>
            </a:fld>
            <a:endParaRPr lang="de-DE"/>
          </a:p>
        </p:txBody>
      </p:sp>
    </p:spTree>
    <p:extLst>
      <p:ext uri="{BB962C8B-B14F-4D97-AF65-F5344CB8AC3E}">
        <p14:creationId xmlns:p14="http://schemas.microsoft.com/office/powerpoint/2010/main" val="17383564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857B16-AE22-1F0D-9033-328C5A41C18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ADA30FC-D250-B263-3F40-7843A4DB86BF}"/>
              </a:ext>
            </a:extLst>
          </p:cNvPr>
          <p:cNvSpPr>
            <a:spLocks noGrp="1"/>
          </p:cNvSpPr>
          <p:nvPr>
            <p:ph type="title"/>
          </p:nvPr>
        </p:nvSpPr>
        <p:spPr>
          <a:solidFill>
            <a:srgbClr val="0070C0"/>
          </a:solidFill>
        </p:spPr>
        <p:txBody>
          <a:bodyPr>
            <a:normAutofit fontScale="90000"/>
          </a:bodyPr>
          <a:lstStyle/>
          <a:p>
            <a:pPr marL="0" marR="0" lvl="0" indent="0" algn="ctr" defTabSz="914400" rtl="0" eaLnBrk="1" fontAlgn="auto" latinLnBrk="0" hangingPunct="1">
              <a:lnSpc>
                <a:spcPct val="100000"/>
              </a:lnSpc>
              <a:spcBef>
                <a:spcPts val="0"/>
              </a:spcBef>
              <a:spcAft>
                <a:spcPts val="0"/>
              </a:spcAft>
              <a:buClr>
                <a:srgbClr val="000000"/>
              </a:buClr>
              <a:buSzPts val="3600"/>
              <a:buFont typeface="Arial"/>
              <a:buNone/>
              <a:tabLst/>
              <a:defRPr/>
            </a:pPr>
            <a:r>
              <a:rPr kumimoji="0" lang="en-GB" sz="3600" b="1" i="0" u="none" strike="noStrike" kern="0" cap="none" spc="0" normalizeH="0" baseline="0" noProof="0">
                <a:ln>
                  <a:noFill/>
                </a:ln>
                <a:solidFill>
                  <a:srgbClr val="FFFFFF"/>
                </a:solidFill>
                <a:effectLst/>
                <a:uLnTx/>
                <a:uFillTx/>
                <a:latin typeface="Arial"/>
                <a:cs typeface="Arial"/>
                <a:sym typeface="Arial"/>
              </a:rPr>
              <a:t>Module 3:</a:t>
            </a:r>
            <a:br>
              <a:rPr kumimoji="0" lang="en-GB" sz="3600" b="1" i="0" u="none" strike="noStrike" kern="0" cap="none" spc="0" normalizeH="0" baseline="0" noProof="0">
                <a:ln>
                  <a:noFill/>
                </a:ln>
                <a:solidFill>
                  <a:srgbClr val="FFFFFF"/>
                </a:solidFill>
                <a:effectLst/>
                <a:uLnTx/>
                <a:uFillTx/>
                <a:latin typeface="Arial"/>
                <a:cs typeface="Arial"/>
                <a:sym typeface="Arial"/>
              </a:rPr>
            </a:br>
            <a:r>
              <a:rPr kumimoji="0" lang="en-GB" sz="3600" b="1" i="0" u="none" strike="noStrike" kern="0" cap="none" spc="0" normalizeH="0" baseline="0" noProof="0">
                <a:ln>
                  <a:noFill/>
                </a:ln>
                <a:solidFill>
                  <a:srgbClr val="FFFFFF"/>
                </a:solidFill>
                <a:effectLst/>
                <a:uLnTx/>
                <a:uFillTx/>
                <a:latin typeface="Arial"/>
                <a:cs typeface="Arial"/>
                <a:sym typeface="Arial"/>
              </a:rPr>
              <a:t>Learning Objectives</a:t>
            </a:r>
          </a:p>
        </p:txBody>
      </p:sp>
      <p:sp>
        <p:nvSpPr>
          <p:cNvPr id="3" name="Content Placeholder 2">
            <a:extLst>
              <a:ext uri="{FF2B5EF4-FFF2-40B4-BE49-F238E27FC236}">
                <a16:creationId xmlns:a16="http://schemas.microsoft.com/office/drawing/2014/main" id="{26A99B3F-34B2-9075-E954-EA9EB34D9A66}"/>
              </a:ext>
            </a:extLst>
          </p:cNvPr>
          <p:cNvSpPr>
            <a:spLocks noGrp="1"/>
          </p:cNvSpPr>
          <p:nvPr>
            <p:ph idx="1"/>
          </p:nvPr>
        </p:nvSpPr>
        <p:spPr>
          <a:xfrm>
            <a:off x="838200" y="1765006"/>
            <a:ext cx="10515600" cy="4411958"/>
          </a:xfrm>
        </p:spPr>
        <p:txBody>
          <a:bodyPr>
            <a:normAutofit/>
          </a:bodyPr>
          <a:lstStyle/>
          <a:p>
            <a:pPr marL="0" lvl="0" indent="0">
              <a:lnSpc>
                <a:spcPct val="114000"/>
              </a:lnSpc>
              <a:spcBef>
                <a:spcPts val="0"/>
              </a:spcBef>
              <a:spcAft>
                <a:spcPts val="1800"/>
              </a:spcAft>
              <a:buClr>
                <a:srgbClr val="000000"/>
              </a:buClr>
              <a:buSzPts val="2800"/>
              <a:buNone/>
            </a:pPr>
            <a:r>
              <a:rPr lang="en-US">
                <a:solidFill>
                  <a:srgbClr val="000000"/>
                </a:solidFill>
                <a:latin typeface="Arial"/>
                <a:ea typeface="Arial"/>
                <a:cs typeface="Arial"/>
                <a:sym typeface="Arial"/>
              </a:rPr>
              <a:t>At the end of this module, learners will be able to:</a:t>
            </a:r>
          </a:p>
          <a:p>
            <a:pPr marL="428625" lvl="0" indent="-342900">
              <a:lnSpc>
                <a:spcPct val="150000"/>
              </a:lnSpc>
              <a:buClr>
                <a:schemeClr val="dk1"/>
              </a:buClr>
              <a:buSzPts val="2400"/>
              <a:buFont typeface="Arial"/>
              <a:buChar char="●"/>
            </a:pPr>
            <a:r>
              <a:rPr lang="en-US">
                <a:solidFill>
                  <a:schemeClr val="dk1"/>
                </a:solidFill>
                <a:latin typeface="Arial"/>
                <a:ea typeface="Arial"/>
                <a:cs typeface="Arial"/>
                <a:sym typeface="Arial"/>
              </a:rPr>
              <a:t>Explain inclusive humanitarian action,</a:t>
            </a:r>
            <a:endParaRPr lang="en-US"/>
          </a:p>
          <a:p>
            <a:pPr marL="428625" lvl="0" indent="-342900">
              <a:lnSpc>
                <a:spcPct val="150000"/>
              </a:lnSpc>
              <a:buClr>
                <a:schemeClr val="dk1"/>
              </a:buClr>
              <a:buSzPts val="2400"/>
              <a:buFont typeface="Arial"/>
              <a:buChar char="●"/>
            </a:pPr>
            <a:r>
              <a:rPr lang="en-US">
                <a:solidFill>
                  <a:schemeClr val="dk1"/>
                </a:solidFill>
                <a:latin typeface="Arial"/>
                <a:ea typeface="Arial"/>
                <a:cs typeface="Arial"/>
                <a:sym typeface="Arial"/>
              </a:rPr>
              <a:t>Explain inclusive humanitarian </a:t>
            </a:r>
            <a:r>
              <a:rPr lang="en-US">
                <a:solidFill>
                  <a:schemeClr val="dk1"/>
                </a:solidFill>
              </a:rPr>
              <a:t>Food Security</a:t>
            </a:r>
            <a:r>
              <a:rPr lang="en-US">
                <a:solidFill>
                  <a:schemeClr val="dk1"/>
                </a:solidFill>
                <a:latin typeface="Arial"/>
                <a:ea typeface="Arial"/>
                <a:cs typeface="Arial"/>
                <a:sym typeface="Arial"/>
              </a:rPr>
              <a:t> action,</a:t>
            </a:r>
            <a:endParaRPr lang="en-US"/>
          </a:p>
          <a:p>
            <a:pPr marL="428625" lvl="0" indent="-342900">
              <a:lnSpc>
                <a:spcPct val="150000"/>
              </a:lnSpc>
              <a:buClr>
                <a:schemeClr val="dk1"/>
              </a:buClr>
              <a:buSzPts val="2400"/>
              <a:buFont typeface="Arial"/>
              <a:buChar char="●"/>
            </a:pPr>
            <a:r>
              <a:rPr lang="en-US">
                <a:solidFill>
                  <a:schemeClr val="dk1"/>
                </a:solidFill>
                <a:latin typeface="Arial"/>
                <a:ea typeface="Arial"/>
                <a:cs typeface="Arial"/>
                <a:sym typeface="Arial"/>
              </a:rPr>
              <a:t>Apply disability-inclusive </a:t>
            </a:r>
            <a:r>
              <a:rPr lang="en-US">
                <a:solidFill>
                  <a:schemeClr val="dk1"/>
                </a:solidFill>
              </a:rPr>
              <a:t>Food Security</a:t>
            </a:r>
            <a:r>
              <a:rPr lang="en-US">
                <a:solidFill>
                  <a:schemeClr val="dk1"/>
                </a:solidFill>
                <a:latin typeface="Arial"/>
                <a:ea typeface="Arial"/>
                <a:cs typeface="Arial"/>
                <a:sym typeface="Arial"/>
              </a:rPr>
              <a:t> humanitarian response.</a:t>
            </a:r>
            <a:endParaRPr lang="en-US"/>
          </a:p>
        </p:txBody>
      </p:sp>
      <p:sp>
        <p:nvSpPr>
          <p:cNvPr id="6" name="Foliennummernplatzhalter 5">
            <a:extLst>
              <a:ext uri="{FF2B5EF4-FFF2-40B4-BE49-F238E27FC236}">
                <a16:creationId xmlns:a16="http://schemas.microsoft.com/office/drawing/2014/main" id="{43354994-31B8-87FA-D98D-79B2774DDE01}"/>
              </a:ext>
            </a:extLst>
          </p:cNvPr>
          <p:cNvSpPr>
            <a:spLocks noGrp="1"/>
          </p:cNvSpPr>
          <p:nvPr>
            <p:ph type="sldNum" sz="quarter" idx="12"/>
          </p:nvPr>
        </p:nvSpPr>
        <p:spPr/>
        <p:txBody>
          <a:bodyPr/>
          <a:lstStyle/>
          <a:p>
            <a:fld id="{FBC7A862-7147-4493-B488-4E46DC49905D}" type="slidenum">
              <a:rPr lang="de-DE" smtClean="0"/>
              <a:t>11</a:t>
            </a:fld>
            <a:endParaRPr lang="de-DE"/>
          </a:p>
        </p:txBody>
      </p:sp>
    </p:spTree>
    <p:extLst>
      <p:ext uri="{BB962C8B-B14F-4D97-AF65-F5344CB8AC3E}">
        <p14:creationId xmlns:p14="http://schemas.microsoft.com/office/powerpoint/2010/main" val="2300117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22249CEB-A31F-C7B5-F350-E056D38D65C4}"/>
              </a:ext>
            </a:extLst>
          </p:cNvPr>
          <p:cNvSpPr>
            <a:spLocks noGrp="1"/>
          </p:cNvSpPr>
          <p:nvPr>
            <p:ph type="title"/>
          </p:nvPr>
        </p:nvSpPr>
        <p:spPr>
          <a:xfrm>
            <a:off x="1193800" y="1676012"/>
            <a:ext cx="10337800" cy="1058233"/>
          </a:xfrm>
        </p:spPr>
        <p:txBody>
          <a:bodyPr>
            <a:normAutofit/>
          </a:bodyPr>
          <a:lstStyle/>
          <a:p>
            <a:pPr algn="ctr"/>
            <a:r>
              <a:rPr lang="en-GB" sz="2800">
                <a:solidFill>
                  <a:srgbClr val="262626"/>
                </a:solidFill>
                <a:latin typeface="Arial"/>
                <a:ea typeface="Arial"/>
                <a:cs typeface="Arial"/>
                <a:sym typeface="Arial"/>
              </a:rPr>
              <a:t>Share your </a:t>
            </a:r>
            <a:r>
              <a:rPr lang="en-GB" sz="2800">
                <a:solidFill>
                  <a:schemeClr val="dk1"/>
                </a:solidFill>
                <a:latin typeface="Arial"/>
                <a:ea typeface="Arial"/>
                <a:cs typeface="Arial"/>
                <a:sym typeface="Arial"/>
              </a:rPr>
              <a:t>understanding of inclusive humanitarian action.</a:t>
            </a:r>
            <a:endParaRPr lang="de-DE" sz="2800"/>
          </a:p>
        </p:txBody>
      </p:sp>
      <p:sp>
        <p:nvSpPr>
          <p:cNvPr id="9" name="Subtitle 5">
            <a:extLst>
              <a:ext uri="{FF2B5EF4-FFF2-40B4-BE49-F238E27FC236}">
                <a16:creationId xmlns:a16="http://schemas.microsoft.com/office/drawing/2014/main" id="{7D209C96-5EA4-7BFE-6C9A-222ECCCEFD08}"/>
              </a:ext>
            </a:extLst>
          </p:cNvPr>
          <p:cNvSpPr txBox="1">
            <a:spLocks/>
          </p:cNvSpPr>
          <p:nvPr/>
        </p:nvSpPr>
        <p:spPr>
          <a:xfrm>
            <a:off x="1193800" y="2734245"/>
            <a:ext cx="10337800" cy="1001860"/>
          </a:xfrm>
          <a:prstGeom prst="rect">
            <a:avLst/>
          </a:prstGeom>
          <a:solidFill>
            <a:srgbClr val="0077C9"/>
          </a:solidFill>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ctr">
              <a:lnSpc>
                <a:spcPct val="100000"/>
              </a:lnSpc>
              <a:spcBef>
                <a:spcPts val="0"/>
              </a:spcBef>
              <a:buSzPts val="2800"/>
              <a:buNone/>
            </a:pPr>
            <a:r>
              <a:rPr lang="en-US" b="1">
                <a:solidFill>
                  <a:schemeClr val="lt1"/>
                </a:solidFill>
                <a:latin typeface="Arial"/>
                <a:ea typeface="Arial"/>
                <a:cs typeface="Arial"/>
              </a:rPr>
              <a:t>Think of a recent project or </a:t>
            </a:r>
            <a:r>
              <a:rPr lang="en-US" b="1" err="1">
                <a:solidFill>
                  <a:schemeClr val="lt1"/>
                </a:solidFill>
                <a:latin typeface="Arial"/>
                <a:ea typeface="Arial"/>
                <a:cs typeface="Arial"/>
              </a:rPr>
              <a:t>programme</a:t>
            </a:r>
            <a:r>
              <a:rPr lang="en-US" b="1">
                <a:solidFill>
                  <a:schemeClr val="lt1"/>
                </a:solidFill>
                <a:latin typeface="Arial"/>
                <a:ea typeface="Arial"/>
                <a:cs typeface="Arial"/>
              </a:rPr>
              <a:t> you worked on … </a:t>
            </a:r>
            <a:endParaRPr lang="en-US" sz="1400">
              <a:solidFill>
                <a:srgbClr val="000000"/>
              </a:solidFill>
              <a:latin typeface="Arial"/>
              <a:ea typeface="Arial"/>
              <a:cs typeface="Arial"/>
            </a:endParaRPr>
          </a:p>
        </p:txBody>
      </p:sp>
      <p:sp>
        <p:nvSpPr>
          <p:cNvPr id="12" name="TextBox 11">
            <a:extLst>
              <a:ext uri="{FF2B5EF4-FFF2-40B4-BE49-F238E27FC236}">
                <a16:creationId xmlns:a16="http://schemas.microsoft.com/office/drawing/2014/main" id="{94484421-CF87-0BF5-E274-B95DBBB7D69F}"/>
              </a:ext>
            </a:extLst>
          </p:cNvPr>
          <p:cNvSpPr txBox="1"/>
          <p:nvPr/>
        </p:nvSpPr>
        <p:spPr>
          <a:xfrm>
            <a:off x="1448491" y="4254555"/>
            <a:ext cx="2717800"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
                <a:srgbClr val="000000"/>
              </a:buClr>
              <a:buSzPts val="2800"/>
              <a:buFont typeface="Arial"/>
              <a:buNone/>
              <a:tabLst/>
              <a:defRPr/>
            </a:pPr>
            <a:r>
              <a:rPr kumimoji="0" lang="en-GB" sz="2400" b="1" i="0" u="none" strike="noStrike" kern="0" cap="none" spc="0" normalizeH="0" baseline="0" noProof="0">
                <a:ln>
                  <a:noFill/>
                </a:ln>
                <a:solidFill>
                  <a:srgbClr val="0070C0"/>
                </a:solidFill>
                <a:effectLst/>
                <a:uLnTx/>
                <a:uFillTx/>
                <a:latin typeface="Arial"/>
                <a:ea typeface="Arial"/>
                <a:cs typeface="Arial"/>
                <a:sym typeface="Arial"/>
              </a:rPr>
              <a:t>Legislative or policy guidelines?</a:t>
            </a:r>
          </a:p>
        </p:txBody>
      </p:sp>
      <p:sp>
        <p:nvSpPr>
          <p:cNvPr id="14" name="TextBox 13">
            <a:extLst>
              <a:ext uri="{FF2B5EF4-FFF2-40B4-BE49-F238E27FC236}">
                <a16:creationId xmlns:a16="http://schemas.microsoft.com/office/drawing/2014/main" id="{99CC71DA-69AE-F6D5-B5B1-EDDB9C86F43D}"/>
              </a:ext>
            </a:extLst>
          </p:cNvPr>
          <p:cNvSpPr txBox="1"/>
          <p:nvPr/>
        </p:nvSpPr>
        <p:spPr>
          <a:xfrm>
            <a:off x="4750146" y="4254555"/>
            <a:ext cx="2717800" cy="830997"/>
          </a:xfrm>
          <a:prstGeom prst="rect">
            <a:avLst/>
          </a:prstGeom>
          <a:noFill/>
        </p:spPr>
        <p:txBody>
          <a:bodyPr wrap="square" rtlCol="0">
            <a:spAutoFit/>
          </a:bodyPr>
          <a:lstStyle/>
          <a:p>
            <a:pPr lvl="0" algn="ctr">
              <a:buSzPts val="2800"/>
            </a:pPr>
            <a:r>
              <a:rPr lang="en-GB" sz="2400" b="1">
                <a:solidFill>
                  <a:srgbClr val="C41401"/>
                </a:solidFill>
              </a:rPr>
              <a:t>Disability-related data collection?</a:t>
            </a:r>
            <a:endParaRPr lang="en-GB" sz="1600"/>
          </a:p>
        </p:txBody>
      </p:sp>
      <p:sp>
        <p:nvSpPr>
          <p:cNvPr id="16" name="TextBox 15">
            <a:extLst>
              <a:ext uri="{FF2B5EF4-FFF2-40B4-BE49-F238E27FC236}">
                <a16:creationId xmlns:a16="http://schemas.microsoft.com/office/drawing/2014/main" id="{E28B0E3F-AEE7-A8DE-8BFD-B08E8DA2A387}"/>
              </a:ext>
            </a:extLst>
          </p:cNvPr>
          <p:cNvSpPr txBox="1"/>
          <p:nvPr/>
        </p:nvSpPr>
        <p:spPr>
          <a:xfrm>
            <a:off x="8051799" y="4254555"/>
            <a:ext cx="2717800" cy="1200329"/>
          </a:xfrm>
          <a:prstGeom prst="rect">
            <a:avLst/>
          </a:prstGeom>
          <a:noFill/>
        </p:spPr>
        <p:txBody>
          <a:bodyPr wrap="square" rtlCol="0">
            <a:spAutoFit/>
          </a:bodyPr>
          <a:lstStyle/>
          <a:p>
            <a:pPr lvl="0" algn="ctr">
              <a:buSzPts val="2800"/>
            </a:pPr>
            <a:r>
              <a:rPr lang="en-GB" sz="2400" b="1">
                <a:solidFill>
                  <a:schemeClr val="dk1"/>
                </a:solidFill>
              </a:rPr>
              <a:t>Identifying and removing barriers?</a:t>
            </a:r>
            <a:endParaRPr lang="en-GB" sz="1600"/>
          </a:p>
        </p:txBody>
      </p:sp>
      <p:pic>
        <p:nvPicPr>
          <p:cNvPr id="11" name="Picture 10">
            <a:extLst>
              <a:ext uri="{FF2B5EF4-FFF2-40B4-BE49-F238E27FC236}">
                <a16:creationId xmlns:a16="http://schemas.microsoft.com/office/drawing/2014/main" id="{02FB3EE8-D339-E12B-45C1-5572AD9259C6}"/>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87301" y="146206"/>
            <a:ext cx="1417397" cy="1411491"/>
          </a:xfrm>
          <a:prstGeom prst="rect">
            <a:avLst/>
          </a:prstGeom>
        </p:spPr>
      </p:pic>
      <p:pic>
        <p:nvPicPr>
          <p:cNvPr id="18" name="Picture 17">
            <a:extLst>
              <a:ext uri="{FF2B5EF4-FFF2-40B4-BE49-F238E27FC236}">
                <a16:creationId xmlns:a16="http://schemas.microsoft.com/office/drawing/2014/main" id="{5C0E2701-0657-4463-2485-922E91E67EDF}"/>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33306" y="5256415"/>
            <a:ext cx="1525385" cy="1525385"/>
          </a:xfrm>
          <a:prstGeom prst="rect">
            <a:avLst/>
          </a:prstGeom>
        </p:spPr>
      </p:pic>
      <p:sp>
        <p:nvSpPr>
          <p:cNvPr id="4" name="Foliennummernplatzhalter 3">
            <a:extLst>
              <a:ext uri="{FF2B5EF4-FFF2-40B4-BE49-F238E27FC236}">
                <a16:creationId xmlns:a16="http://schemas.microsoft.com/office/drawing/2014/main" id="{71C15295-F3A8-D518-876B-C3493ECA1CBF}"/>
              </a:ext>
            </a:extLst>
          </p:cNvPr>
          <p:cNvSpPr>
            <a:spLocks noGrp="1"/>
          </p:cNvSpPr>
          <p:nvPr>
            <p:ph type="sldNum" sz="quarter" idx="12"/>
          </p:nvPr>
        </p:nvSpPr>
        <p:spPr/>
        <p:txBody>
          <a:bodyPr/>
          <a:lstStyle/>
          <a:p>
            <a:fld id="{FBC7A862-7147-4493-B488-4E46DC49905D}" type="slidenum">
              <a:rPr lang="de-DE" smtClean="0"/>
              <a:t>12</a:t>
            </a:fld>
            <a:endParaRPr lang="de-DE"/>
          </a:p>
        </p:txBody>
      </p:sp>
    </p:spTree>
    <p:extLst>
      <p:ext uri="{BB962C8B-B14F-4D97-AF65-F5344CB8AC3E}">
        <p14:creationId xmlns:p14="http://schemas.microsoft.com/office/powerpoint/2010/main" val="15820155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AD59215-3B13-A39D-1089-9F0C5BB34BB7}"/>
              </a:ext>
            </a:extLst>
          </p:cNvPr>
          <p:cNvSpPr>
            <a:spLocks noGrp="1"/>
          </p:cNvSpPr>
          <p:nvPr>
            <p:ph type="ctrTitle"/>
          </p:nvPr>
        </p:nvSpPr>
        <p:spPr>
          <a:xfrm>
            <a:off x="584200" y="360363"/>
            <a:ext cx="11099800" cy="884237"/>
          </a:xfrm>
          <a:solidFill>
            <a:srgbClr val="0077C9"/>
          </a:solidFill>
        </p:spPr>
        <p:txBody>
          <a:bodyPr anchor="ctr">
            <a:normAutofit/>
          </a:bodyPr>
          <a:lstStyle/>
          <a:p>
            <a:pPr lvl="0">
              <a:lnSpc>
                <a:spcPct val="100000"/>
              </a:lnSpc>
              <a:spcBef>
                <a:spcPts val="0"/>
              </a:spcBef>
              <a:buClr>
                <a:srgbClr val="000000"/>
              </a:buClr>
              <a:buSzPts val="2800"/>
            </a:pPr>
            <a:r>
              <a:rPr lang="en-US" sz="3600">
                <a:solidFill>
                  <a:schemeClr val="lt1"/>
                </a:solidFill>
              </a:rPr>
              <a:t>What is Inclusive Humanitarian Action? </a:t>
            </a:r>
            <a:endParaRPr lang="en-US" sz="3600" b="0">
              <a:solidFill>
                <a:srgbClr val="000000"/>
              </a:solidFill>
              <a:latin typeface="Arial"/>
              <a:ea typeface="Arial"/>
              <a:cs typeface="Arial"/>
              <a:sym typeface="Arial"/>
            </a:endParaRPr>
          </a:p>
        </p:txBody>
      </p:sp>
      <p:sp>
        <p:nvSpPr>
          <p:cNvPr id="7" name="TextBox 6">
            <a:extLst>
              <a:ext uri="{FF2B5EF4-FFF2-40B4-BE49-F238E27FC236}">
                <a16:creationId xmlns:a16="http://schemas.microsoft.com/office/drawing/2014/main" id="{0D1A7911-91F6-B714-16FC-2396AF25B47F}"/>
              </a:ext>
            </a:extLst>
          </p:cNvPr>
          <p:cNvSpPr txBox="1"/>
          <p:nvPr/>
        </p:nvSpPr>
        <p:spPr>
          <a:xfrm>
            <a:off x="711200" y="1815528"/>
            <a:ext cx="10972800" cy="2425472"/>
          </a:xfrm>
          <a:prstGeom prst="rect">
            <a:avLst/>
          </a:prstGeom>
          <a:noFill/>
        </p:spPr>
        <p:txBody>
          <a:bodyPr wrap="square" rtlCol="0">
            <a:spAutoFit/>
          </a:bodyPr>
          <a:lstStyle/>
          <a:p>
            <a:pPr marL="182563" lvl="0" algn="ctr">
              <a:lnSpc>
                <a:spcPct val="110000"/>
              </a:lnSpc>
              <a:buClr>
                <a:schemeClr val="dk1"/>
              </a:buClr>
              <a:buSzPts val="2400"/>
            </a:pPr>
            <a:r>
              <a:rPr lang="en-US" sz="2800">
                <a:solidFill>
                  <a:schemeClr val="dk1"/>
                </a:solidFill>
              </a:rPr>
              <a:t>Inclusive humanitarian action focuses on </a:t>
            </a:r>
            <a:r>
              <a:rPr lang="en-US" sz="2800" b="1">
                <a:solidFill>
                  <a:srgbClr val="0070C0"/>
                </a:solidFill>
              </a:rPr>
              <a:t>identifying and removing barriers</a:t>
            </a:r>
            <a:r>
              <a:rPr lang="en-US" sz="2800" b="1">
                <a:solidFill>
                  <a:srgbClr val="0077C8"/>
                </a:solidFill>
              </a:rPr>
              <a:t> </a:t>
            </a:r>
            <a:r>
              <a:rPr lang="en-US" sz="2800">
                <a:solidFill>
                  <a:schemeClr val="dk1"/>
                </a:solidFill>
              </a:rPr>
              <a:t>so that individuals and groups </a:t>
            </a:r>
            <a:r>
              <a:rPr lang="en-US" sz="2800" b="1">
                <a:solidFill>
                  <a:schemeClr val="dk1"/>
                </a:solidFill>
              </a:rPr>
              <a:t>who are more </a:t>
            </a:r>
            <a:r>
              <a:rPr lang="en-US" sz="2800" b="1">
                <a:solidFill>
                  <a:srgbClr val="C00000"/>
                </a:solidFill>
              </a:rPr>
              <a:t>at risk, discriminated and/or excluded</a:t>
            </a:r>
            <a:r>
              <a:rPr lang="en-US" sz="2800" b="1">
                <a:solidFill>
                  <a:schemeClr val="dk1"/>
                </a:solidFill>
              </a:rPr>
              <a:t> can participate</a:t>
            </a:r>
            <a:r>
              <a:rPr lang="en-US" sz="2800">
                <a:solidFill>
                  <a:schemeClr val="dk1"/>
                </a:solidFill>
              </a:rPr>
              <a:t> in decision-making and benefit from humanitarian action on an </a:t>
            </a:r>
            <a:r>
              <a:rPr lang="en-US" sz="2800" b="1">
                <a:solidFill>
                  <a:schemeClr val="dk1"/>
                </a:solidFill>
              </a:rPr>
              <a:t>equal basis </a:t>
            </a:r>
            <a:r>
              <a:rPr lang="en-US" sz="2800">
                <a:solidFill>
                  <a:schemeClr val="dk1"/>
                </a:solidFill>
              </a:rPr>
              <a:t>with others (</a:t>
            </a:r>
            <a:r>
              <a:rPr lang="en-US" sz="2800" u="sng">
                <a:solidFill>
                  <a:schemeClr val="dk1"/>
                </a:solidFill>
                <a:hlinkClick r:id="rId3" tooltip="External link to the report containing the quote.">
                  <a:extLst>
                    <a:ext uri="{A12FA001-AC4F-418D-AE19-62706E023703}">
                      <ahyp:hlinkClr xmlns:ahyp="http://schemas.microsoft.com/office/drawing/2018/hyperlinkcolor" val="tx"/>
                    </a:ext>
                  </a:extLst>
                </a:hlinkClick>
              </a:rPr>
              <a:t>HAG,</a:t>
            </a:r>
            <a:r>
              <a:rPr lang="en-US" sz="2800">
                <a:solidFill>
                  <a:schemeClr val="dk1"/>
                </a:solidFill>
              </a:rPr>
              <a:t> 2016).</a:t>
            </a:r>
          </a:p>
        </p:txBody>
      </p:sp>
      <p:sp>
        <p:nvSpPr>
          <p:cNvPr id="10" name="TextBox 9">
            <a:extLst>
              <a:ext uri="{FF2B5EF4-FFF2-40B4-BE49-F238E27FC236}">
                <a16:creationId xmlns:a16="http://schemas.microsoft.com/office/drawing/2014/main" id="{945559E8-79D7-20D5-6D3F-950E7F0EDFDC}"/>
              </a:ext>
            </a:extLst>
          </p:cNvPr>
          <p:cNvSpPr txBox="1"/>
          <p:nvPr/>
        </p:nvSpPr>
        <p:spPr>
          <a:xfrm>
            <a:off x="1435445" y="5521146"/>
            <a:ext cx="2717800" cy="1200329"/>
          </a:xfrm>
          <a:prstGeom prst="rect">
            <a:avLst/>
          </a:prstGeom>
          <a:noFill/>
        </p:spPr>
        <p:txBody>
          <a:bodyPr wrap="square" rtlCol="0">
            <a:spAutoFit/>
          </a:bodyPr>
          <a:lstStyle/>
          <a:p>
            <a:pPr lvl="0" algn="ctr">
              <a:buSzPts val="2400"/>
            </a:pPr>
            <a:r>
              <a:rPr lang="en-GB" sz="2400" b="1">
                <a:solidFill>
                  <a:srgbClr val="0070C0"/>
                </a:solidFill>
              </a:rPr>
              <a:t>Identifying and removing barriers</a:t>
            </a:r>
            <a:endParaRPr lang="en-GB" sz="2400">
              <a:solidFill>
                <a:srgbClr val="0070C0"/>
              </a:solidFill>
            </a:endParaRPr>
          </a:p>
        </p:txBody>
      </p:sp>
      <p:sp>
        <p:nvSpPr>
          <p:cNvPr id="15" name="TextBox 14">
            <a:extLst>
              <a:ext uri="{FF2B5EF4-FFF2-40B4-BE49-F238E27FC236}">
                <a16:creationId xmlns:a16="http://schemas.microsoft.com/office/drawing/2014/main" id="{53BCCCA4-937D-AF72-E255-B962599EA474}"/>
              </a:ext>
            </a:extLst>
          </p:cNvPr>
          <p:cNvSpPr txBox="1"/>
          <p:nvPr/>
        </p:nvSpPr>
        <p:spPr>
          <a:xfrm>
            <a:off x="4737100" y="5521146"/>
            <a:ext cx="2717800" cy="1200329"/>
          </a:xfrm>
          <a:prstGeom prst="rect">
            <a:avLst/>
          </a:prstGeom>
          <a:noFill/>
        </p:spPr>
        <p:txBody>
          <a:bodyPr wrap="square" rtlCol="0">
            <a:spAutoFit/>
          </a:bodyPr>
          <a:lstStyle/>
          <a:p>
            <a:pPr lvl="0" algn="ctr">
              <a:buSzPts val="2400"/>
            </a:pPr>
            <a:r>
              <a:rPr lang="en-US" sz="2400" b="1">
                <a:solidFill>
                  <a:srgbClr val="C00000"/>
                </a:solidFill>
              </a:rPr>
              <a:t>At risk, discriminated and/or excluded</a:t>
            </a:r>
            <a:endParaRPr lang="en-US" sz="2400">
              <a:solidFill>
                <a:srgbClr val="C00000"/>
              </a:solidFill>
            </a:endParaRPr>
          </a:p>
        </p:txBody>
      </p:sp>
      <p:sp>
        <p:nvSpPr>
          <p:cNvPr id="17" name="TextBox 16">
            <a:extLst>
              <a:ext uri="{FF2B5EF4-FFF2-40B4-BE49-F238E27FC236}">
                <a16:creationId xmlns:a16="http://schemas.microsoft.com/office/drawing/2014/main" id="{5CC38A4B-6B1E-0767-6084-AEDFFD3A3E16}"/>
              </a:ext>
            </a:extLst>
          </p:cNvPr>
          <p:cNvSpPr txBox="1"/>
          <p:nvPr/>
        </p:nvSpPr>
        <p:spPr>
          <a:xfrm>
            <a:off x="8038753" y="5521146"/>
            <a:ext cx="2717800" cy="461665"/>
          </a:xfrm>
          <a:prstGeom prst="rect">
            <a:avLst/>
          </a:prstGeom>
          <a:noFill/>
        </p:spPr>
        <p:txBody>
          <a:bodyPr wrap="square" rtlCol="0">
            <a:spAutoFit/>
          </a:bodyPr>
          <a:lstStyle/>
          <a:p>
            <a:pPr lvl="0" algn="ctr">
              <a:buSzPts val="2400"/>
            </a:pPr>
            <a:r>
              <a:rPr lang="en-GB" sz="2400" b="1">
                <a:solidFill>
                  <a:schemeClr val="dk1"/>
                </a:solidFill>
              </a:rPr>
              <a:t>Equal basis</a:t>
            </a:r>
            <a:endParaRPr lang="en-GB" sz="2400">
              <a:solidFill>
                <a:schemeClr val="dk1"/>
              </a:solidFill>
            </a:endParaRPr>
          </a:p>
        </p:txBody>
      </p:sp>
      <p:sp>
        <p:nvSpPr>
          <p:cNvPr id="4" name="Foliennummernplatzhalter 3">
            <a:extLst>
              <a:ext uri="{FF2B5EF4-FFF2-40B4-BE49-F238E27FC236}">
                <a16:creationId xmlns:a16="http://schemas.microsoft.com/office/drawing/2014/main" id="{67224D3F-BB3C-99F9-C1A8-247D3ED96660}"/>
              </a:ext>
            </a:extLst>
          </p:cNvPr>
          <p:cNvSpPr>
            <a:spLocks noGrp="1"/>
          </p:cNvSpPr>
          <p:nvPr>
            <p:ph type="sldNum" sz="quarter" idx="12"/>
          </p:nvPr>
        </p:nvSpPr>
        <p:spPr/>
        <p:txBody>
          <a:bodyPr/>
          <a:lstStyle/>
          <a:p>
            <a:fld id="{FBC7A862-7147-4493-B488-4E46DC49905D}" type="slidenum">
              <a:rPr lang="de-DE" smtClean="0"/>
              <a:pPr/>
              <a:t>13</a:t>
            </a:fld>
            <a:endParaRPr lang="de-DE"/>
          </a:p>
        </p:txBody>
      </p:sp>
    </p:spTree>
    <p:extLst>
      <p:ext uri="{BB962C8B-B14F-4D97-AF65-F5344CB8AC3E}">
        <p14:creationId xmlns:p14="http://schemas.microsoft.com/office/powerpoint/2010/main" val="2538551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BBF40A-7297-321E-8805-38055D0F7A62}"/>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4B8B2398-4119-FB32-163F-1F2B14EADC98}"/>
              </a:ext>
            </a:extLst>
          </p:cNvPr>
          <p:cNvSpPr>
            <a:spLocks noGrp="1"/>
          </p:cNvSpPr>
          <p:nvPr>
            <p:ph type="ctrTitle"/>
          </p:nvPr>
        </p:nvSpPr>
        <p:spPr>
          <a:xfrm>
            <a:off x="584200" y="360363"/>
            <a:ext cx="11099800" cy="884237"/>
          </a:xfrm>
          <a:solidFill>
            <a:srgbClr val="0077C9"/>
          </a:solidFill>
        </p:spPr>
        <p:txBody>
          <a:bodyPr anchor="ctr">
            <a:normAutofit/>
          </a:bodyPr>
          <a:lstStyle/>
          <a:p>
            <a:pPr lvl="0">
              <a:lnSpc>
                <a:spcPct val="100000"/>
              </a:lnSpc>
              <a:spcBef>
                <a:spcPts val="0"/>
              </a:spcBef>
              <a:buClr>
                <a:srgbClr val="000000"/>
              </a:buClr>
              <a:buSzPts val="2800"/>
            </a:pPr>
            <a:r>
              <a:rPr lang="en-US" sz="3600">
                <a:solidFill>
                  <a:schemeClr val="lt1"/>
                </a:solidFill>
              </a:rPr>
              <a:t>What is Inclusive Food Security? </a:t>
            </a:r>
            <a:endParaRPr lang="en-US" sz="3600" b="0">
              <a:solidFill>
                <a:srgbClr val="000000"/>
              </a:solidFill>
              <a:latin typeface="Arial"/>
              <a:ea typeface="Arial"/>
              <a:cs typeface="Arial"/>
              <a:sym typeface="Arial"/>
            </a:endParaRPr>
          </a:p>
        </p:txBody>
      </p:sp>
      <p:sp>
        <p:nvSpPr>
          <p:cNvPr id="7" name="TextBox 6">
            <a:extLst>
              <a:ext uri="{FF2B5EF4-FFF2-40B4-BE49-F238E27FC236}">
                <a16:creationId xmlns:a16="http://schemas.microsoft.com/office/drawing/2014/main" id="{1D74E79F-D3DF-10F1-C257-560042CC9DB4}"/>
              </a:ext>
            </a:extLst>
          </p:cNvPr>
          <p:cNvSpPr txBox="1"/>
          <p:nvPr/>
        </p:nvSpPr>
        <p:spPr>
          <a:xfrm>
            <a:off x="711200" y="1815528"/>
            <a:ext cx="10972800" cy="1951496"/>
          </a:xfrm>
          <a:prstGeom prst="rect">
            <a:avLst/>
          </a:prstGeom>
          <a:noFill/>
        </p:spPr>
        <p:txBody>
          <a:bodyPr wrap="square" rtlCol="0">
            <a:spAutoFit/>
          </a:bodyPr>
          <a:lstStyle/>
          <a:p>
            <a:pPr lvl="0" algn="ctr">
              <a:lnSpc>
                <a:spcPct val="110000"/>
              </a:lnSpc>
              <a:buClr>
                <a:schemeClr val="dk1"/>
              </a:buClr>
              <a:buSzPts val="2400"/>
            </a:pPr>
            <a:r>
              <a:rPr lang="en-US" sz="2800">
                <a:solidFill>
                  <a:schemeClr val="dk1"/>
                </a:solidFill>
              </a:rPr>
              <a:t>Inclusive Food Security means </a:t>
            </a:r>
            <a:r>
              <a:rPr lang="en-US" sz="2800" b="1">
                <a:solidFill>
                  <a:srgbClr val="0070C0"/>
                </a:solidFill>
              </a:rPr>
              <a:t>identifying and removing barriers </a:t>
            </a:r>
            <a:r>
              <a:rPr lang="en-US" sz="2800">
                <a:solidFill>
                  <a:schemeClr val="dk1"/>
                </a:solidFill>
              </a:rPr>
              <a:t>so </a:t>
            </a:r>
            <a:r>
              <a:rPr lang="en-US" sz="2800" b="1">
                <a:solidFill>
                  <a:srgbClr val="C41401"/>
                </a:solidFill>
              </a:rPr>
              <a:t>people of all abilities, ages, genders, backgrounds and social status </a:t>
            </a:r>
            <a:r>
              <a:rPr lang="en-US" sz="2800">
                <a:solidFill>
                  <a:schemeClr val="dk1"/>
                </a:solidFill>
              </a:rPr>
              <a:t>can </a:t>
            </a:r>
            <a:r>
              <a:rPr lang="en-US" sz="2800" b="1">
                <a:solidFill>
                  <a:schemeClr val="dk1"/>
                </a:solidFill>
              </a:rPr>
              <a:t>safely access and meaningfully participate</a:t>
            </a:r>
            <a:r>
              <a:rPr lang="en-US" sz="2800">
                <a:solidFill>
                  <a:schemeClr val="dk1"/>
                </a:solidFill>
              </a:rPr>
              <a:t> in food security </a:t>
            </a:r>
            <a:r>
              <a:rPr lang="en-US" sz="2800" err="1">
                <a:solidFill>
                  <a:schemeClr val="dk1"/>
                </a:solidFill>
              </a:rPr>
              <a:t>programmes</a:t>
            </a:r>
            <a:r>
              <a:rPr lang="en-US" sz="2800">
                <a:solidFill>
                  <a:schemeClr val="dk1"/>
                </a:solidFill>
              </a:rPr>
              <a:t> on an </a:t>
            </a:r>
            <a:r>
              <a:rPr lang="en-US" sz="2800" b="1">
                <a:solidFill>
                  <a:schemeClr val="dk1"/>
                </a:solidFill>
              </a:rPr>
              <a:t>equitable basis.</a:t>
            </a:r>
          </a:p>
        </p:txBody>
      </p:sp>
      <p:sp>
        <p:nvSpPr>
          <p:cNvPr id="10" name="TextBox 9">
            <a:extLst>
              <a:ext uri="{FF2B5EF4-FFF2-40B4-BE49-F238E27FC236}">
                <a16:creationId xmlns:a16="http://schemas.microsoft.com/office/drawing/2014/main" id="{B4FC0DB8-7E27-89A8-F79E-252D9152327E}"/>
              </a:ext>
            </a:extLst>
          </p:cNvPr>
          <p:cNvSpPr txBox="1"/>
          <p:nvPr/>
        </p:nvSpPr>
        <p:spPr>
          <a:xfrm>
            <a:off x="1435445" y="5521146"/>
            <a:ext cx="2717800" cy="1200329"/>
          </a:xfrm>
          <a:prstGeom prst="rect">
            <a:avLst/>
          </a:prstGeom>
          <a:noFill/>
        </p:spPr>
        <p:txBody>
          <a:bodyPr wrap="square" rtlCol="0">
            <a:spAutoFit/>
          </a:bodyPr>
          <a:lstStyle/>
          <a:p>
            <a:pPr lvl="0" algn="ctr">
              <a:buSzPts val="2400"/>
            </a:pPr>
            <a:r>
              <a:rPr lang="en-GB" sz="2400" b="1">
                <a:solidFill>
                  <a:srgbClr val="0070C0"/>
                </a:solidFill>
              </a:rPr>
              <a:t>Identifying and removing barriers</a:t>
            </a:r>
            <a:endParaRPr lang="en-GB" sz="2400">
              <a:solidFill>
                <a:srgbClr val="0070C0"/>
              </a:solidFill>
            </a:endParaRPr>
          </a:p>
        </p:txBody>
      </p:sp>
      <p:sp>
        <p:nvSpPr>
          <p:cNvPr id="15" name="TextBox 14">
            <a:extLst>
              <a:ext uri="{FF2B5EF4-FFF2-40B4-BE49-F238E27FC236}">
                <a16:creationId xmlns:a16="http://schemas.microsoft.com/office/drawing/2014/main" id="{7A7174DF-6B03-AEE3-02D8-DCD8A9EB5788}"/>
              </a:ext>
            </a:extLst>
          </p:cNvPr>
          <p:cNvSpPr txBox="1"/>
          <p:nvPr/>
        </p:nvSpPr>
        <p:spPr>
          <a:xfrm>
            <a:off x="4737100" y="5521146"/>
            <a:ext cx="2717800" cy="1200329"/>
          </a:xfrm>
          <a:prstGeom prst="rect">
            <a:avLst/>
          </a:prstGeom>
          <a:noFill/>
        </p:spPr>
        <p:txBody>
          <a:bodyPr wrap="square" rtlCol="0">
            <a:spAutoFit/>
          </a:bodyPr>
          <a:lstStyle/>
          <a:p>
            <a:pPr lvl="0" algn="ctr">
              <a:buSzPts val="2400"/>
            </a:pPr>
            <a:r>
              <a:rPr lang="en-US" sz="2400" b="1">
                <a:solidFill>
                  <a:srgbClr val="C00000"/>
                </a:solidFill>
              </a:rPr>
              <a:t>At risk, discriminated and/or excluded</a:t>
            </a:r>
            <a:endParaRPr lang="en-US" sz="2400">
              <a:solidFill>
                <a:srgbClr val="C00000"/>
              </a:solidFill>
            </a:endParaRPr>
          </a:p>
        </p:txBody>
      </p:sp>
      <p:sp>
        <p:nvSpPr>
          <p:cNvPr id="17" name="TextBox 16">
            <a:extLst>
              <a:ext uri="{FF2B5EF4-FFF2-40B4-BE49-F238E27FC236}">
                <a16:creationId xmlns:a16="http://schemas.microsoft.com/office/drawing/2014/main" id="{A59AB4A2-6FBC-1C87-F956-823F5E1054F7}"/>
              </a:ext>
            </a:extLst>
          </p:cNvPr>
          <p:cNvSpPr txBox="1"/>
          <p:nvPr/>
        </p:nvSpPr>
        <p:spPr>
          <a:xfrm>
            <a:off x="8038753" y="5521146"/>
            <a:ext cx="2717800" cy="461665"/>
          </a:xfrm>
          <a:prstGeom prst="rect">
            <a:avLst/>
          </a:prstGeom>
          <a:noFill/>
        </p:spPr>
        <p:txBody>
          <a:bodyPr wrap="square" rtlCol="0">
            <a:spAutoFit/>
          </a:bodyPr>
          <a:lstStyle/>
          <a:p>
            <a:pPr lvl="0" algn="ctr">
              <a:buSzPts val="2400"/>
            </a:pPr>
            <a:r>
              <a:rPr lang="en-GB" sz="2400" b="1">
                <a:solidFill>
                  <a:schemeClr val="dk1"/>
                </a:solidFill>
              </a:rPr>
              <a:t>Equal basis</a:t>
            </a:r>
            <a:endParaRPr lang="en-GB" sz="2400">
              <a:solidFill>
                <a:schemeClr val="dk1"/>
              </a:solidFill>
            </a:endParaRPr>
          </a:p>
        </p:txBody>
      </p:sp>
      <p:sp>
        <p:nvSpPr>
          <p:cNvPr id="4" name="Foliennummernplatzhalter 3">
            <a:extLst>
              <a:ext uri="{FF2B5EF4-FFF2-40B4-BE49-F238E27FC236}">
                <a16:creationId xmlns:a16="http://schemas.microsoft.com/office/drawing/2014/main" id="{51D758EC-F821-248B-403F-1BC6CD8B9DA3}"/>
              </a:ext>
            </a:extLst>
          </p:cNvPr>
          <p:cNvSpPr>
            <a:spLocks noGrp="1"/>
          </p:cNvSpPr>
          <p:nvPr>
            <p:ph type="sldNum" sz="quarter" idx="12"/>
          </p:nvPr>
        </p:nvSpPr>
        <p:spPr/>
        <p:txBody>
          <a:bodyPr/>
          <a:lstStyle/>
          <a:p>
            <a:fld id="{FBC7A862-7147-4493-B488-4E46DC49905D}" type="slidenum">
              <a:rPr lang="de-DE" smtClean="0"/>
              <a:pPr/>
              <a:t>14</a:t>
            </a:fld>
            <a:endParaRPr lang="de-DE"/>
          </a:p>
        </p:txBody>
      </p:sp>
    </p:spTree>
    <p:extLst>
      <p:ext uri="{BB962C8B-B14F-4D97-AF65-F5344CB8AC3E}">
        <p14:creationId xmlns:p14="http://schemas.microsoft.com/office/powerpoint/2010/main" val="28715401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C187CC7B-643F-622F-A7E3-F24D9AB3FFB7}"/>
              </a:ext>
            </a:extLst>
          </p:cNvPr>
          <p:cNvSpPr>
            <a:spLocks noGrp="1"/>
          </p:cNvSpPr>
          <p:nvPr>
            <p:ph type="title"/>
          </p:nvPr>
        </p:nvSpPr>
        <p:spPr>
          <a:xfrm>
            <a:off x="838200" y="365125"/>
            <a:ext cx="5905500" cy="1058233"/>
          </a:xfrm>
        </p:spPr>
        <p:txBody>
          <a:bodyPr/>
          <a:lstStyle/>
          <a:p>
            <a:r>
              <a:rPr lang="en-GB"/>
              <a:t>Data on Disability</a:t>
            </a:r>
            <a:endParaRPr lang="de-DE"/>
          </a:p>
        </p:txBody>
      </p:sp>
      <p:pic>
        <p:nvPicPr>
          <p:cNvPr id="9" name="Picture 8" descr="Image depicting statistics of disability : 16% of population of persons with disabilities, 1 in 5 women are likely to experience disability during their life, 46% persons aged 60 years and older have a disability, 1 in 10 children have a disability.">
            <a:extLst>
              <a:ext uri="{FF2B5EF4-FFF2-40B4-BE49-F238E27FC236}">
                <a16:creationId xmlns:a16="http://schemas.microsoft.com/office/drawing/2014/main" id="{E2838D0D-55EA-756F-B77E-30857163E3A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5368" y="1426890"/>
            <a:ext cx="6068332" cy="4592251"/>
          </a:xfrm>
          <a:prstGeom prst="rect">
            <a:avLst/>
          </a:prstGeom>
        </p:spPr>
      </p:pic>
      <p:sp>
        <p:nvSpPr>
          <p:cNvPr id="6" name="Content Placeholder 5">
            <a:extLst>
              <a:ext uri="{FF2B5EF4-FFF2-40B4-BE49-F238E27FC236}">
                <a16:creationId xmlns:a16="http://schemas.microsoft.com/office/drawing/2014/main" id="{6D2D0389-CA99-5118-3C90-77920E8F41C5}"/>
              </a:ext>
            </a:extLst>
          </p:cNvPr>
          <p:cNvSpPr>
            <a:spLocks noGrp="1"/>
          </p:cNvSpPr>
          <p:nvPr>
            <p:ph idx="1"/>
          </p:nvPr>
        </p:nvSpPr>
        <p:spPr>
          <a:xfrm>
            <a:off x="6845300" y="1423359"/>
            <a:ext cx="4927600" cy="4592252"/>
          </a:xfrm>
        </p:spPr>
        <p:txBody>
          <a:bodyPr>
            <a:normAutofit fontScale="85000" lnSpcReduction="10000"/>
          </a:bodyPr>
          <a:lstStyle/>
          <a:p>
            <a:pPr marL="0" lvl="2" indent="0">
              <a:lnSpc>
                <a:spcPct val="114000"/>
              </a:lnSpc>
              <a:spcBef>
                <a:spcPts val="0"/>
              </a:spcBef>
              <a:buClr>
                <a:srgbClr val="000000"/>
              </a:buClr>
              <a:buSzPts val="2000"/>
              <a:buNone/>
            </a:pPr>
            <a:r>
              <a:rPr lang="en-US" sz="2800" b="1" u="sng">
                <a:solidFill>
                  <a:schemeClr val="dk1"/>
                </a:solidFill>
                <a:latin typeface="Arial"/>
                <a:ea typeface="Arial"/>
                <a:cs typeface="Arial"/>
                <a:sym typeface="Arial"/>
              </a:rPr>
              <a:t>Global figures </a:t>
            </a:r>
            <a:r>
              <a:rPr lang="en-US" sz="2800" u="sng">
                <a:solidFill>
                  <a:schemeClr val="dk1"/>
                </a:solidFill>
                <a:latin typeface="Arial"/>
                <a:ea typeface="Arial"/>
                <a:cs typeface="Arial"/>
                <a:sym typeface="Arial"/>
              </a:rPr>
              <a:t>(WB/WHO 20</a:t>
            </a:r>
            <a:r>
              <a:rPr lang="en-US" sz="2800" u="sng">
                <a:solidFill>
                  <a:schemeClr val="dk1"/>
                </a:solidFill>
              </a:rPr>
              <a:t>22</a:t>
            </a:r>
            <a:r>
              <a:rPr lang="en-US" sz="2800" u="sng">
                <a:solidFill>
                  <a:schemeClr val="dk1"/>
                </a:solidFill>
                <a:latin typeface="Arial"/>
                <a:ea typeface="Arial"/>
                <a:cs typeface="Arial"/>
                <a:sym typeface="Arial"/>
              </a:rPr>
              <a:t>):</a:t>
            </a:r>
            <a:endParaRPr lang="en-US" sz="2800" b="1" u="sng">
              <a:solidFill>
                <a:schemeClr val="dk1"/>
              </a:solidFill>
              <a:latin typeface="Arial"/>
              <a:ea typeface="Arial"/>
              <a:cs typeface="Arial"/>
              <a:sym typeface="Arial"/>
            </a:endParaRPr>
          </a:p>
          <a:p>
            <a:pPr marL="285750" lvl="2" indent="-336550">
              <a:lnSpc>
                <a:spcPct val="114000"/>
              </a:lnSpc>
              <a:spcBef>
                <a:spcPts val="1200"/>
              </a:spcBef>
              <a:buClr>
                <a:schemeClr val="dk1"/>
              </a:buClr>
              <a:buSzPts val="2800"/>
              <a:buFont typeface="Arial"/>
              <a:buChar char="•"/>
            </a:pPr>
            <a:r>
              <a:rPr lang="en-US" sz="2800" b="1">
                <a:solidFill>
                  <a:schemeClr val="dk1"/>
                </a:solidFill>
                <a:latin typeface="Arial"/>
                <a:ea typeface="Arial"/>
                <a:cs typeface="Arial"/>
                <a:sym typeface="Aria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lc="http://schemas.openxmlformats.org/drawingml/2006/lockedCanvas" xmlns="" textRoundtripDataId="1"/>
                  </a:ext>
                </a:extLst>
              </a:rPr>
              <a:t>1.3 billion pe</a:t>
            </a:r>
            <a:r>
              <a:rPr lang="en-US" sz="2800" b="1">
                <a:solidFill>
                  <a:schemeClr val="dk1"/>
                </a:solidFill>
              </a:rPr>
              <a:t>ople</a:t>
            </a:r>
            <a:endParaRPr lang="en-US" sz="2800">
              <a:solidFill>
                <a:srgbClr val="000000"/>
              </a:solidFill>
              <a:latin typeface="Arial"/>
              <a:ea typeface="Arial"/>
              <a:cs typeface="Arial"/>
              <a:sym typeface="Arial"/>
            </a:endParaRPr>
          </a:p>
          <a:p>
            <a:pPr marL="285750" lvl="2" indent="-336550">
              <a:lnSpc>
                <a:spcPct val="114000"/>
              </a:lnSpc>
              <a:spcBef>
                <a:spcPts val="1200"/>
              </a:spcBef>
              <a:buClr>
                <a:schemeClr val="dk1"/>
              </a:buClr>
              <a:buSzPts val="2800"/>
              <a:buFont typeface="Arial"/>
              <a:buChar char="•"/>
            </a:pPr>
            <a:r>
              <a:rPr lang="en-US" sz="2800" b="1">
                <a:solidFill>
                  <a:schemeClr val="dk1"/>
                </a:solidFill>
                <a:latin typeface="Arial"/>
                <a:ea typeface="Arial"/>
                <a:cs typeface="Arial"/>
                <a:sym typeface="Arial"/>
              </a:rPr>
              <a:t>1 in 5 </a:t>
            </a:r>
            <a:r>
              <a:rPr lang="en-US" sz="2800">
                <a:solidFill>
                  <a:schemeClr val="dk1"/>
                </a:solidFill>
                <a:latin typeface="Arial"/>
                <a:ea typeface="Arial"/>
                <a:cs typeface="Arial"/>
                <a:sym typeface="Arial"/>
              </a:rPr>
              <a:t>are women with disabilities</a:t>
            </a:r>
            <a:endParaRPr lang="en-US" sz="2800">
              <a:solidFill>
                <a:srgbClr val="000000"/>
              </a:solidFill>
              <a:latin typeface="Arial"/>
              <a:ea typeface="Arial"/>
              <a:cs typeface="Arial"/>
              <a:sym typeface="Arial"/>
            </a:endParaRPr>
          </a:p>
          <a:p>
            <a:pPr marL="285750" lvl="2" indent="-336550">
              <a:lnSpc>
                <a:spcPct val="114000"/>
              </a:lnSpc>
              <a:spcBef>
                <a:spcPts val="1200"/>
              </a:spcBef>
              <a:buClr>
                <a:schemeClr val="dk1"/>
              </a:buClr>
              <a:buSzPts val="2800"/>
              <a:buFont typeface="Arial"/>
              <a:buChar char="•"/>
            </a:pPr>
            <a:r>
              <a:rPr lang="en-US" sz="2800" b="1">
                <a:solidFill>
                  <a:schemeClr val="dk1"/>
                </a:solidFill>
                <a:latin typeface="Arial"/>
                <a:ea typeface="Arial"/>
                <a:cs typeface="Arial"/>
                <a:sym typeface="Arial"/>
              </a:rPr>
              <a:t>1 in 10 </a:t>
            </a:r>
            <a:r>
              <a:rPr lang="en-US" sz="2800">
                <a:solidFill>
                  <a:schemeClr val="dk1"/>
                </a:solidFill>
                <a:latin typeface="Arial"/>
                <a:ea typeface="Arial"/>
                <a:cs typeface="Arial"/>
                <a:sym typeface="Arial"/>
              </a:rPr>
              <a:t>(0 - 14) are children with disabilities</a:t>
            </a:r>
            <a:endParaRPr lang="en-US" sz="2800">
              <a:solidFill>
                <a:srgbClr val="000000"/>
              </a:solidFill>
              <a:latin typeface="Arial"/>
              <a:ea typeface="Arial"/>
              <a:cs typeface="Arial"/>
              <a:sym typeface="Arial"/>
            </a:endParaRPr>
          </a:p>
          <a:p>
            <a:pPr marL="285750" lvl="0" indent="-336550">
              <a:lnSpc>
                <a:spcPct val="114000"/>
              </a:lnSpc>
              <a:spcBef>
                <a:spcPts val="1200"/>
              </a:spcBef>
              <a:buClr>
                <a:srgbClr val="000000"/>
              </a:buClr>
              <a:buSzPts val="2800"/>
              <a:buFont typeface="Arial"/>
              <a:buChar char="•"/>
            </a:pPr>
            <a:r>
              <a:rPr lang="en-US" b="1">
                <a:solidFill>
                  <a:srgbClr val="000000"/>
                </a:solidFill>
                <a:latin typeface="Arial"/>
                <a:ea typeface="Arial"/>
                <a:cs typeface="Arial"/>
                <a:sym typeface="Arial"/>
              </a:rPr>
              <a:t>4 in 5 </a:t>
            </a:r>
            <a:r>
              <a:rPr lang="en-US">
                <a:solidFill>
                  <a:srgbClr val="000000"/>
                </a:solidFill>
                <a:latin typeface="Arial"/>
                <a:ea typeface="Arial"/>
                <a:cs typeface="Arial"/>
                <a:sym typeface="Arial"/>
              </a:rPr>
              <a:t>live in poorest countries</a:t>
            </a:r>
          </a:p>
          <a:p>
            <a:pPr marL="285750" lvl="0" indent="-336550">
              <a:lnSpc>
                <a:spcPct val="114000"/>
              </a:lnSpc>
              <a:spcBef>
                <a:spcPts val="1200"/>
              </a:spcBef>
              <a:buClr>
                <a:srgbClr val="000000"/>
              </a:buClr>
              <a:buSzPts val="2800"/>
              <a:buFont typeface="Arial"/>
              <a:buChar char="•"/>
            </a:pPr>
            <a:r>
              <a:rPr lang="en-US" b="1">
                <a:solidFill>
                  <a:srgbClr val="000000"/>
                </a:solidFill>
                <a:latin typeface="Arial"/>
                <a:ea typeface="Arial"/>
                <a:cs typeface="Arial"/>
                <a:sym typeface="Arial"/>
              </a:rPr>
              <a:t>2 in 3 </a:t>
            </a:r>
            <a:r>
              <a:rPr lang="en-US">
                <a:solidFill>
                  <a:srgbClr val="000000"/>
                </a:solidFill>
                <a:latin typeface="Arial"/>
                <a:ea typeface="Arial"/>
                <a:cs typeface="Arial"/>
                <a:sym typeface="Arial"/>
              </a:rPr>
              <a:t>belong to the poorest population group</a:t>
            </a:r>
            <a:endParaRPr lang="en-US" sz="2400"/>
          </a:p>
        </p:txBody>
      </p:sp>
      <p:sp>
        <p:nvSpPr>
          <p:cNvPr id="10" name="Rectangle: Rounded Corners 9">
            <a:extLst>
              <a:ext uri="{FF2B5EF4-FFF2-40B4-BE49-F238E27FC236}">
                <a16:creationId xmlns:a16="http://schemas.microsoft.com/office/drawing/2014/main" id="{623CBBD6-3361-8D7D-820F-5D6185774C00}"/>
              </a:ext>
            </a:extLst>
          </p:cNvPr>
          <p:cNvSpPr/>
          <p:nvPr/>
        </p:nvSpPr>
        <p:spPr>
          <a:xfrm>
            <a:off x="6845300" y="444500"/>
            <a:ext cx="4927600" cy="63812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r>
              <a:rPr lang="en-US" sz="1800" b="1">
                <a:latin typeface="Arial"/>
                <a:ea typeface="Arial"/>
                <a:cs typeface="Arial"/>
              </a:rPr>
              <a:t>How many </a:t>
            </a:r>
            <a:endParaRPr lang="en-US" sz="1800"/>
          </a:p>
          <a:p>
            <a:pPr lvl="0" algn="ctr"/>
            <a:r>
              <a:rPr lang="en-US" sz="1800" b="1">
                <a:latin typeface="Arial"/>
                <a:ea typeface="Arial"/>
                <a:cs typeface="Arial"/>
              </a:rPr>
              <a:t>persons with disability(</a:t>
            </a:r>
            <a:r>
              <a:rPr lang="en-US" sz="1800" b="1" err="1">
                <a:latin typeface="Arial"/>
                <a:ea typeface="Arial"/>
                <a:cs typeface="Arial"/>
              </a:rPr>
              <a:t>ies</a:t>
            </a:r>
            <a:r>
              <a:rPr lang="en-US" sz="1800" b="1">
                <a:latin typeface="Arial"/>
                <a:ea typeface="Arial"/>
                <a:cs typeface="Arial"/>
              </a:rPr>
              <a:t>)?</a:t>
            </a:r>
            <a:endParaRPr lang="en-US" sz="1800" i="1">
              <a:latin typeface="Arial"/>
              <a:ea typeface="Arial"/>
              <a:cs typeface="Arial"/>
            </a:endParaRPr>
          </a:p>
        </p:txBody>
      </p:sp>
      <p:sp>
        <p:nvSpPr>
          <p:cNvPr id="4" name="Foliennummernplatzhalter 3">
            <a:extLst>
              <a:ext uri="{FF2B5EF4-FFF2-40B4-BE49-F238E27FC236}">
                <a16:creationId xmlns:a16="http://schemas.microsoft.com/office/drawing/2014/main" id="{72AB9BB4-4A17-3EE2-3726-E0B4E0120163}"/>
              </a:ext>
            </a:extLst>
          </p:cNvPr>
          <p:cNvSpPr>
            <a:spLocks noGrp="1"/>
          </p:cNvSpPr>
          <p:nvPr>
            <p:ph type="sldNum" sz="quarter" idx="12"/>
          </p:nvPr>
        </p:nvSpPr>
        <p:spPr/>
        <p:txBody>
          <a:bodyPr/>
          <a:lstStyle/>
          <a:p>
            <a:fld id="{FBC7A862-7147-4493-B488-4E46DC49905D}" type="slidenum">
              <a:rPr lang="de-DE" smtClean="0"/>
              <a:t>15</a:t>
            </a:fld>
            <a:endParaRPr lang="de-DE"/>
          </a:p>
        </p:txBody>
      </p:sp>
    </p:spTree>
    <p:extLst>
      <p:ext uri="{BB962C8B-B14F-4D97-AF65-F5344CB8AC3E}">
        <p14:creationId xmlns:p14="http://schemas.microsoft.com/office/powerpoint/2010/main" val="26988548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462C4B-5DE6-33BF-990B-CED5949951B6}"/>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1A1EB793-3A21-B17D-FF9B-1562B62BBDCE}"/>
              </a:ext>
            </a:extLst>
          </p:cNvPr>
          <p:cNvSpPr>
            <a:spLocks noGrp="1"/>
          </p:cNvSpPr>
          <p:nvPr>
            <p:ph type="title"/>
          </p:nvPr>
        </p:nvSpPr>
        <p:spPr>
          <a:xfrm>
            <a:off x="838200" y="365125"/>
            <a:ext cx="6540500" cy="1058233"/>
          </a:xfrm>
        </p:spPr>
        <p:txBody>
          <a:bodyPr>
            <a:normAutofit fontScale="90000"/>
          </a:bodyPr>
          <a:lstStyle/>
          <a:p>
            <a:r>
              <a:rPr lang="en-GB"/>
              <a:t>Data in humanitarian settings</a:t>
            </a:r>
            <a:endParaRPr lang="de-DE"/>
          </a:p>
        </p:txBody>
      </p:sp>
      <p:pic>
        <p:nvPicPr>
          <p:cNvPr id="3" name="Google Shape;1040;p11">
            <a:extLst>
              <a:ext uri="{FF2B5EF4-FFF2-40B4-BE49-F238E27FC236}">
                <a16:creationId xmlns:a16="http://schemas.microsoft.com/office/drawing/2014/main" id="{43A0EC4A-CA61-E750-180C-E7E2EF11D1CD}"/>
              </a:ext>
              <a:ext uri="{C183D7F6-B498-43B3-948B-1728B52AA6E4}">
                <adec:decorative xmlns:adec="http://schemas.microsoft.com/office/drawing/2017/decorative" val="1"/>
              </a:ext>
            </a:extLst>
          </p:cNvPr>
          <p:cNvPicPr preferRelativeResize="0"/>
          <p:nvPr/>
        </p:nvPicPr>
        <p:blipFill rotWithShape="1">
          <a:blip r:embed="rId3">
            <a:alphaModFix/>
          </a:blip>
          <a:srcRect t="55394" r="40933" b="14627"/>
          <a:stretch/>
        </p:blipFill>
        <p:spPr>
          <a:xfrm>
            <a:off x="7992075" y="289714"/>
            <a:ext cx="3664475" cy="1105350"/>
          </a:xfrm>
          <a:prstGeom prst="rect">
            <a:avLst/>
          </a:prstGeom>
          <a:noFill/>
          <a:ln>
            <a:noFill/>
          </a:ln>
        </p:spPr>
      </p:pic>
      <p:sp>
        <p:nvSpPr>
          <p:cNvPr id="6" name="Content Placeholder 5">
            <a:extLst>
              <a:ext uri="{FF2B5EF4-FFF2-40B4-BE49-F238E27FC236}">
                <a16:creationId xmlns:a16="http://schemas.microsoft.com/office/drawing/2014/main" id="{18F2EFE0-EDE5-9975-738A-1CBE7A5C9CC7}"/>
              </a:ext>
            </a:extLst>
          </p:cNvPr>
          <p:cNvSpPr>
            <a:spLocks noGrp="1"/>
          </p:cNvSpPr>
          <p:nvPr>
            <p:ph idx="1"/>
          </p:nvPr>
        </p:nvSpPr>
        <p:spPr>
          <a:xfrm>
            <a:off x="838200" y="1231901"/>
            <a:ext cx="6654800" cy="5260974"/>
          </a:xfrm>
        </p:spPr>
        <p:txBody>
          <a:bodyPr>
            <a:noAutofit/>
          </a:bodyPr>
          <a:lstStyle/>
          <a:p>
            <a:pPr marL="0" lvl="0" indent="0">
              <a:lnSpc>
                <a:spcPct val="150000"/>
              </a:lnSpc>
              <a:spcBef>
                <a:spcPts val="0"/>
              </a:spcBef>
              <a:buClr>
                <a:srgbClr val="C41401"/>
              </a:buClr>
              <a:buSzPts val="2200"/>
              <a:buNone/>
            </a:pPr>
            <a:r>
              <a:rPr lang="en-US" sz="2000" b="1">
                <a:solidFill>
                  <a:srgbClr val="C00000"/>
                </a:solidFill>
                <a:latin typeface="Arial"/>
                <a:ea typeface="Arial"/>
                <a:cs typeface="Arial"/>
                <a:sym typeface="Arial"/>
              </a:rPr>
              <a:t>Why</a:t>
            </a:r>
            <a:r>
              <a:rPr lang="en-US" sz="2000" b="1">
                <a:solidFill>
                  <a:srgbClr val="C00000"/>
                </a:solidFill>
              </a:rPr>
              <a:t>?</a:t>
            </a:r>
          </a:p>
          <a:p>
            <a:pPr marL="285750" lvl="0" indent="-296228">
              <a:lnSpc>
                <a:spcPct val="150000"/>
              </a:lnSpc>
              <a:buSzPts val="2200"/>
              <a:buFont typeface="Noto Sans Symbols"/>
              <a:buChar char="●"/>
            </a:pPr>
            <a:r>
              <a:rPr lang="en-US" sz="2000">
                <a:latin typeface="Arial"/>
                <a:ea typeface="Arial"/>
                <a:cs typeface="Arial"/>
                <a:sym typeface="Arial"/>
              </a:rPr>
              <a:t>Disproportionately affected by, and exposed to, humanitarian crisis</a:t>
            </a:r>
            <a:endParaRPr lang="en-US" sz="2000"/>
          </a:p>
          <a:p>
            <a:pPr marL="285750" lvl="0" indent="-296228">
              <a:lnSpc>
                <a:spcPct val="150000"/>
              </a:lnSpc>
              <a:buSzPts val="2200"/>
              <a:buFont typeface="Noto Sans Symbols"/>
              <a:buChar char="●"/>
            </a:pPr>
            <a:r>
              <a:rPr lang="en-US" sz="2000">
                <a:latin typeface="Arial"/>
                <a:ea typeface="Arial"/>
                <a:cs typeface="Arial"/>
                <a:sym typeface="Arial"/>
              </a:rPr>
              <a:t>Inaccessible humanitarian services</a:t>
            </a:r>
            <a:endParaRPr lang="en-US" sz="2000"/>
          </a:p>
          <a:p>
            <a:pPr marL="285750" lvl="0" indent="-296228">
              <a:lnSpc>
                <a:spcPct val="150000"/>
              </a:lnSpc>
              <a:buSzPts val="2200"/>
              <a:buFont typeface="Noto Sans Symbols"/>
              <a:buChar char="●"/>
            </a:pPr>
            <a:r>
              <a:rPr lang="en-US" sz="2000">
                <a:latin typeface="Arial"/>
                <a:ea typeface="Arial"/>
                <a:cs typeface="Arial"/>
                <a:sym typeface="Arial"/>
              </a:rPr>
              <a:t>Disruption of services, social structures and support systems</a:t>
            </a:r>
            <a:endParaRPr lang="en-US" sz="2000"/>
          </a:p>
          <a:p>
            <a:pPr marL="285750" lvl="0" indent="-296228">
              <a:lnSpc>
                <a:spcPct val="150000"/>
              </a:lnSpc>
              <a:buSzPts val="2200"/>
              <a:buFont typeface="Noto Sans Symbols"/>
              <a:buChar char="●"/>
            </a:pPr>
            <a:r>
              <a:rPr lang="en-US" sz="2000">
                <a:latin typeface="Arial"/>
                <a:ea typeface="Arial"/>
                <a:cs typeface="Arial"/>
                <a:sym typeface="Arial"/>
              </a:rPr>
              <a:t>Disproportionately affected by violence and abuse</a:t>
            </a:r>
            <a:endParaRPr lang="en-US" sz="2000"/>
          </a:p>
          <a:p>
            <a:pPr marL="285750" lvl="0" indent="-296228">
              <a:lnSpc>
                <a:spcPct val="150000"/>
              </a:lnSpc>
              <a:buSzPts val="2200"/>
              <a:buFont typeface="Noto Sans Symbols"/>
              <a:buChar char="●"/>
            </a:pPr>
            <a:r>
              <a:rPr lang="en-US" sz="2000">
                <a:latin typeface="Arial"/>
                <a:ea typeface="Arial"/>
                <a:cs typeface="Arial"/>
                <a:sym typeface="Arial"/>
              </a:rPr>
              <a:t>Increase in permanent and long-term impairments due to physical and psychological trauma</a:t>
            </a:r>
            <a:endParaRPr lang="en-US" sz="2000"/>
          </a:p>
          <a:p>
            <a:pPr marL="285750" lvl="0" indent="-296228">
              <a:lnSpc>
                <a:spcPct val="150000"/>
              </a:lnSpc>
              <a:buSzPts val="2200"/>
              <a:buFont typeface="Noto Sans Symbols"/>
              <a:buChar char="●"/>
            </a:pPr>
            <a:r>
              <a:rPr lang="en-US" sz="2000">
                <a:latin typeface="Arial"/>
                <a:ea typeface="Arial"/>
                <a:cs typeface="Arial"/>
                <a:sym typeface="Arial"/>
              </a:rPr>
              <a:t>Change in environments create new barriers</a:t>
            </a:r>
            <a:endParaRPr lang="en-US" sz="2000"/>
          </a:p>
        </p:txBody>
      </p:sp>
      <p:sp>
        <p:nvSpPr>
          <p:cNvPr id="7" name="TextBox 6">
            <a:extLst>
              <a:ext uri="{FF2B5EF4-FFF2-40B4-BE49-F238E27FC236}">
                <a16:creationId xmlns:a16="http://schemas.microsoft.com/office/drawing/2014/main" id="{EC700513-25C5-9F05-B6BF-6747F4BF5A69}"/>
              </a:ext>
            </a:extLst>
          </p:cNvPr>
          <p:cNvSpPr txBox="1"/>
          <p:nvPr/>
        </p:nvSpPr>
        <p:spPr>
          <a:xfrm>
            <a:off x="7992072" y="1502559"/>
            <a:ext cx="3664475" cy="1938992"/>
          </a:xfrm>
          <a:prstGeom prst="rect">
            <a:avLst/>
          </a:prstGeom>
          <a:solidFill>
            <a:srgbClr val="C00000"/>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
                <a:srgbClr val="000000"/>
              </a:buClr>
              <a:buSzPts val="2400"/>
              <a:buFont typeface="Arial"/>
              <a:buNone/>
              <a:tabLst/>
              <a:defRPr/>
            </a:pPr>
            <a:r>
              <a:rPr kumimoji="0" lang="en-US" sz="2400" b="1" i="0" u="none" strike="noStrike" kern="0" cap="none" spc="0" normalizeH="0" baseline="0" noProof="0">
                <a:ln>
                  <a:noFill/>
                </a:ln>
                <a:solidFill>
                  <a:srgbClr val="FFFFFF"/>
                </a:solidFill>
                <a:effectLst/>
                <a:uLnTx/>
                <a:uFillTx/>
                <a:latin typeface="Arial"/>
                <a:ea typeface="Arial"/>
                <a:cs typeface="Arial"/>
                <a:sym typeface="Arial"/>
              </a:rPr>
              <a:t>An estimated </a:t>
            </a:r>
            <a:r>
              <a:rPr kumimoji="0" lang="en-US" sz="2400" b="1" i="0" u="none" strike="noStrike" kern="0" cap="none" spc="0" normalizeH="0" baseline="0" noProof="0">
                <a:ln>
                  <a:noFill/>
                </a:ln>
                <a:solidFill>
                  <a:srgbClr val="FFFFFF"/>
                </a:solidFill>
                <a:effectLst/>
                <a:uLnTx/>
                <a:uFillTx/>
                <a:latin typeface="Arial"/>
                <a:cs typeface="Arial"/>
                <a:sym typeface="Arial"/>
              </a:rPr>
              <a:t>48</a:t>
            </a:r>
            <a:r>
              <a:rPr kumimoji="0" lang="en-US" sz="2400" b="1" i="0" u="none" strike="noStrike" kern="0" cap="none" spc="0" normalizeH="0" baseline="0" noProof="0">
                <a:ln>
                  <a:noFill/>
                </a:ln>
                <a:solidFill>
                  <a:srgbClr val="FFFFFF"/>
                </a:solidFill>
                <a:effectLst/>
                <a:uLnTx/>
                <a:uFillTx/>
                <a:latin typeface="Arial"/>
                <a:ea typeface="Arial"/>
                <a:cs typeface="Arial"/>
                <a:sym typeface="Arial"/>
                <a:extLst>
                  <a:ext uri="http://customooxmlschemas.google.com/">
                    <go:slidesCustomData xmlns:lc="http://schemas.openxmlformats.org/drawingml/2006/lockedCanva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 textRoundtripDataId="2"/>
                  </a:ext>
                </a:extLst>
              </a:rPr>
              <a:t> million</a:t>
            </a:r>
            <a:r>
              <a:rPr kumimoji="0" lang="en-US" sz="2400" b="1" i="0" u="none" strike="noStrike" kern="0" cap="none" spc="0" normalizeH="0" baseline="0" noProof="0">
                <a:ln>
                  <a:noFill/>
                </a:ln>
                <a:solidFill>
                  <a:srgbClr val="FFFFFF"/>
                </a:solidFill>
                <a:effectLst/>
                <a:uLnTx/>
                <a:uFillTx/>
                <a:latin typeface="Arial"/>
                <a:ea typeface="Arial"/>
                <a:cs typeface="Arial"/>
                <a:sym typeface="Arial"/>
              </a:rPr>
              <a:t> persons with disabilities around the world are affected by crises.</a:t>
            </a:r>
            <a:endParaRPr kumimoji="0" lang="en-US" sz="1400"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11" name="TextBox 10">
            <a:extLst>
              <a:ext uri="{FF2B5EF4-FFF2-40B4-BE49-F238E27FC236}">
                <a16:creationId xmlns:a16="http://schemas.microsoft.com/office/drawing/2014/main" id="{ADD29D56-CAAC-C12F-AC67-3AD8480DBA11}"/>
              </a:ext>
            </a:extLst>
          </p:cNvPr>
          <p:cNvSpPr txBox="1"/>
          <p:nvPr/>
        </p:nvSpPr>
        <p:spPr>
          <a:xfrm>
            <a:off x="7992072" y="3613631"/>
            <a:ext cx="3664475" cy="2954655"/>
          </a:xfrm>
          <a:prstGeom prst="rect">
            <a:avLst/>
          </a:prstGeom>
          <a:solidFill>
            <a:schemeClr val="tx1">
              <a:lumMod val="65000"/>
              <a:lumOff val="35000"/>
            </a:schemeClr>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Pts val="2200"/>
              <a:buFont typeface="Arial"/>
              <a:buNone/>
              <a:tabLst/>
              <a:defRPr/>
            </a:pPr>
            <a:r>
              <a:rPr kumimoji="0" lang="en-US" sz="2200" b="1" i="0" u="none" strike="noStrike" kern="0" cap="none" spc="0" normalizeH="0" baseline="0" noProof="0">
                <a:ln>
                  <a:noFill/>
                </a:ln>
                <a:solidFill>
                  <a:srgbClr val="FFFFFF"/>
                </a:solidFill>
                <a:effectLst/>
                <a:uLnTx/>
                <a:uFillTx/>
                <a:latin typeface="Arial"/>
                <a:ea typeface="Arial"/>
                <a:cs typeface="Arial"/>
                <a:sym typeface="Arial"/>
              </a:rPr>
              <a:t>Additional evidence shows higher prevalence rates – e.g. 2020 Syria:</a:t>
            </a:r>
            <a:endParaRPr kumimoji="0" lang="en-US" sz="1400" b="0" i="0" u="none" strike="noStrike" kern="0" cap="none" spc="0" normalizeH="0" baseline="0" noProof="0">
              <a:ln>
                <a:noFill/>
              </a:ln>
              <a:solidFill>
                <a:srgbClr val="000000"/>
              </a:solidFill>
              <a:effectLst/>
              <a:uLnTx/>
              <a:uFillTx/>
              <a:latin typeface="Arial"/>
              <a:ea typeface="Arial"/>
              <a:cs typeface="Arial"/>
              <a:sym typeface="Arial"/>
            </a:endParaRPr>
          </a:p>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2200" b="0" i="0" u="none" strike="noStrike" kern="0" cap="none" spc="0" normalizeH="0" baseline="0" noProof="0">
                <a:ln>
                  <a:noFill/>
                </a:ln>
                <a:solidFill>
                  <a:srgbClr val="FFFFFF"/>
                </a:solidFill>
                <a:effectLst/>
                <a:uLnTx/>
                <a:uFillTx/>
                <a:latin typeface="Arial"/>
                <a:ea typeface="Arial"/>
                <a:cs typeface="Arial"/>
                <a:sym typeface="Arial"/>
              </a:rPr>
              <a:t>36% of IDPs are persons with disabilities, facing various barriers to access protection, food, WASH, shelter, etc.</a:t>
            </a:r>
            <a:endParaRPr kumimoji="0" lang="en-US" sz="1400"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8" name="Foliennummernplatzhalter 7">
            <a:extLst>
              <a:ext uri="{FF2B5EF4-FFF2-40B4-BE49-F238E27FC236}">
                <a16:creationId xmlns:a16="http://schemas.microsoft.com/office/drawing/2014/main" id="{9C78A609-AE0F-EA6C-ACF6-438D27C3A466}"/>
              </a:ext>
            </a:extLst>
          </p:cNvPr>
          <p:cNvSpPr>
            <a:spLocks noGrp="1"/>
          </p:cNvSpPr>
          <p:nvPr>
            <p:ph type="sldNum" sz="quarter" idx="12"/>
          </p:nvPr>
        </p:nvSpPr>
        <p:spPr/>
        <p:txBody>
          <a:bodyPr/>
          <a:lstStyle/>
          <a:p>
            <a:fld id="{FBC7A862-7147-4493-B488-4E46DC49905D}" type="slidenum">
              <a:rPr lang="de-DE" smtClean="0"/>
              <a:t>16</a:t>
            </a:fld>
            <a:endParaRPr lang="de-DE"/>
          </a:p>
        </p:txBody>
      </p:sp>
    </p:spTree>
    <p:extLst>
      <p:ext uri="{BB962C8B-B14F-4D97-AF65-F5344CB8AC3E}">
        <p14:creationId xmlns:p14="http://schemas.microsoft.com/office/powerpoint/2010/main" val="30923980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7A76185-A886-4224-5A84-FDCE9390AD28}"/>
              </a:ext>
            </a:extLst>
          </p:cNvPr>
          <p:cNvSpPr>
            <a:spLocks noGrp="1"/>
          </p:cNvSpPr>
          <p:nvPr>
            <p:ph type="ctrTitle"/>
          </p:nvPr>
        </p:nvSpPr>
        <p:spPr>
          <a:xfrm>
            <a:off x="1524000" y="5612661"/>
            <a:ext cx="9144000" cy="926251"/>
          </a:xfrm>
        </p:spPr>
        <p:txBody>
          <a:bodyPr>
            <a:normAutofit fontScale="90000"/>
          </a:bodyPr>
          <a:lstStyle/>
          <a:p>
            <a:r>
              <a:rPr lang="en-GB"/>
              <a:t>Why is disability-inclusive humanitarian action essential?</a:t>
            </a:r>
            <a:endParaRPr lang="de-DE"/>
          </a:p>
        </p:txBody>
      </p:sp>
      <p:pic>
        <p:nvPicPr>
          <p:cNvPr id="2" name="Online Media 1" descr="South Sudan: People With Disabilities Left out of Humanitarian Assistance" title="South Sudan: People With Disabilities Left out of Humanitarian Assistance">
            <a:hlinkClick r:id="" action="ppaction://media"/>
            <a:extLst>
              <a:ext uri="{FF2B5EF4-FFF2-40B4-BE49-F238E27FC236}">
                <a16:creationId xmlns:a16="http://schemas.microsoft.com/office/drawing/2014/main" id="{0300F4AE-9959-05CC-28C3-128C3E7B877F}"/>
              </a:ext>
            </a:extLst>
          </p:cNvPr>
          <p:cNvPicPr>
            <a:picLocks noRot="1" noChangeAspect="1"/>
          </p:cNvPicPr>
          <p:nvPr>
            <a:videoFile r:link="rId1"/>
          </p:nvPr>
        </p:nvPicPr>
        <p:blipFill>
          <a:blip r:embed="rId4"/>
          <a:stretch>
            <a:fillRect/>
          </a:stretch>
        </p:blipFill>
        <p:spPr>
          <a:xfrm>
            <a:off x="3213100" y="584200"/>
            <a:ext cx="5765800" cy="3257677"/>
          </a:xfrm>
          <a:prstGeom prst="rect">
            <a:avLst/>
          </a:prstGeom>
        </p:spPr>
      </p:pic>
      <p:sp>
        <p:nvSpPr>
          <p:cNvPr id="3" name="TextBox 2">
            <a:extLst>
              <a:ext uri="{FF2B5EF4-FFF2-40B4-BE49-F238E27FC236}">
                <a16:creationId xmlns:a16="http://schemas.microsoft.com/office/drawing/2014/main" id="{8A21B1A0-0B96-C5E6-C7D6-93A61D25B058}"/>
              </a:ext>
            </a:extLst>
          </p:cNvPr>
          <p:cNvSpPr txBox="1"/>
          <p:nvPr/>
        </p:nvSpPr>
        <p:spPr>
          <a:xfrm>
            <a:off x="3187700" y="4121150"/>
            <a:ext cx="5943600" cy="646331"/>
          </a:xfrm>
          <a:prstGeom prst="rect">
            <a:avLst/>
          </a:prstGeom>
          <a:noFill/>
        </p:spPr>
        <p:txBody>
          <a:bodyPr wrap="square" rtlCol="0">
            <a:spAutoFit/>
          </a:bodyPr>
          <a:lstStyle/>
          <a:p>
            <a:r>
              <a:rPr lang="de-DE" sz="1800">
                <a:hlinkClick r:id="rId5" tooltip="External link to youtube for the video."/>
              </a:rPr>
              <a:t>Human Rights Watch (2017): </a:t>
            </a:r>
            <a:r>
              <a:rPr lang="en-US" sz="1800">
                <a:hlinkClick r:id="rId5" tooltip="External link to youtube for the video."/>
              </a:rPr>
              <a:t>People With Disabilities Left out of Humanitarian Assistance</a:t>
            </a:r>
            <a:r>
              <a:rPr lang="de-DE" sz="1800">
                <a:hlinkClick r:id="rId5" tooltip="External link to youtube for the video."/>
              </a:rPr>
              <a:t> (3:41).</a:t>
            </a:r>
            <a:r>
              <a:rPr lang="de-DE" sz="1800"/>
              <a:t> </a:t>
            </a:r>
          </a:p>
        </p:txBody>
      </p:sp>
      <p:sp>
        <p:nvSpPr>
          <p:cNvPr id="7" name="Foliennummernplatzhalter 6">
            <a:extLst>
              <a:ext uri="{FF2B5EF4-FFF2-40B4-BE49-F238E27FC236}">
                <a16:creationId xmlns:a16="http://schemas.microsoft.com/office/drawing/2014/main" id="{4D49B4AC-EC72-B126-4871-A72FB0733A7E}"/>
              </a:ext>
            </a:extLst>
          </p:cNvPr>
          <p:cNvSpPr>
            <a:spLocks noGrp="1"/>
          </p:cNvSpPr>
          <p:nvPr>
            <p:ph type="sldNum" sz="quarter" idx="12"/>
          </p:nvPr>
        </p:nvSpPr>
        <p:spPr/>
        <p:txBody>
          <a:bodyPr/>
          <a:lstStyle/>
          <a:p>
            <a:fld id="{FBC7A862-7147-4493-B488-4E46DC49905D}" type="slidenum">
              <a:rPr lang="de-DE" smtClean="0"/>
              <a:pPr/>
              <a:t>17</a:t>
            </a:fld>
            <a:endParaRPr lang="de-DE"/>
          </a:p>
        </p:txBody>
      </p:sp>
    </p:spTree>
    <p:extLst>
      <p:ext uri="{BB962C8B-B14F-4D97-AF65-F5344CB8AC3E}">
        <p14:creationId xmlns:p14="http://schemas.microsoft.com/office/powerpoint/2010/main" val="7403998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966FB33-A0AD-F5A8-F72E-1ECFA21FEC7E}"/>
              </a:ext>
            </a:extLst>
          </p:cNvPr>
          <p:cNvSpPr>
            <a:spLocks noGrp="1"/>
          </p:cNvSpPr>
          <p:nvPr>
            <p:ph type="title"/>
          </p:nvPr>
        </p:nvSpPr>
        <p:spPr/>
        <p:txBody>
          <a:bodyPr/>
          <a:lstStyle/>
          <a:p>
            <a:r>
              <a:rPr lang="en-GB"/>
              <a:t>Legal and Policy Framework</a:t>
            </a:r>
            <a:endParaRPr lang="de-DE"/>
          </a:p>
        </p:txBody>
      </p:sp>
      <p:sp>
        <p:nvSpPr>
          <p:cNvPr id="6" name="Content Placeholder 5">
            <a:extLst>
              <a:ext uri="{FF2B5EF4-FFF2-40B4-BE49-F238E27FC236}">
                <a16:creationId xmlns:a16="http://schemas.microsoft.com/office/drawing/2014/main" id="{D451F357-B7FE-B330-F2DA-9AF341A81D5E}"/>
              </a:ext>
            </a:extLst>
          </p:cNvPr>
          <p:cNvSpPr>
            <a:spLocks noGrp="1"/>
          </p:cNvSpPr>
          <p:nvPr>
            <p:ph idx="1"/>
          </p:nvPr>
        </p:nvSpPr>
        <p:spPr>
          <a:xfrm>
            <a:off x="838200" y="1578634"/>
            <a:ext cx="8029353" cy="4598329"/>
          </a:xfrm>
        </p:spPr>
        <p:txBody>
          <a:bodyPr/>
          <a:lstStyle/>
          <a:p>
            <a:pPr marL="228600" marR="0" lvl="0" indent="-241935" algn="l" defTabSz="914400" rtl="0" eaLnBrk="1" fontAlgn="auto" latinLnBrk="0" hangingPunct="1">
              <a:lnSpc>
                <a:spcPct val="120000"/>
              </a:lnSpc>
              <a:spcBef>
                <a:spcPts val="1000"/>
              </a:spcBef>
              <a:spcAft>
                <a:spcPts val="0"/>
              </a:spcAft>
              <a:buClr>
                <a:srgbClr val="0077C8"/>
              </a:buClr>
              <a:buSzPts val="2800"/>
              <a:buFont typeface="Arial"/>
              <a:buChar char="•"/>
              <a:tabLst/>
              <a:defRPr/>
            </a:pPr>
            <a:r>
              <a:rPr kumimoji="0" lang="en-US" sz="2600" b="1" i="0" u="none" strike="noStrike" kern="0" cap="none" spc="0" normalizeH="0" baseline="0" noProof="0">
                <a:ln>
                  <a:noFill/>
                </a:ln>
                <a:solidFill>
                  <a:srgbClr val="4472C4"/>
                </a:solidFill>
                <a:effectLst/>
                <a:uLnTx/>
                <a:uFillTx/>
                <a:latin typeface="Arial"/>
                <a:cs typeface="Arial"/>
                <a:sym typeface="Arial"/>
              </a:rPr>
              <a:t>The shift towards rights based – Convention on the Rights of Persons with Disabilities (CRPD)</a:t>
            </a:r>
            <a:endParaRPr kumimoji="0" lang="en-US" sz="2600" b="0" i="0" u="none" strike="noStrike" kern="0" cap="none" spc="0" normalizeH="0" baseline="0" noProof="0">
              <a:ln>
                <a:noFill/>
              </a:ln>
              <a:solidFill>
                <a:srgbClr val="4472C4"/>
              </a:solidFill>
              <a:effectLst/>
              <a:uLnTx/>
              <a:uFillTx/>
              <a:latin typeface="Arial"/>
              <a:cs typeface="Arial"/>
              <a:sym typeface="Arial"/>
            </a:endParaRPr>
          </a:p>
          <a:p>
            <a:pPr marL="228600" marR="0" lvl="0" indent="-77470" algn="l" defTabSz="914400" rtl="0" eaLnBrk="1" fontAlgn="auto" latinLnBrk="0" hangingPunct="1">
              <a:lnSpc>
                <a:spcPct val="120000"/>
              </a:lnSpc>
              <a:spcBef>
                <a:spcPts val="1000"/>
              </a:spcBef>
              <a:spcAft>
                <a:spcPts val="0"/>
              </a:spcAft>
              <a:buClr>
                <a:srgbClr val="000000"/>
              </a:buClr>
              <a:buSzPts val="2800"/>
              <a:buFont typeface="Arial"/>
              <a:buNone/>
              <a:tabLst/>
              <a:defRPr/>
            </a:pPr>
            <a:endParaRPr kumimoji="0" lang="en-US" sz="2600" b="1" i="0" u="none" strike="noStrike" kern="0" cap="none" spc="0" normalizeH="0" baseline="0" noProof="0">
              <a:ln>
                <a:noFill/>
              </a:ln>
              <a:solidFill>
                <a:srgbClr val="0077C8"/>
              </a:solidFill>
              <a:effectLst/>
              <a:uLnTx/>
              <a:uFillTx/>
              <a:latin typeface="Arial"/>
              <a:cs typeface="Arial"/>
              <a:sym typeface="Arial"/>
            </a:endParaRPr>
          </a:p>
          <a:p>
            <a:pPr marL="228600" marR="0" lvl="0" indent="-241935" algn="l" defTabSz="914400" rtl="0" eaLnBrk="1" fontAlgn="auto" latinLnBrk="0" hangingPunct="1">
              <a:lnSpc>
                <a:spcPct val="120000"/>
              </a:lnSpc>
              <a:spcBef>
                <a:spcPts val="1000"/>
              </a:spcBef>
              <a:spcAft>
                <a:spcPts val="0"/>
              </a:spcAft>
              <a:buClr>
                <a:srgbClr val="C41401"/>
              </a:buClr>
              <a:buSzPts val="2800"/>
              <a:buFont typeface="Arial"/>
              <a:buChar char="•"/>
              <a:tabLst/>
              <a:defRPr/>
            </a:pPr>
            <a:r>
              <a:rPr kumimoji="0" lang="en-US" sz="2600" b="1" i="0" u="none" strike="noStrike" kern="0" cap="none" spc="0" normalizeH="0" baseline="0" noProof="0">
                <a:ln>
                  <a:noFill/>
                </a:ln>
                <a:solidFill>
                  <a:srgbClr val="C00000"/>
                </a:solidFill>
                <a:effectLst/>
                <a:uLnTx/>
                <a:uFillTx/>
                <a:latin typeface="Arial"/>
                <a:cs typeface="Arial"/>
                <a:sym typeface="Arial"/>
              </a:rPr>
              <a:t>The rights of persons with disabilities are protected under:</a:t>
            </a:r>
            <a:endParaRPr kumimoji="0" lang="en-US" sz="2600" b="0" i="0" u="none" strike="noStrike" kern="0" cap="none" spc="0" normalizeH="0" baseline="0" noProof="0">
              <a:ln>
                <a:noFill/>
              </a:ln>
              <a:solidFill>
                <a:srgbClr val="C00000"/>
              </a:solidFill>
              <a:effectLst/>
              <a:uLnTx/>
              <a:uFillTx/>
              <a:latin typeface="Arial"/>
              <a:cs typeface="Arial"/>
              <a:sym typeface="Arial"/>
            </a:endParaRPr>
          </a:p>
          <a:p>
            <a:pPr marL="685800" marR="0" lvl="1" indent="-240982" algn="l" defTabSz="914400" rtl="0" eaLnBrk="1" fontAlgn="auto" latinLnBrk="0" hangingPunct="1">
              <a:lnSpc>
                <a:spcPct val="120000"/>
              </a:lnSpc>
              <a:spcBef>
                <a:spcPts val="500"/>
              </a:spcBef>
              <a:spcAft>
                <a:spcPts val="0"/>
              </a:spcAft>
              <a:buClr>
                <a:srgbClr val="000000"/>
              </a:buClr>
              <a:buSzPts val="2600"/>
              <a:buFont typeface="Arial"/>
              <a:buChar char="•"/>
              <a:tabLst/>
              <a:defRPr/>
            </a:pPr>
            <a:r>
              <a:rPr kumimoji="0" lang="en-US" sz="2400" b="0" i="0" u="none" strike="noStrike" kern="0" cap="none" spc="0" normalizeH="0" baseline="0" noProof="0">
                <a:ln>
                  <a:noFill/>
                </a:ln>
                <a:solidFill>
                  <a:srgbClr val="000000"/>
                </a:solidFill>
                <a:effectLst/>
                <a:uLnTx/>
                <a:uFillTx/>
                <a:latin typeface="Arial"/>
                <a:ea typeface="Arial"/>
                <a:cs typeface="Arial"/>
                <a:sym typeface="Arial"/>
              </a:rPr>
              <a:t>International humanitarian law (IHL)</a:t>
            </a:r>
            <a:endParaRPr kumimoji="0" lang="en-US" sz="2000" b="0" i="0" u="none" strike="noStrike" kern="0" cap="none" spc="0" normalizeH="0" baseline="0" noProof="0">
              <a:ln>
                <a:noFill/>
              </a:ln>
              <a:solidFill>
                <a:srgbClr val="000000"/>
              </a:solidFill>
              <a:effectLst/>
              <a:uLnTx/>
              <a:uFillTx/>
              <a:latin typeface="Calibri"/>
              <a:ea typeface="Calibri"/>
              <a:cs typeface="Calibri"/>
              <a:sym typeface="Calibri"/>
            </a:endParaRPr>
          </a:p>
          <a:p>
            <a:pPr marL="685800" marR="0" lvl="1" indent="-240982" algn="l" defTabSz="914400" rtl="0" eaLnBrk="1" fontAlgn="auto" latinLnBrk="0" hangingPunct="1">
              <a:lnSpc>
                <a:spcPct val="120000"/>
              </a:lnSpc>
              <a:spcBef>
                <a:spcPts val="500"/>
              </a:spcBef>
              <a:spcAft>
                <a:spcPts val="0"/>
              </a:spcAft>
              <a:buClr>
                <a:srgbClr val="000000"/>
              </a:buClr>
              <a:buSzPts val="2600"/>
              <a:buFont typeface="Arial"/>
              <a:buChar char="•"/>
              <a:tabLst/>
              <a:defRPr/>
            </a:pPr>
            <a:r>
              <a:rPr kumimoji="0" lang="en-US" sz="2400" b="0" i="0" u="none" strike="noStrike" kern="0" cap="none" spc="0" normalizeH="0" baseline="0" noProof="0">
                <a:ln>
                  <a:noFill/>
                </a:ln>
                <a:solidFill>
                  <a:srgbClr val="000000"/>
                </a:solidFill>
                <a:effectLst/>
                <a:uLnTx/>
                <a:uFillTx/>
                <a:latin typeface="Arial"/>
                <a:ea typeface="Arial"/>
                <a:cs typeface="Arial"/>
                <a:sym typeface="Arial"/>
              </a:rPr>
              <a:t>International human rights law (IHRL)</a:t>
            </a:r>
          </a:p>
          <a:p>
            <a:pPr marL="685800" marR="0" lvl="1" indent="-240982" algn="l" defTabSz="914400" rtl="0" eaLnBrk="1" fontAlgn="auto" latinLnBrk="0" hangingPunct="1">
              <a:lnSpc>
                <a:spcPct val="120000"/>
              </a:lnSpc>
              <a:spcBef>
                <a:spcPts val="500"/>
              </a:spcBef>
              <a:spcAft>
                <a:spcPts val="0"/>
              </a:spcAft>
              <a:buClr>
                <a:srgbClr val="000000"/>
              </a:buClr>
              <a:buSzPts val="2600"/>
              <a:buFont typeface="Arial"/>
              <a:buChar char="•"/>
              <a:tabLst/>
              <a:defRPr/>
            </a:pPr>
            <a:r>
              <a:rPr kumimoji="0" lang="en-US" sz="2400" b="0" i="0" u="none" strike="noStrike" kern="0" cap="none" spc="0" normalizeH="0" baseline="0" noProof="0">
                <a:ln>
                  <a:noFill/>
                </a:ln>
                <a:solidFill>
                  <a:srgbClr val="000000"/>
                </a:solidFill>
                <a:effectLst/>
                <a:uLnTx/>
                <a:uFillTx/>
                <a:latin typeface="Arial"/>
                <a:ea typeface="Arial"/>
                <a:cs typeface="Arial"/>
                <a:sym typeface="Arial"/>
              </a:rPr>
              <a:t>International refugee law (IRL)</a:t>
            </a:r>
          </a:p>
          <a:p>
            <a:endParaRPr lang="de-DE"/>
          </a:p>
        </p:txBody>
      </p:sp>
      <p:pic>
        <p:nvPicPr>
          <p:cNvPr id="10" name="Picture 9" descr="Young woman with headscarf playing playing football. One leg is amputated and she is using cutches. The background shows a bombed out building.">
            <a:extLst>
              <a:ext uri="{FF2B5EF4-FFF2-40B4-BE49-F238E27FC236}">
                <a16:creationId xmlns:a16="http://schemas.microsoft.com/office/drawing/2014/main" id="{0365A5AF-66F2-5DCA-D0A9-9F68F549DF1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55476" y="1253237"/>
            <a:ext cx="2317053" cy="461607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 name="Foliennummernplatzhalter 3">
            <a:extLst>
              <a:ext uri="{FF2B5EF4-FFF2-40B4-BE49-F238E27FC236}">
                <a16:creationId xmlns:a16="http://schemas.microsoft.com/office/drawing/2014/main" id="{376BE1FF-BD0B-1BB6-82F5-C3F8ADEDD2A0}"/>
              </a:ext>
            </a:extLst>
          </p:cNvPr>
          <p:cNvSpPr>
            <a:spLocks noGrp="1"/>
          </p:cNvSpPr>
          <p:nvPr>
            <p:ph type="sldNum" sz="quarter" idx="12"/>
          </p:nvPr>
        </p:nvSpPr>
        <p:spPr/>
        <p:txBody>
          <a:bodyPr/>
          <a:lstStyle/>
          <a:p>
            <a:fld id="{FBC7A862-7147-4493-B488-4E46DC49905D}" type="slidenum">
              <a:rPr lang="de-DE" smtClean="0"/>
              <a:t>18</a:t>
            </a:fld>
            <a:endParaRPr lang="de-DE"/>
          </a:p>
        </p:txBody>
      </p:sp>
    </p:spTree>
    <p:extLst>
      <p:ext uri="{BB962C8B-B14F-4D97-AF65-F5344CB8AC3E}">
        <p14:creationId xmlns:p14="http://schemas.microsoft.com/office/powerpoint/2010/main" val="103175250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F46B6B-EC41-C8A5-1B10-16454D11CF73}"/>
              </a:ext>
            </a:extLst>
          </p:cNvPr>
          <p:cNvSpPr>
            <a:spLocks noGrp="1"/>
          </p:cNvSpPr>
          <p:nvPr>
            <p:ph type="title"/>
          </p:nvPr>
        </p:nvSpPr>
        <p:spPr>
          <a:xfrm>
            <a:off x="838200" y="365125"/>
            <a:ext cx="10515600" cy="1336084"/>
          </a:xfrm>
        </p:spPr>
        <p:txBody>
          <a:bodyPr>
            <a:normAutofit fontScale="90000"/>
          </a:bodyPr>
          <a:lstStyle/>
          <a:p>
            <a:pPr algn="ctr"/>
            <a:r>
              <a:rPr lang="en-GB"/>
              <a:t>Introducing:</a:t>
            </a:r>
            <a:br>
              <a:rPr lang="en-GB"/>
            </a:br>
            <a:r>
              <a:rPr lang="en-GB"/>
              <a:t>Convention on the Rights of Persons with Disabilities (CRPD)</a:t>
            </a:r>
            <a:endParaRPr lang="de-DE"/>
          </a:p>
        </p:txBody>
      </p:sp>
      <p:sp>
        <p:nvSpPr>
          <p:cNvPr id="6" name="TextBox 5">
            <a:extLst>
              <a:ext uri="{FF2B5EF4-FFF2-40B4-BE49-F238E27FC236}">
                <a16:creationId xmlns:a16="http://schemas.microsoft.com/office/drawing/2014/main" id="{9EA97C51-054E-20AF-7D32-9E375C03DD73}"/>
              </a:ext>
            </a:extLst>
          </p:cNvPr>
          <p:cNvSpPr txBox="1"/>
          <p:nvPr/>
        </p:nvSpPr>
        <p:spPr>
          <a:xfrm>
            <a:off x="2965200" y="2096802"/>
            <a:ext cx="6261600" cy="1200600"/>
          </a:xfrm>
          <a:prstGeom prst="rect">
            <a:avLst/>
          </a:prstGeom>
        </p:spPr>
        <p:style>
          <a:lnRef idx="2">
            <a:schemeClr val="accent2"/>
          </a:lnRef>
          <a:fillRef idx="1">
            <a:schemeClr val="lt1"/>
          </a:fillRef>
          <a:effectRef idx="0">
            <a:schemeClr val="accent2"/>
          </a:effectRef>
          <a:fontRef idx="minor">
            <a:schemeClr val="dk1"/>
          </a:fontRef>
        </p:style>
        <p:txBody>
          <a:bodyPr wrap="square" rtlCol="0">
            <a:noAutofit/>
          </a:bodyPr>
          <a:lstStyle/>
          <a:p>
            <a:pPr lvl="0" algn="ctr">
              <a:buSzPts val="2400"/>
            </a:pPr>
            <a:r>
              <a:rPr lang="en-US" sz="2200" b="1">
                <a:solidFill>
                  <a:srgbClr val="C41401"/>
                </a:solidFill>
              </a:rPr>
              <a:t>The CRPD: </a:t>
            </a:r>
            <a:endParaRPr lang="en-US" sz="2200"/>
          </a:p>
          <a:p>
            <a:pPr marL="285750" lvl="0" indent="-285750" algn="ctr">
              <a:buClr>
                <a:schemeClr val="dk1"/>
              </a:buClr>
              <a:buSzPts val="2400"/>
              <a:buFont typeface="Arial"/>
              <a:buChar char="•"/>
            </a:pPr>
            <a:r>
              <a:rPr lang="en-US" sz="2200">
                <a:solidFill>
                  <a:schemeClr val="dk1"/>
                </a:solidFill>
              </a:rPr>
              <a:t>State party laws, policies &amp; practices;</a:t>
            </a:r>
            <a:endParaRPr lang="en-US" sz="2200"/>
          </a:p>
          <a:p>
            <a:pPr marL="285750" lvl="0" indent="-285750" algn="ctr">
              <a:buClr>
                <a:schemeClr val="dk1"/>
              </a:buClr>
              <a:buSzPts val="2400"/>
              <a:buFont typeface="Arial"/>
              <a:buChar char="•"/>
            </a:pPr>
            <a:r>
              <a:rPr lang="en-US" sz="2200">
                <a:solidFill>
                  <a:schemeClr val="dk1"/>
                </a:solidFill>
              </a:rPr>
              <a:t>Rights based approach</a:t>
            </a:r>
          </a:p>
        </p:txBody>
      </p:sp>
      <p:sp>
        <p:nvSpPr>
          <p:cNvPr id="8" name="TextBox 7">
            <a:extLst>
              <a:ext uri="{FF2B5EF4-FFF2-40B4-BE49-F238E27FC236}">
                <a16:creationId xmlns:a16="http://schemas.microsoft.com/office/drawing/2014/main" id="{F67A5D0D-E2D2-A120-51A8-0F5696E0FC84}"/>
              </a:ext>
            </a:extLst>
          </p:cNvPr>
          <p:cNvSpPr txBox="1"/>
          <p:nvPr/>
        </p:nvSpPr>
        <p:spPr>
          <a:xfrm>
            <a:off x="838200" y="3461065"/>
            <a:ext cx="4889207" cy="1200600"/>
          </a:xfrm>
          <a:prstGeom prst="rect">
            <a:avLst/>
          </a:prstGeom>
        </p:spPr>
        <p:style>
          <a:lnRef idx="2">
            <a:schemeClr val="accent1"/>
          </a:lnRef>
          <a:fillRef idx="1">
            <a:schemeClr val="lt1"/>
          </a:fillRef>
          <a:effectRef idx="0">
            <a:schemeClr val="accent1"/>
          </a:effectRef>
          <a:fontRef idx="minor">
            <a:schemeClr val="dk1"/>
          </a:fontRef>
        </p:style>
        <p:txBody>
          <a:bodyPr wrap="square" rtlCol="0">
            <a:noAutofit/>
          </a:bodyPr>
          <a:lstStyle/>
          <a:p>
            <a:pPr lvl="0" algn="ctr">
              <a:buSzPts val="2400"/>
            </a:pPr>
            <a:r>
              <a:rPr lang="en-US" sz="2000" b="1">
                <a:solidFill>
                  <a:srgbClr val="0070C0"/>
                </a:solidFill>
                <a:latin typeface="Arial"/>
                <a:ea typeface="Arial"/>
                <a:cs typeface="Arial"/>
              </a:rPr>
              <a:t>Article 11 of the CRPD</a:t>
            </a:r>
            <a:r>
              <a:rPr lang="en-US" sz="2000" b="1">
                <a:solidFill>
                  <a:srgbClr val="0070C0"/>
                </a:solidFill>
              </a:rPr>
              <a:t>:</a:t>
            </a:r>
            <a:endParaRPr lang="en-US" sz="1200">
              <a:solidFill>
                <a:srgbClr val="000000"/>
              </a:solidFill>
              <a:latin typeface="Arial"/>
              <a:ea typeface="Arial"/>
              <a:cs typeface="Arial"/>
            </a:endParaRPr>
          </a:p>
          <a:p>
            <a:pPr marL="285750" lvl="0" indent="-285750" algn="ctr">
              <a:buClr>
                <a:schemeClr val="dk1"/>
              </a:buClr>
              <a:buSzPts val="2400"/>
              <a:buFont typeface="Arial"/>
              <a:buChar char="•"/>
            </a:pPr>
            <a:r>
              <a:rPr lang="en-US" sz="2000">
                <a:latin typeface="Arial"/>
                <a:ea typeface="Arial"/>
                <a:cs typeface="Arial"/>
              </a:rPr>
              <a:t>Protection and safety of persons with disabilities in situations of risk</a:t>
            </a:r>
          </a:p>
        </p:txBody>
      </p:sp>
      <p:sp>
        <p:nvSpPr>
          <p:cNvPr id="10" name="TextBox 9">
            <a:extLst>
              <a:ext uri="{FF2B5EF4-FFF2-40B4-BE49-F238E27FC236}">
                <a16:creationId xmlns:a16="http://schemas.microsoft.com/office/drawing/2014/main" id="{DBE6CF2A-41F8-7AC8-D40A-3E3099556087}"/>
              </a:ext>
            </a:extLst>
          </p:cNvPr>
          <p:cNvSpPr txBox="1"/>
          <p:nvPr/>
        </p:nvSpPr>
        <p:spPr>
          <a:xfrm>
            <a:off x="6464594" y="3461065"/>
            <a:ext cx="4889207" cy="1200600"/>
          </a:xfrm>
          <a:prstGeom prst="rect">
            <a:avLst/>
          </a:prstGeom>
        </p:spPr>
        <p:style>
          <a:lnRef idx="2">
            <a:schemeClr val="accent1"/>
          </a:lnRef>
          <a:fillRef idx="1">
            <a:schemeClr val="lt1"/>
          </a:fillRef>
          <a:effectRef idx="0">
            <a:schemeClr val="accent1"/>
          </a:effectRef>
          <a:fontRef idx="minor">
            <a:schemeClr val="dk1"/>
          </a:fontRef>
        </p:style>
        <p:txBody>
          <a:bodyPr wrap="square" rtlCol="0">
            <a:noAutofit/>
          </a:bodyPr>
          <a:lstStyle/>
          <a:p>
            <a:pPr lvl="0" algn="ctr">
              <a:buSzPts val="2400"/>
            </a:pPr>
            <a:r>
              <a:rPr lang="en-US" sz="2000" b="1">
                <a:solidFill>
                  <a:srgbClr val="0070C0"/>
                </a:solidFill>
                <a:latin typeface="Arial"/>
                <a:ea typeface="Arial"/>
                <a:cs typeface="Arial"/>
              </a:rPr>
              <a:t>Article 32 of the CRPD:</a:t>
            </a:r>
            <a:endParaRPr lang="en-US" sz="1200">
              <a:solidFill>
                <a:srgbClr val="000000"/>
              </a:solidFill>
              <a:latin typeface="Arial"/>
              <a:ea typeface="Arial"/>
              <a:cs typeface="Arial"/>
            </a:endParaRPr>
          </a:p>
          <a:p>
            <a:pPr marL="285750" lvl="0" indent="-285750" algn="ctr">
              <a:buClr>
                <a:schemeClr val="dk1"/>
              </a:buClr>
              <a:buSzPts val="2400"/>
              <a:buFont typeface="Arial"/>
              <a:buChar char="•"/>
            </a:pPr>
            <a:r>
              <a:rPr lang="en-US" sz="2000">
                <a:latin typeface="Arial"/>
                <a:ea typeface="Arial"/>
                <a:cs typeface="Arial"/>
              </a:rPr>
              <a:t>International cooperation to be disability inclusive</a:t>
            </a:r>
          </a:p>
        </p:txBody>
      </p:sp>
      <p:pic>
        <p:nvPicPr>
          <p:cNvPr id="12" name="Picture 11" descr="Logo of the Comvention on the Rights of Persons with Disabilities (CRPD) on the right the and United Nations on the left.">
            <a:extLst>
              <a:ext uri="{FF2B5EF4-FFF2-40B4-BE49-F238E27FC236}">
                <a16:creationId xmlns:a16="http://schemas.microsoft.com/office/drawing/2014/main" id="{191A1A92-DDDF-1290-A32A-EFAFA90E53F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85031" y="4988992"/>
            <a:ext cx="3933825" cy="1162050"/>
          </a:xfrm>
          <a:prstGeom prst="rect">
            <a:avLst/>
          </a:prstGeom>
        </p:spPr>
      </p:pic>
      <p:sp>
        <p:nvSpPr>
          <p:cNvPr id="5" name="Foliennummernplatzhalter 4">
            <a:extLst>
              <a:ext uri="{FF2B5EF4-FFF2-40B4-BE49-F238E27FC236}">
                <a16:creationId xmlns:a16="http://schemas.microsoft.com/office/drawing/2014/main" id="{9D2B51F1-A61A-4C6F-F4C6-27E5B38E961D}"/>
              </a:ext>
            </a:extLst>
          </p:cNvPr>
          <p:cNvSpPr>
            <a:spLocks noGrp="1"/>
          </p:cNvSpPr>
          <p:nvPr>
            <p:ph type="sldNum" sz="quarter" idx="12"/>
          </p:nvPr>
        </p:nvSpPr>
        <p:spPr/>
        <p:txBody>
          <a:bodyPr/>
          <a:lstStyle/>
          <a:p>
            <a:fld id="{FBC7A862-7147-4493-B488-4E46DC49905D}" type="slidenum">
              <a:rPr lang="de-DE" smtClean="0"/>
              <a:t>19</a:t>
            </a:fld>
            <a:endParaRPr lang="de-DE"/>
          </a:p>
        </p:txBody>
      </p:sp>
    </p:spTree>
    <p:extLst>
      <p:ext uri="{BB962C8B-B14F-4D97-AF65-F5344CB8AC3E}">
        <p14:creationId xmlns:p14="http://schemas.microsoft.com/office/powerpoint/2010/main" val="30762012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CCB336-F826-2940-72E2-5724D200659B}"/>
              </a:ext>
            </a:extLst>
          </p:cNvPr>
          <p:cNvSpPr>
            <a:spLocks noGrp="1"/>
          </p:cNvSpPr>
          <p:nvPr>
            <p:ph type="ctrTitle"/>
          </p:nvPr>
        </p:nvSpPr>
        <p:spPr/>
        <p:txBody>
          <a:bodyPr/>
          <a:lstStyle/>
          <a:p>
            <a:r>
              <a:rPr lang="en-GB">
                <a:solidFill>
                  <a:srgbClr val="000000"/>
                </a:solidFill>
                <a:latin typeface="Arial"/>
                <a:ea typeface="Arial"/>
                <a:cs typeface="Arial"/>
                <a:sym typeface="Arial"/>
              </a:rPr>
              <a:t>Introduction &amp; Welcome</a:t>
            </a:r>
            <a:endParaRPr lang="de-DE"/>
          </a:p>
        </p:txBody>
      </p:sp>
      <p:sp>
        <p:nvSpPr>
          <p:cNvPr id="5" name="Foliennummernplatzhalter 4">
            <a:extLst>
              <a:ext uri="{FF2B5EF4-FFF2-40B4-BE49-F238E27FC236}">
                <a16:creationId xmlns:a16="http://schemas.microsoft.com/office/drawing/2014/main" id="{BE08A20F-32B0-D639-F7FD-F7CA6FA5BFFF}"/>
              </a:ext>
            </a:extLst>
          </p:cNvPr>
          <p:cNvSpPr>
            <a:spLocks noGrp="1"/>
          </p:cNvSpPr>
          <p:nvPr>
            <p:ph type="sldNum" sz="quarter" idx="12"/>
          </p:nvPr>
        </p:nvSpPr>
        <p:spPr/>
        <p:txBody>
          <a:bodyPr/>
          <a:lstStyle/>
          <a:p>
            <a:fld id="{FBC7A862-7147-4493-B488-4E46DC49905D}" type="slidenum">
              <a:rPr lang="de-DE" smtClean="0"/>
              <a:pPr/>
              <a:t>2</a:t>
            </a:fld>
            <a:endParaRPr lang="de-DE"/>
          </a:p>
        </p:txBody>
      </p:sp>
    </p:spTree>
    <p:extLst>
      <p:ext uri="{BB962C8B-B14F-4D97-AF65-F5344CB8AC3E}">
        <p14:creationId xmlns:p14="http://schemas.microsoft.com/office/powerpoint/2010/main" val="372161270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95578BB-ECFD-3702-5185-E680EF8D8E02}"/>
              </a:ext>
            </a:extLst>
          </p:cNvPr>
          <p:cNvSpPr>
            <a:spLocks noGrp="1"/>
          </p:cNvSpPr>
          <p:nvPr>
            <p:ph type="title"/>
          </p:nvPr>
        </p:nvSpPr>
        <p:spPr/>
        <p:txBody>
          <a:bodyPr/>
          <a:lstStyle/>
          <a:p>
            <a:r>
              <a:rPr lang="en-GB"/>
              <a:t>Supporting Commitments</a:t>
            </a:r>
            <a:endParaRPr lang="de-DE"/>
          </a:p>
        </p:txBody>
      </p:sp>
      <p:pic>
        <p:nvPicPr>
          <p:cNvPr id="7" name="Picture 6" descr="Logo of the World Humanitarian Summit (2016). See facilitator guide for details to present.">
            <a:extLst>
              <a:ext uri="{FF2B5EF4-FFF2-40B4-BE49-F238E27FC236}">
                <a16:creationId xmlns:a16="http://schemas.microsoft.com/office/drawing/2014/main" id="{2D0141C0-B04E-1CDE-02DB-3A6B6EA6086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7918" y="1300826"/>
            <a:ext cx="3724958" cy="1890186"/>
          </a:xfrm>
          <a:prstGeom prst="rect">
            <a:avLst/>
          </a:prstGeom>
        </p:spPr>
      </p:pic>
      <p:pic>
        <p:nvPicPr>
          <p:cNvPr id="9" name="Picture 8" descr="Graphic by CBM refering to the 5 SDGs making explicitly reference to disability: SDGs 4, 8, 10, 11 and 17. The same image mentions &quot;achieving 17 global goals will leave no one behind&quot;. See facilitator guide for details to present.">
            <a:extLst>
              <a:ext uri="{FF2B5EF4-FFF2-40B4-BE49-F238E27FC236}">
                <a16:creationId xmlns:a16="http://schemas.microsoft.com/office/drawing/2014/main" id="{C8002902-D671-67E6-1F15-90992AC624E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40917" y="1287877"/>
            <a:ext cx="2290156" cy="1916084"/>
          </a:xfrm>
          <a:prstGeom prst="rect">
            <a:avLst/>
          </a:prstGeom>
        </p:spPr>
      </p:pic>
      <p:pic>
        <p:nvPicPr>
          <p:cNvPr id="11" name="Picture 10" descr="Logo of the UN Disability Inclusion Strategy. See facilitator guide for details to present.">
            <a:extLst>
              <a:ext uri="{FF2B5EF4-FFF2-40B4-BE49-F238E27FC236}">
                <a16:creationId xmlns:a16="http://schemas.microsoft.com/office/drawing/2014/main" id="{B9ECB7F7-36EC-A635-34EF-6EE06C6616F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009168" y="1423358"/>
            <a:ext cx="3628017" cy="1055265"/>
          </a:xfrm>
          <a:prstGeom prst="rect">
            <a:avLst/>
          </a:prstGeom>
        </p:spPr>
      </p:pic>
      <p:pic>
        <p:nvPicPr>
          <p:cNvPr id="13" name="Picture 12" descr="Logo of Sendai Framework for Disaster Risk Reduction 2015 - 2030. See facilitator guide for details to present.">
            <a:extLst>
              <a:ext uri="{FF2B5EF4-FFF2-40B4-BE49-F238E27FC236}">
                <a16:creationId xmlns:a16="http://schemas.microsoft.com/office/drawing/2014/main" id="{07EA9EDB-784C-BCCB-4DF1-ECC6235A326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17918" y="3191012"/>
            <a:ext cx="3664667" cy="1793807"/>
          </a:xfrm>
          <a:prstGeom prst="rect">
            <a:avLst/>
          </a:prstGeom>
        </p:spPr>
      </p:pic>
      <p:pic>
        <p:nvPicPr>
          <p:cNvPr id="15" name="Picture 14" descr="Global Compact for Migration Logo. See facilitator guide for details to present.">
            <a:extLst>
              <a:ext uri="{FF2B5EF4-FFF2-40B4-BE49-F238E27FC236}">
                <a16:creationId xmlns:a16="http://schemas.microsoft.com/office/drawing/2014/main" id="{1F24253F-2A0C-1FA8-B0F9-ED682F1CA79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80849" y="4984819"/>
            <a:ext cx="3847215" cy="1758075"/>
          </a:xfrm>
          <a:prstGeom prst="rect">
            <a:avLst/>
          </a:prstGeom>
        </p:spPr>
      </p:pic>
      <p:pic>
        <p:nvPicPr>
          <p:cNvPr id="17" name="Picture 16" descr="Cover Sheet of the IASC Guidelines on Inclusion of persons with disabilities in Humanitarian Action. See facilitator guide for details to present.">
            <a:extLst>
              <a:ext uri="{FF2B5EF4-FFF2-40B4-BE49-F238E27FC236}">
                <a16:creationId xmlns:a16="http://schemas.microsoft.com/office/drawing/2014/main" id="{21AEB9A2-9DC2-1FAC-C582-EB638D84C03A}"/>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080944" y="3191012"/>
            <a:ext cx="2593841" cy="3358342"/>
          </a:xfrm>
          <a:prstGeom prst="rect">
            <a:avLst/>
          </a:prstGeom>
        </p:spPr>
      </p:pic>
      <p:pic>
        <p:nvPicPr>
          <p:cNvPr id="19" name="Picture 18" descr="Diagram of the Core Humanitarian Standards displaying the 9 CHS in green circles around a big white-grey circle with &quot;Communities and people affected by crisis&quot; in the centre. See facilitator guide for details to present.">
            <a:extLst>
              <a:ext uri="{FF2B5EF4-FFF2-40B4-BE49-F238E27FC236}">
                <a16:creationId xmlns:a16="http://schemas.microsoft.com/office/drawing/2014/main" id="{5E19BE35-871D-152D-E8FB-4274D2FACCBA}"/>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329115" y="2923425"/>
            <a:ext cx="2988122" cy="2988122"/>
          </a:xfrm>
          <a:prstGeom prst="rect">
            <a:avLst/>
          </a:prstGeom>
        </p:spPr>
      </p:pic>
      <p:sp>
        <p:nvSpPr>
          <p:cNvPr id="4" name="Foliennummernplatzhalter 3">
            <a:extLst>
              <a:ext uri="{FF2B5EF4-FFF2-40B4-BE49-F238E27FC236}">
                <a16:creationId xmlns:a16="http://schemas.microsoft.com/office/drawing/2014/main" id="{A8103D05-E98C-899C-D52B-B6445BD1798A}"/>
              </a:ext>
            </a:extLst>
          </p:cNvPr>
          <p:cNvSpPr>
            <a:spLocks noGrp="1"/>
          </p:cNvSpPr>
          <p:nvPr>
            <p:ph type="sldNum" sz="quarter" idx="12"/>
          </p:nvPr>
        </p:nvSpPr>
        <p:spPr/>
        <p:txBody>
          <a:bodyPr/>
          <a:lstStyle/>
          <a:p>
            <a:fld id="{FBC7A862-7147-4493-B488-4E46DC49905D}" type="slidenum">
              <a:rPr lang="de-DE" smtClean="0"/>
              <a:t>20</a:t>
            </a:fld>
            <a:endParaRPr lang="de-DE"/>
          </a:p>
        </p:txBody>
      </p:sp>
    </p:spTree>
    <p:extLst>
      <p:ext uri="{BB962C8B-B14F-4D97-AF65-F5344CB8AC3E}">
        <p14:creationId xmlns:p14="http://schemas.microsoft.com/office/powerpoint/2010/main" val="45003589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115D25-AB66-9B17-B66D-4F77748F0CB5}"/>
              </a:ext>
            </a:extLst>
          </p:cNvPr>
          <p:cNvSpPr>
            <a:spLocks noGrp="1"/>
          </p:cNvSpPr>
          <p:nvPr>
            <p:ph type="title"/>
          </p:nvPr>
        </p:nvSpPr>
        <p:spPr>
          <a:xfrm>
            <a:off x="838200" y="205167"/>
            <a:ext cx="10515600" cy="1058233"/>
          </a:xfrm>
        </p:spPr>
        <p:txBody>
          <a:bodyPr>
            <a:noAutofit/>
          </a:bodyPr>
          <a:lstStyle/>
          <a:p>
            <a:r>
              <a:rPr lang="en-GB" sz="2800"/>
              <a:t>Global Food Security Cluster: Minimum Commitments for the Safety and Dignity of Affected Populations</a:t>
            </a:r>
            <a:endParaRPr lang="de-DE" sz="2800"/>
          </a:p>
        </p:txBody>
      </p:sp>
      <p:pic>
        <p:nvPicPr>
          <p:cNvPr id="5" name="Picture 4" descr="Logo of Food Security Cluster. 5 arrows are pointing from the logo to 5 text boxes on the slide.">
            <a:extLst>
              <a:ext uri="{FF2B5EF4-FFF2-40B4-BE49-F238E27FC236}">
                <a16:creationId xmlns:a16="http://schemas.microsoft.com/office/drawing/2014/main" id="{BFD51077-D878-5774-F07E-608427F9D12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12980" y="5095710"/>
            <a:ext cx="2743200" cy="898216"/>
          </a:xfrm>
          <a:prstGeom prst="rect">
            <a:avLst/>
          </a:prstGeom>
        </p:spPr>
      </p:pic>
      <p:sp>
        <p:nvSpPr>
          <p:cNvPr id="6" name="TextBox 5">
            <a:extLst>
              <a:ext uri="{FF2B5EF4-FFF2-40B4-BE49-F238E27FC236}">
                <a16:creationId xmlns:a16="http://schemas.microsoft.com/office/drawing/2014/main" id="{0EB2DC91-D34B-BBE7-9363-6FCAC9C47CFC}"/>
              </a:ext>
            </a:extLst>
          </p:cNvPr>
          <p:cNvSpPr txBox="1"/>
          <p:nvPr/>
        </p:nvSpPr>
        <p:spPr>
          <a:xfrm>
            <a:off x="753139" y="4426953"/>
            <a:ext cx="3212805" cy="1754326"/>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sz="1800" b="1">
                <a:solidFill>
                  <a:schemeClr val="dk1"/>
                </a:solidFill>
              </a:rPr>
              <a:t>Gender, Age &amp; Disability Inclusion: </a:t>
            </a:r>
            <a:r>
              <a:rPr lang="en-US" sz="1800">
                <a:solidFill>
                  <a:schemeClr val="dk1"/>
                </a:solidFill>
              </a:rPr>
              <a:t>Ensure responses account for marginalized/minority groups, gender, age-specific needs, disability-related barriers.</a:t>
            </a:r>
            <a:endParaRPr lang="en-US" sz="1800" b="1"/>
          </a:p>
        </p:txBody>
      </p:sp>
      <p:sp>
        <p:nvSpPr>
          <p:cNvPr id="10" name="TextBox 9">
            <a:extLst>
              <a:ext uri="{FF2B5EF4-FFF2-40B4-BE49-F238E27FC236}">
                <a16:creationId xmlns:a16="http://schemas.microsoft.com/office/drawing/2014/main" id="{D5CEEDE7-2C96-6658-C572-68437BD4B604}"/>
              </a:ext>
            </a:extLst>
          </p:cNvPr>
          <p:cNvSpPr txBox="1"/>
          <p:nvPr/>
        </p:nvSpPr>
        <p:spPr>
          <a:xfrm>
            <a:off x="753139" y="1581530"/>
            <a:ext cx="3212805" cy="2308324"/>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lvl="0">
              <a:buClr>
                <a:schemeClr val="dk1"/>
              </a:buClr>
              <a:buSzPts val="1100"/>
            </a:pPr>
            <a:r>
              <a:rPr lang="en-US" sz="1800" b="1">
                <a:solidFill>
                  <a:schemeClr val="dk1"/>
                </a:solidFill>
              </a:rPr>
              <a:t>Do-No Harm &amp; Risk Mitigation:</a:t>
            </a:r>
            <a:r>
              <a:rPr lang="en-US" sz="1800">
                <a:solidFill>
                  <a:schemeClr val="dk1"/>
                </a:solidFill>
              </a:rPr>
              <a:t> Identify and mitigate </a:t>
            </a:r>
            <a:r>
              <a:rPr lang="en-US" sz="1800" b="1">
                <a:solidFill>
                  <a:schemeClr val="dk1"/>
                </a:solidFill>
              </a:rPr>
              <a:t>safety risks</a:t>
            </a:r>
            <a:r>
              <a:rPr lang="en-US" sz="1800">
                <a:solidFill>
                  <a:schemeClr val="dk1"/>
                </a:solidFill>
              </a:rPr>
              <a:t> linked to food assistance to </a:t>
            </a:r>
            <a:r>
              <a:rPr lang="en-US" sz="1800" b="1">
                <a:solidFill>
                  <a:schemeClr val="dk1"/>
                </a:solidFill>
              </a:rPr>
              <a:t>minimize exposure to harm</a:t>
            </a:r>
            <a:r>
              <a:rPr lang="en-US" sz="1800">
                <a:solidFill>
                  <a:schemeClr val="dk1"/>
                </a:solidFill>
              </a:rPr>
              <a:t>, especially for women, children, older persons, and persons with disabilities.</a:t>
            </a:r>
          </a:p>
        </p:txBody>
      </p:sp>
      <p:sp>
        <p:nvSpPr>
          <p:cNvPr id="12" name="TextBox 11">
            <a:extLst>
              <a:ext uri="{FF2B5EF4-FFF2-40B4-BE49-F238E27FC236}">
                <a16:creationId xmlns:a16="http://schemas.microsoft.com/office/drawing/2014/main" id="{BFCA2DCB-FEE0-6367-1D37-EBA5BA760835}"/>
              </a:ext>
            </a:extLst>
          </p:cNvPr>
          <p:cNvSpPr txBox="1"/>
          <p:nvPr/>
        </p:nvSpPr>
        <p:spPr>
          <a:xfrm>
            <a:off x="4626934" y="1581530"/>
            <a:ext cx="3212805" cy="2585323"/>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lvl="0">
              <a:buClr>
                <a:schemeClr val="dk1"/>
              </a:buClr>
              <a:buSzPts val="1100"/>
            </a:pPr>
            <a:r>
              <a:rPr lang="en-US" sz="1800" b="1"/>
              <a:t>Integrate </a:t>
            </a:r>
            <a:r>
              <a:rPr lang="en-US" sz="1800" b="1">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lc="http://schemas.openxmlformats.org/drawingml/2006/lockedCanvas" xmlns="" textRoundtripDataId="3"/>
                  </a:ext>
                </a:extLst>
              </a:rPr>
              <a:t>protection principles</a:t>
            </a:r>
            <a:r>
              <a:rPr lang="en-US"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lc="http://schemas.openxmlformats.org/drawingml/2006/lockedCanvas" xmlns="" textRoundtripDataId="4"/>
                  </a:ext>
                </a:extLst>
              </a:rPr>
              <a:t> (safety, dignity, meaningful access, accountability)</a:t>
            </a:r>
            <a:r>
              <a:rPr lang="en-US" sz="1800"/>
              <a:t> into strategies and guidance. Ensure food security responses do not </a:t>
            </a:r>
            <a:r>
              <a:rPr lang="en-US" sz="1800" b="1"/>
              <a:t>exacerbate protection risks</a:t>
            </a:r>
            <a:r>
              <a:rPr lang="en-US" sz="1800"/>
              <a:t>, including exclusion, GBV, or child protection concerns.</a:t>
            </a:r>
          </a:p>
        </p:txBody>
      </p:sp>
      <p:sp>
        <p:nvSpPr>
          <p:cNvPr id="14" name="TextBox 13">
            <a:extLst>
              <a:ext uri="{FF2B5EF4-FFF2-40B4-BE49-F238E27FC236}">
                <a16:creationId xmlns:a16="http://schemas.microsoft.com/office/drawing/2014/main" id="{75323CFE-4D74-CE97-AD7E-5934E7D9FD3A}"/>
              </a:ext>
            </a:extLst>
          </p:cNvPr>
          <p:cNvSpPr txBox="1"/>
          <p:nvPr/>
        </p:nvSpPr>
        <p:spPr>
          <a:xfrm>
            <a:off x="8500727" y="1463166"/>
            <a:ext cx="3212805" cy="2862322"/>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800" b="0" i="0" u="none" strike="noStrike" kern="0" cap="none" spc="0" normalizeH="0" baseline="0" noProof="0">
                <a:ln>
                  <a:noFill/>
                </a:ln>
                <a:solidFill>
                  <a:srgbClr val="000000"/>
                </a:solidFill>
                <a:effectLst/>
                <a:uLnTx/>
                <a:uFillTx/>
                <a:ea typeface="Arial"/>
                <a:cs typeface="Arial"/>
                <a:sym typeface="Arial"/>
              </a:rPr>
              <a:t>Ensure that girls, boys, women, and men, including older people and </a:t>
            </a:r>
            <a:r>
              <a:rPr kumimoji="0" lang="en-US" sz="1800" b="0" i="0" u="sng" strike="noStrike" kern="0" cap="none" spc="0" normalizeH="0" baseline="0" noProof="0">
                <a:ln>
                  <a:noFill/>
                </a:ln>
                <a:solidFill>
                  <a:srgbClr val="000000"/>
                </a:solidFill>
                <a:effectLst/>
                <a:uLnTx/>
                <a:uFillTx/>
                <a:ea typeface="Arial"/>
                <a:cs typeface="Arial"/>
                <a:sym typeface="Arial"/>
              </a:rPr>
              <a:t>those with disabilities</a:t>
            </a:r>
            <a:r>
              <a:rPr kumimoji="0" lang="en-US" sz="1800" b="0" i="0" u="none" strike="noStrike" kern="0" cap="none" spc="0" normalizeH="0" baseline="0" noProof="0">
                <a:ln>
                  <a:noFill/>
                </a:ln>
                <a:solidFill>
                  <a:srgbClr val="000000"/>
                </a:solidFill>
                <a:effectLst/>
                <a:uLnTx/>
                <a:uFillTx/>
                <a:ea typeface="Arial"/>
                <a:cs typeface="Arial"/>
                <a:sym typeface="Arial"/>
              </a:rPr>
              <a:t>, have access to </a:t>
            </a:r>
            <a:r>
              <a:rPr kumimoji="0" lang="en-US" sz="1800" b="1" i="0" u="none" strike="noStrike" kern="0" cap="none" spc="0" normalizeH="0" baseline="0" noProof="0">
                <a:ln>
                  <a:noFill/>
                </a:ln>
                <a:solidFill>
                  <a:srgbClr val="000000"/>
                </a:solidFill>
                <a:effectLst/>
                <a:uLnTx/>
                <a:uFillTx/>
                <a:ea typeface="Arial"/>
                <a:cs typeface="Arial"/>
                <a:sym typeface="Arial"/>
              </a:rPr>
              <a:t>feedback &amp; complaint mechanisms</a:t>
            </a:r>
            <a:r>
              <a:rPr kumimoji="0" lang="en-US" sz="1800" b="0" i="0" u="none" strike="noStrike" kern="0" cap="none" spc="0" normalizeH="0" baseline="0" noProof="0">
                <a:ln>
                  <a:noFill/>
                </a:ln>
                <a:solidFill>
                  <a:srgbClr val="000000"/>
                </a:solidFill>
                <a:effectLst/>
                <a:uLnTx/>
                <a:uFillTx/>
                <a:ea typeface="Arial"/>
                <a:cs typeface="Arial"/>
                <a:sym typeface="Arial"/>
              </a:rPr>
              <a:t> so that corrective actions can address their specific protection and assistance needs.</a:t>
            </a:r>
            <a:endParaRPr kumimoji="0" lang="en-US" sz="1400" b="0" i="0" u="none" strike="noStrike" kern="0" cap="none" spc="0" normalizeH="0" baseline="0" noProof="0">
              <a:ln>
                <a:noFill/>
              </a:ln>
              <a:solidFill>
                <a:srgbClr val="000000"/>
              </a:solidFill>
              <a:effectLst/>
              <a:uLnTx/>
              <a:uFillTx/>
              <a:cs typeface="Arial"/>
              <a:sym typeface="Arial"/>
            </a:endParaRPr>
          </a:p>
        </p:txBody>
      </p:sp>
      <p:sp>
        <p:nvSpPr>
          <p:cNvPr id="16" name="TextBox 15">
            <a:extLst>
              <a:ext uri="{FF2B5EF4-FFF2-40B4-BE49-F238E27FC236}">
                <a16:creationId xmlns:a16="http://schemas.microsoft.com/office/drawing/2014/main" id="{96BA37E7-BB7F-15BB-F059-03097D290BDF}"/>
              </a:ext>
            </a:extLst>
          </p:cNvPr>
          <p:cNvSpPr txBox="1"/>
          <p:nvPr/>
        </p:nvSpPr>
        <p:spPr>
          <a:xfrm>
            <a:off x="8500728" y="4453534"/>
            <a:ext cx="3212805" cy="2308324"/>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lvl="0"/>
            <a:r>
              <a:rPr lang="en-US" sz="1800" b="1"/>
              <a:t>Safe, Dignified &amp; Equitable Access: </a:t>
            </a:r>
            <a:r>
              <a:rPr lang="en-US" sz="1800"/>
              <a:t>Ensuring assistance is accessible using adapted modalities where needed,  applying non-discriminatory, inclusive targeting so all people can safely and respectfully access support</a:t>
            </a:r>
            <a:r>
              <a:rPr lang="en-US" sz="1800" b="1"/>
              <a:t>.</a:t>
            </a:r>
          </a:p>
        </p:txBody>
      </p:sp>
      <p:sp>
        <p:nvSpPr>
          <p:cNvPr id="19" name="Arrow: Right 18">
            <a:extLst>
              <a:ext uri="{FF2B5EF4-FFF2-40B4-BE49-F238E27FC236}">
                <a16:creationId xmlns:a16="http://schemas.microsoft.com/office/drawing/2014/main" id="{75420E14-2238-3BCF-BA34-03951D621496}"/>
              </a:ext>
              <a:ext uri="{C183D7F6-B498-43B3-948B-1728B52AA6E4}">
                <adec:decorative xmlns:adec="http://schemas.microsoft.com/office/drawing/2017/decorative" val="1"/>
              </a:ext>
            </a:extLst>
          </p:cNvPr>
          <p:cNvSpPr/>
          <p:nvPr/>
        </p:nvSpPr>
        <p:spPr>
          <a:xfrm flipH="1">
            <a:off x="4118874" y="5337483"/>
            <a:ext cx="529457" cy="414669"/>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 name="Arrow: Right 20">
            <a:extLst>
              <a:ext uri="{FF2B5EF4-FFF2-40B4-BE49-F238E27FC236}">
                <a16:creationId xmlns:a16="http://schemas.microsoft.com/office/drawing/2014/main" id="{0EA813B8-749A-8995-732A-B765A8A970D5}"/>
              </a:ext>
              <a:ext uri="{C183D7F6-B498-43B3-948B-1728B52AA6E4}">
                <adec:decorative xmlns:adec="http://schemas.microsoft.com/office/drawing/2017/decorative" val="1"/>
              </a:ext>
            </a:extLst>
          </p:cNvPr>
          <p:cNvSpPr/>
          <p:nvPr/>
        </p:nvSpPr>
        <p:spPr>
          <a:xfrm>
            <a:off x="7862040" y="5337482"/>
            <a:ext cx="489494" cy="414669"/>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 name="Arrow: Right 22">
            <a:extLst>
              <a:ext uri="{FF2B5EF4-FFF2-40B4-BE49-F238E27FC236}">
                <a16:creationId xmlns:a16="http://schemas.microsoft.com/office/drawing/2014/main" id="{6E181129-558C-4A3B-4AB0-454D63A0EB87}"/>
              </a:ext>
              <a:ext uri="{C183D7F6-B498-43B3-948B-1728B52AA6E4}">
                <adec:decorative xmlns:adec="http://schemas.microsoft.com/office/drawing/2017/decorative" val="1"/>
              </a:ext>
            </a:extLst>
          </p:cNvPr>
          <p:cNvSpPr/>
          <p:nvPr/>
        </p:nvSpPr>
        <p:spPr>
          <a:xfrm rot="18860309">
            <a:off x="7479857" y="4510568"/>
            <a:ext cx="693416" cy="414669"/>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 name="Arrow: Right 24">
            <a:extLst>
              <a:ext uri="{FF2B5EF4-FFF2-40B4-BE49-F238E27FC236}">
                <a16:creationId xmlns:a16="http://schemas.microsoft.com/office/drawing/2014/main" id="{8FEB0B33-B32F-4B86-EE07-2D6DB7C52C40}"/>
              </a:ext>
              <a:ext uri="{C183D7F6-B498-43B3-948B-1728B52AA6E4}">
                <adec:decorative xmlns:adec="http://schemas.microsoft.com/office/drawing/2017/decorative" val="1"/>
              </a:ext>
            </a:extLst>
          </p:cNvPr>
          <p:cNvSpPr/>
          <p:nvPr/>
        </p:nvSpPr>
        <p:spPr>
          <a:xfrm rot="13429336">
            <a:off x="4249862" y="4543188"/>
            <a:ext cx="796938" cy="414669"/>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 name="Arrow: Right 26">
            <a:extLst>
              <a:ext uri="{FF2B5EF4-FFF2-40B4-BE49-F238E27FC236}">
                <a16:creationId xmlns:a16="http://schemas.microsoft.com/office/drawing/2014/main" id="{083AC3D6-5FA1-B5EC-0412-85320696F42E}"/>
              </a:ext>
              <a:ext uri="{C183D7F6-B498-43B3-948B-1728B52AA6E4}">
                <adec:decorative xmlns:adec="http://schemas.microsoft.com/office/drawing/2017/decorative" val="1"/>
              </a:ext>
            </a:extLst>
          </p:cNvPr>
          <p:cNvSpPr/>
          <p:nvPr/>
        </p:nvSpPr>
        <p:spPr>
          <a:xfrm rot="16200000">
            <a:off x="5830021" y="4387351"/>
            <a:ext cx="531959" cy="414669"/>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Foliennummernplatzhalter 6">
            <a:extLst>
              <a:ext uri="{FF2B5EF4-FFF2-40B4-BE49-F238E27FC236}">
                <a16:creationId xmlns:a16="http://schemas.microsoft.com/office/drawing/2014/main" id="{037203C9-A96A-F8A4-76CF-BA09F5390877}"/>
              </a:ext>
            </a:extLst>
          </p:cNvPr>
          <p:cNvSpPr>
            <a:spLocks noGrp="1"/>
          </p:cNvSpPr>
          <p:nvPr>
            <p:ph type="sldNum" sz="quarter" idx="12"/>
          </p:nvPr>
        </p:nvSpPr>
        <p:spPr/>
        <p:txBody>
          <a:bodyPr/>
          <a:lstStyle/>
          <a:p>
            <a:fld id="{FBC7A862-7147-4493-B488-4E46DC49905D}" type="slidenum">
              <a:rPr lang="de-DE" smtClean="0"/>
              <a:t>21</a:t>
            </a:fld>
            <a:endParaRPr lang="de-DE"/>
          </a:p>
        </p:txBody>
      </p:sp>
    </p:spTree>
    <p:extLst>
      <p:ext uri="{BB962C8B-B14F-4D97-AF65-F5344CB8AC3E}">
        <p14:creationId xmlns:p14="http://schemas.microsoft.com/office/powerpoint/2010/main" val="300271952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B7C01ED-3F51-6C5B-D38B-C468B93BE255}"/>
              </a:ext>
            </a:extLst>
          </p:cNvPr>
          <p:cNvSpPr>
            <a:spLocks noGrp="1"/>
          </p:cNvSpPr>
          <p:nvPr>
            <p:ph type="title"/>
          </p:nvPr>
        </p:nvSpPr>
        <p:spPr/>
        <p:txBody>
          <a:bodyPr>
            <a:normAutofit/>
          </a:bodyPr>
          <a:lstStyle/>
          <a:p>
            <a:r>
              <a:rPr lang="en-IN">
                <a:solidFill>
                  <a:srgbClr val="000000"/>
                </a:solidFill>
              </a:rPr>
              <a:t>What about the Food Security Cluster?</a:t>
            </a:r>
            <a:endParaRPr lang="en-IN"/>
          </a:p>
        </p:txBody>
      </p:sp>
      <p:sp>
        <p:nvSpPr>
          <p:cNvPr id="3" name="Inhaltsplatzhalter 2">
            <a:extLst>
              <a:ext uri="{FF2B5EF4-FFF2-40B4-BE49-F238E27FC236}">
                <a16:creationId xmlns:a16="http://schemas.microsoft.com/office/drawing/2014/main" id="{AAD576B5-9766-F823-3418-29DA3E0F38C0}"/>
              </a:ext>
            </a:extLst>
          </p:cNvPr>
          <p:cNvSpPr>
            <a:spLocks noGrp="1"/>
          </p:cNvSpPr>
          <p:nvPr>
            <p:ph idx="1"/>
          </p:nvPr>
        </p:nvSpPr>
        <p:spPr>
          <a:xfrm>
            <a:off x="838200" y="1578634"/>
            <a:ext cx="5726723" cy="4598329"/>
          </a:xfrm>
        </p:spPr>
        <p:txBody>
          <a:bodyPr>
            <a:normAutofit lnSpcReduction="10000"/>
          </a:bodyPr>
          <a:lstStyle/>
          <a:p>
            <a:pPr marL="457200" lvl="0" indent="-457200">
              <a:lnSpc>
                <a:spcPct val="128571"/>
              </a:lnSpc>
              <a:spcBef>
                <a:spcPts val="0"/>
              </a:spcBef>
              <a:buClr>
                <a:schemeClr val="dk1"/>
              </a:buClr>
              <a:buSzPts val="2800"/>
            </a:pPr>
            <a:r>
              <a:rPr lang="en-IN">
                <a:solidFill>
                  <a:schemeClr val="dk1"/>
                </a:solidFill>
              </a:rPr>
              <a:t>Coordination &amp; Collaboration</a:t>
            </a:r>
          </a:p>
          <a:p>
            <a:pPr marL="457200" lvl="0" indent="-457200">
              <a:lnSpc>
                <a:spcPct val="128571"/>
              </a:lnSpc>
              <a:spcBef>
                <a:spcPts val="0"/>
              </a:spcBef>
              <a:buClr>
                <a:schemeClr val="dk1"/>
              </a:buClr>
              <a:buSzPts val="2800"/>
            </a:pPr>
            <a:r>
              <a:rPr lang="en-IN">
                <a:solidFill>
                  <a:schemeClr val="dk1"/>
                </a:solidFill>
              </a:rPr>
              <a:t>Advocacy and Awareness</a:t>
            </a:r>
          </a:p>
          <a:p>
            <a:pPr marL="457200" lvl="0" indent="-457200">
              <a:lnSpc>
                <a:spcPct val="128571"/>
              </a:lnSpc>
              <a:spcBef>
                <a:spcPts val="0"/>
              </a:spcBef>
              <a:buClr>
                <a:schemeClr val="dk1"/>
              </a:buClr>
              <a:buSzPts val="2800"/>
            </a:pPr>
            <a:r>
              <a:rPr lang="en-IN">
                <a:solidFill>
                  <a:schemeClr val="dk1"/>
                </a:solidFill>
              </a:rPr>
              <a:t>Assessment, analysis, and planning</a:t>
            </a:r>
          </a:p>
          <a:p>
            <a:pPr marL="457200" lvl="0" indent="-406400">
              <a:lnSpc>
                <a:spcPct val="128571"/>
              </a:lnSpc>
              <a:spcBef>
                <a:spcPts val="560"/>
              </a:spcBef>
              <a:buClr>
                <a:schemeClr val="dk1"/>
              </a:buClr>
              <a:buSzPts val="2800"/>
            </a:pPr>
            <a:r>
              <a:rPr lang="en-IN">
                <a:solidFill>
                  <a:schemeClr val="dk1"/>
                </a:solidFill>
              </a:rPr>
              <a:t> Implementation &amp; Monitoring</a:t>
            </a:r>
          </a:p>
          <a:p>
            <a:pPr marL="457200" lvl="0" indent="-457200">
              <a:lnSpc>
                <a:spcPct val="128571"/>
              </a:lnSpc>
              <a:spcBef>
                <a:spcPts val="560"/>
              </a:spcBef>
              <a:buClr>
                <a:schemeClr val="dk1"/>
              </a:buClr>
              <a:buSzPts val="2800"/>
            </a:pPr>
            <a:r>
              <a:rPr lang="en-IN">
                <a:solidFill>
                  <a:schemeClr val="dk1"/>
                </a:solidFill>
              </a:rPr>
              <a:t>Capacity building</a:t>
            </a:r>
          </a:p>
          <a:p>
            <a:pPr marL="457200" lvl="0" indent="-457200">
              <a:lnSpc>
                <a:spcPct val="128571"/>
              </a:lnSpc>
              <a:spcBef>
                <a:spcPts val="560"/>
              </a:spcBef>
              <a:buClr>
                <a:schemeClr val="dk1"/>
              </a:buClr>
              <a:buSzPts val="2800"/>
            </a:pPr>
            <a:r>
              <a:rPr lang="en-IN">
                <a:solidFill>
                  <a:schemeClr val="dk1"/>
                </a:solidFill>
              </a:rPr>
              <a:t>Funding &amp; Resource allocation</a:t>
            </a:r>
          </a:p>
          <a:p>
            <a:pPr marL="457200" lvl="0" indent="-457200">
              <a:lnSpc>
                <a:spcPct val="128571"/>
              </a:lnSpc>
              <a:spcBef>
                <a:spcPts val="560"/>
              </a:spcBef>
              <a:buClr>
                <a:schemeClr val="dk1"/>
              </a:buClr>
              <a:buSzPts val="2800"/>
            </a:pPr>
            <a:r>
              <a:rPr lang="en-IN">
                <a:solidFill>
                  <a:schemeClr val="dk1"/>
                </a:solidFill>
              </a:rPr>
              <a:t>Partnership &amp; Engagement</a:t>
            </a:r>
          </a:p>
        </p:txBody>
      </p:sp>
      <p:pic>
        <p:nvPicPr>
          <p:cNvPr id="6" name="Grafik 5" descr="Infographic titled 'The Role of the Global Food Security Cluster.' The graphic presents the Food Security Cluster’s core functions and strategic contributions to food security coordination. At the top, six interconnected areas are shown: strengthening food security coordination, early action and early recovery in crisis situations, analysis and evidence-based decision-making, advocacy for a more secure food security horizon, and enhancing national capacity, surrounding the Food Security Cluster logo. The lower section highlights seven core functions in colored blocks: supporting service delivery, informing decision-making and the humanitarian response, planning and strategy development, monitoring the level of response and results, building national capacity in preparedness and contingency, advocacy to raise awareness on food crises, and accountability to affected populations. The infographic illustrates how the Global Food Security Cluster supports coordination, planning, monitoring, advocacy, and capacity-building in humanitarian food security responses.">
            <a:extLst>
              <a:ext uri="{FF2B5EF4-FFF2-40B4-BE49-F238E27FC236}">
                <a16:creationId xmlns:a16="http://schemas.microsoft.com/office/drawing/2014/main" id="{BC6D98A9-1BA6-E5E6-9C9B-FAE9159733A3}"/>
              </a:ext>
            </a:extLst>
          </p:cNvPr>
          <p:cNvPicPr>
            <a:picLocks noChangeAspect="1"/>
          </p:cNvPicPr>
          <p:nvPr/>
        </p:nvPicPr>
        <p:blipFill>
          <a:blip r:embed="rId3"/>
          <a:stretch>
            <a:fillRect/>
          </a:stretch>
        </p:blipFill>
        <p:spPr>
          <a:xfrm>
            <a:off x="6545035" y="1423358"/>
            <a:ext cx="5394825" cy="3491542"/>
          </a:xfrm>
          <a:prstGeom prst="rect">
            <a:avLst/>
          </a:prstGeom>
        </p:spPr>
      </p:pic>
      <p:sp>
        <p:nvSpPr>
          <p:cNvPr id="5" name="Foliennummernplatzhalter 4">
            <a:extLst>
              <a:ext uri="{FF2B5EF4-FFF2-40B4-BE49-F238E27FC236}">
                <a16:creationId xmlns:a16="http://schemas.microsoft.com/office/drawing/2014/main" id="{7831F6F9-40B9-F789-6CA5-A8DCB9798654}"/>
              </a:ext>
            </a:extLst>
          </p:cNvPr>
          <p:cNvSpPr>
            <a:spLocks noGrp="1"/>
          </p:cNvSpPr>
          <p:nvPr>
            <p:ph type="sldNum" sz="quarter" idx="12"/>
          </p:nvPr>
        </p:nvSpPr>
        <p:spPr/>
        <p:txBody>
          <a:bodyPr/>
          <a:lstStyle/>
          <a:p>
            <a:fld id="{FBC7A862-7147-4493-B488-4E46DC49905D}" type="slidenum">
              <a:rPr lang="de-DE" smtClean="0"/>
              <a:t>22</a:t>
            </a:fld>
            <a:endParaRPr lang="de-DE"/>
          </a:p>
        </p:txBody>
      </p:sp>
    </p:spTree>
    <p:extLst>
      <p:ext uri="{BB962C8B-B14F-4D97-AF65-F5344CB8AC3E}">
        <p14:creationId xmlns:p14="http://schemas.microsoft.com/office/powerpoint/2010/main" val="269899309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235">
          <a:extLst>
            <a:ext uri="{FF2B5EF4-FFF2-40B4-BE49-F238E27FC236}">
              <a16:creationId xmlns:a16="http://schemas.microsoft.com/office/drawing/2014/main" id="{8954F543-8BD5-E739-8BF9-6E3923B09180}"/>
            </a:ext>
          </a:extLst>
        </p:cNvPr>
        <p:cNvGrpSpPr/>
        <p:nvPr/>
      </p:nvGrpSpPr>
      <p:grpSpPr>
        <a:xfrm>
          <a:off x="0" y="0"/>
          <a:ext cx="0" cy="0"/>
          <a:chOff x="0" y="0"/>
          <a:chExt cx="0" cy="0"/>
        </a:xfrm>
      </p:grpSpPr>
      <p:sp>
        <p:nvSpPr>
          <p:cNvPr id="3" name="Titel 2">
            <a:extLst>
              <a:ext uri="{FF2B5EF4-FFF2-40B4-BE49-F238E27FC236}">
                <a16:creationId xmlns:a16="http://schemas.microsoft.com/office/drawing/2014/main" id="{87689553-1812-7CC0-6C14-465610AB8ED0}"/>
              </a:ext>
            </a:extLst>
          </p:cNvPr>
          <p:cNvSpPr>
            <a:spLocks noGrp="1"/>
          </p:cNvSpPr>
          <p:nvPr>
            <p:ph type="title"/>
          </p:nvPr>
        </p:nvSpPr>
        <p:spPr>
          <a:xfrm>
            <a:off x="1051844" y="81970"/>
            <a:ext cx="10755346" cy="806162"/>
          </a:xfrm>
        </p:spPr>
        <p:txBody>
          <a:bodyPr>
            <a:noAutofit/>
          </a:bodyPr>
          <a:lstStyle/>
          <a:p>
            <a:pPr lvl="0">
              <a:lnSpc>
                <a:spcPct val="100000"/>
              </a:lnSpc>
            </a:pPr>
            <a:r>
              <a:rPr lang="en-GB" sz="2800" b="1" dirty="0"/>
              <a:t>Who is responsible for inclusion of persons with disabilities?</a:t>
            </a:r>
            <a:endParaRPr lang="en-US" sz="2800" b="1" noProof="0" dirty="0"/>
          </a:p>
        </p:txBody>
      </p:sp>
      <p:sp>
        <p:nvSpPr>
          <p:cNvPr id="17" name="Textfeld 16">
            <a:extLst>
              <a:ext uri="{FF2B5EF4-FFF2-40B4-BE49-F238E27FC236}">
                <a16:creationId xmlns:a16="http://schemas.microsoft.com/office/drawing/2014/main" id="{1244DA21-2BA0-D437-B893-C060C8B30EC0}"/>
              </a:ext>
            </a:extLst>
          </p:cNvPr>
          <p:cNvSpPr txBox="1"/>
          <p:nvPr/>
        </p:nvSpPr>
        <p:spPr>
          <a:xfrm>
            <a:off x="679712" y="888132"/>
            <a:ext cx="3541719" cy="5986960"/>
          </a:xfrm>
          <a:prstGeom prst="rect">
            <a:avLst/>
          </a:prstGeom>
          <a:noFill/>
        </p:spPr>
        <p:txBody>
          <a:bodyPr wrap="square">
            <a:spAutoFit/>
          </a:bodyPr>
          <a:lstStyle/>
          <a:p>
            <a:pPr marL="457200" marR="0" lvl="0" indent="-419100" algn="l" rtl="0">
              <a:lnSpc>
                <a:spcPct val="115000"/>
              </a:lnSpc>
              <a:spcBef>
                <a:spcPts val="0"/>
              </a:spcBef>
              <a:spcAft>
                <a:spcPts val="0"/>
              </a:spcAft>
              <a:buClr>
                <a:schemeClr val="dk1"/>
              </a:buClr>
              <a:buSzPts val="2200"/>
              <a:buFont typeface="Arial" panose="020B0604020202020204" pitchFamily="34" charset="0"/>
              <a:buChar char="•"/>
            </a:pPr>
            <a:r>
              <a:rPr lang="en-IN" sz="2000" i="0" u="none" strike="noStrike" cap="none" dirty="0">
                <a:solidFill>
                  <a:schemeClr val="dk1"/>
                </a:solidFill>
              </a:rPr>
              <a:t>Humanitarian leadership</a:t>
            </a:r>
            <a:endParaRPr lang="en-IN" sz="2000" dirty="0">
              <a:solidFill>
                <a:schemeClr val="dk1"/>
              </a:solidFill>
            </a:endParaRPr>
          </a:p>
          <a:p>
            <a:pPr marL="457200" marR="0" lvl="0" indent="-419100" algn="l" rtl="0">
              <a:lnSpc>
                <a:spcPct val="115000"/>
              </a:lnSpc>
              <a:spcBef>
                <a:spcPts val="0"/>
              </a:spcBef>
              <a:spcAft>
                <a:spcPts val="0"/>
              </a:spcAft>
              <a:buClr>
                <a:schemeClr val="dk1"/>
              </a:buClr>
              <a:buSzPts val="2200"/>
              <a:buFont typeface="Arial" panose="020B0604020202020204" pitchFamily="34" charset="0"/>
              <a:buChar char="•"/>
            </a:pPr>
            <a:r>
              <a:rPr lang="en-IN" sz="2000" i="0" u="none" strike="noStrike" cap="none" dirty="0">
                <a:solidFill>
                  <a:schemeClr val="dk1"/>
                </a:solidFill>
              </a:rPr>
              <a:t>Governments</a:t>
            </a:r>
          </a:p>
          <a:p>
            <a:pPr marL="457200" marR="0" lvl="0" indent="-419100" algn="l" rtl="0">
              <a:lnSpc>
                <a:spcPct val="115000"/>
              </a:lnSpc>
              <a:spcBef>
                <a:spcPts val="560"/>
              </a:spcBef>
              <a:spcAft>
                <a:spcPts val="0"/>
              </a:spcAft>
              <a:buClr>
                <a:schemeClr val="dk1"/>
              </a:buClr>
              <a:buSzPts val="2200"/>
              <a:buFont typeface="Arial" panose="020B0604020202020204" pitchFamily="34" charset="0"/>
              <a:buChar char="•"/>
            </a:pPr>
            <a:r>
              <a:rPr lang="en-IN" sz="2000" i="0" u="none" strike="noStrike" cap="none" dirty="0">
                <a:solidFill>
                  <a:schemeClr val="dk1"/>
                </a:solidFill>
              </a:rPr>
              <a:t>Cluster and sector leads </a:t>
            </a:r>
          </a:p>
          <a:p>
            <a:pPr marL="457200" marR="0" lvl="0" indent="-419100" algn="l" rtl="0">
              <a:lnSpc>
                <a:spcPct val="115000"/>
              </a:lnSpc>
              <a:spcBef>
                <a:spcPts val="560"/>
              </a:spcBef>
              <a:spcAft>
                <a:spcPts val="0"/>
              </a:spcAft>
              <a:buClr>
                <a:schemeClr val="dk1"/>
              </a:buClr>
              <a:buSzPts val="2200"/>
              <a:buFont typeface="Arial" panose="020B0604020202020204" pitchFamily="34" charset="0"/>
              <a:buChar char="•"/>
            </a:pPr>
            <a:r>
              <a:rPr lang="en-IN" sz="2000" i="0" u="none" strike="noStrike" cap="none" dirty="0">
                <a:solidFill>
                  <a:schemeClr val="dk1"/>
                </a:solidFill>
              </a:rPr>
              <a:t>Programmers</a:t>
            </a:r>
          </a:p>
          <a:p>
            <a:pPr marL="457200" marR="0" lvl="0" indent="-419100" algn="l" rtl="0">
              <a:lnSpc>
                <a:spcPct val="115000"/>
              </a:lnSpc>
              <a:spcBef>
                <a:spcPts val="560"/>
              </a:spcBef>
              <a:spcAft>
                <a:spcPts val="0"/>
              </a:spcAft>
              <a:buClr>
                <a:schemeClr val="dk1"/>
              </a:buClr>
              <a:buSzPts val="2200"/>
              <a:buFont typeface="Arial" panose="020B0604020202020204" pitchFamily="34" charset="0"/>
              <a:buChar char="•"/>
            </a:pPr>
            <a:r>
              <a:rPr lang="en-IN" sz="2000" i="0" u="none" strike="noStrike" cap="none" dirty="0">
                <a:solidFill>
                  <a:schemeClr val="dk1"/>
                </a:solidFill>
              </a:rPr>
              <a:t>Donors</a:t>
            </a:r>
          </a:p>
          <a:p>
            <a:pPr marL="457200" marR="0" lvl="0" indent="-419100" algn="l" rtl="0">
              <a:lnSpc>
                <a:spcPct val="115000"/>
              </a:lnSpc>
              <a:spcBef>
                <a:spcPts val="560"/>
              </a:spcBef>
              <a:spcAft>
                <a:spcPts val="0"/>
              </a:spcAft>
              <a:buClr>
                <a:schemeClr val="dk1"/>
              </a:buClr>
              <a:buSzPts val="2200"/>
              <a:buFont typeface="Arial" panose="020B0604020202020204" pitchFamily="34" charset="0"/>
              <a:buChar char="•"/>
            </a:pPr>
            <a:r>
              <a:rPr lang="en-IN" sz="2000" i="0" u="none" strike="noStrike" cap="none" dirty="0">
                <a:solidFill>
                  <a:schemeClr val="dk1"/>
                </a:solidFill>
              </a:rPr>
              <a:t>OPDs</a:t>
            </a:r>
          </a:p>
          <a:p>
            <a:pPr marL="457200" marR="0" lvl="0" indent="-419100" algn="l" rtl="0">
              <a:lnSpc>
                <a:spcPct val="115000"/>
              </a:lnSpc>
              <a:spcBef>
                <a:spcPts val="560"/>
              </a:spcBef>
              <a:spcAft>
                <a:spcPts val="0"/>
              </a:spcAft>
              <a:buClr>
                <a:schemeClr val="dk1"/>
              </a:buClr>
              <a:buSzPts val="2200"/>
              <a:buFont typeface="Arial" panose="020B0604020202020204" pitchFamily="34" charset="0"/>
              <a:buChar char="•"/>
            </a:pPr>
            <a:r>
              <a:rPr lang="en-IN" sz="2000" i="0" u="none" strike="noStrike" cap="none" dirty="0">
                <a:solidFill>
                  <a:schemeClr val="dk1"/>
                </a:solidFill>
              </a:rPr>
              <a:t>Disability specific organisations/ rehabilitation service providers</a:t>
            </a:r>
          </a:p>
          <a:p>
            <a:pPr marL="457200" marR="0" lvl="0" indent="-419100" algn="l" rtl="0">
              <a:lnSpc>
                <a:spcPct val="115000"/>
              </a:lnSpc>
              <a:spcBef>
                <a:spcPts val="560"/>
              </a:spcBef>
              <a:spcAft>
                <a:spcPts val="0"/>
              </a:spcAft>
              <a:buClr>
                <a:schemeClr val="dk1"/>
              </a:buClr>
              <a:buSzPts val="2200"/>
              <a:buFont typeface="Arial" panose="020B0604020202020204" pitchFamily="34" charset="0"/>
              <a:buChar char="•"/>
            </a:pPr>
            <a:r>
              <a:rPr lang="en-IN" sz="2000" i="0" u="none" strike="noStrike" cap="none" dirty="0">
                <a:solidFill>
                  <a:schemeClr val="dk1"/>
                </a:solidFill>
              </a:rPr>
              <a:t>Communities</a:t>
            </a:r>
          </a:p>
          <a:p>
            <a:pPr marL="457200" marR="0" lvl="0" indent="-419100" algn="l" rtl="0">
              <a:lnSpc>
                <a:spcPct val="115000"/>
              </a:lnSpc>
              <a:spcBef>
                <a:spcPts val="560"/>
              </a:spcBef>
              <a:spcAft>
                <a:spcPts val="0"/>
              </a:spcAft>
              <a:buClr>
                <a:schemeClr val="dk1"/>
              </a:buClr>
              <a:buSzPts val="2200"/>
              <a:buFont typeface="Arial" panose="020B0604020202020204" pitchFamily="34" charset="0"/>
              <a:buChar char="•"/>
            </a:pPr>
            <a:r>
              <a:rPr lang="en-IN" sz="2000" dirty="0">
                <a:solidFill>
                  <a:schemeClr val="dk1"/>
                </a:solidFill>
              </a:rPr>
              <a:t>Private Sector/Businesses</a:t>
            </a:r>
          </a:p>
          <a:p>
            <a:pPr marL="457200" marR="0" lvl="0" indent="-419100" algn="l" rtl="0">
              <a:lnSpc>
                <a:spcPct val="115000"/>
              </a:lnSpc>
              <a:spcBef>
                <a:spcPts val="560"/>
              </a:spcBef>
              <a:spcAft>
                <a:spcPts val="0"/>
              </a:spcAft>
              <a:buClr>
                <a:schemeClr val="dk1"/>
              </a:buClr>
              <a:buSzPts val="2200"/>
              <a:buFont typeface="Arial" panose="020B0604020202020204" pitchFamily="34" charset="0"/>
              <a:buChar char="•"/>
            </a:pPr>
            <a:r>
              <a:rPr lang="en-IN" sz="2000" dirty="0">
                <a:solidFill>
                  <a:schemeClr val="dk1"/>
                </a:solidFill>
              </a:rPr>
              <a:t>National Service Providers</a:t>
            </a:r>
          </a:p>
        </p:txBody>
      </p:sp>
      <p:sp>
        <p:nvSpPr>
          <p:cNvPr id="2" name="Geschweifte Klammer rechts 1">
            <a:extLst>
              <a:ext uri="{FF2B5EF4-FFF2-40B4-BE49-F238E27FC236}">
                <a16:creationId xmlns:a16="http://schemas.microsoft.com/office/drawing/2014/main" id="{B006233E-1BD0-71DC-D71E-EAEB0D0B8862}"/>
              </a:ext>
              <a:ext uri="{C183D7F6-B498-43B3-948B-1728B52AA6E4}">
                <adec:decorative xmlns:adec="http://schemas.microsoft.com/office/drawing/2017/decorative" val="1"/>
              </a:ext>
            </a:extLst>
          </p:cNvPr>
          <p:cNvSpPr/>
          <p:nvPr/>
        </p:nvSpPr>
        <p:spPr>
          <a:xfrm>
            <a:off x="3305909" y="936955"/>
            <a:ext cx="1580491" cy="5921045"/>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IN"/>
          </a:p>
        </p:txBody>
      </p:sp>
      <p:grpSp>
        <p:nvGrpSpPr>
          <p:cNvPr id="19" name="Gruppieren 18" descr="Top level of the pyramid labeled 'Legal Framework.' This level includes international human rights, international humanitarian law, the Convention on the Rights of Persons with Disabilities (CRPD), and national constitutions and laws.">
            <a:extLst>
              <a:ext uri="{FF2B5EF4-FFF2-40B4-BE49-F238E27FC236}">
                <a16:creationId xmlns:a16="http://schemas.microsoft.com/office/drawing/2014/main" id="{4DDFA03E-2E2C-2CD3-5ED9-A745720DD0A4}"/>
              </a:ext>
            </a:extLst>
          </p:cNvPr>
          <p:cNvGrpSpPr/>
          <p:nvPr/>
        </p:nvGrpSpPr>
        <p:grpSpPr>
          <a:xfrm>
            <a:off x="6066245" y="960310"/>
            <a:ext cx="6037405" cy="1323909"/>
            <a:chOff x="6066245" y="960310"/>
            <a:chExt cx="6037405" cy="1323909"/>
          </a:xfrm>
        </p:grpSpPr>
        <p:sp>
          <p:nvSpPr>
            <p:cNvPr id="5" name="Textfeld 4">
              <a:extLst>
                <a:ext uri="{FF2B5EF4-FFF2-40B4-BE49-F238E27FC236}">
                  <a16:creationId xmlns:a16="http://schemas.microsoft.com/office/drawing/2014/main" id="{02A6E285-8D9C-BE12-4BA0-1C254D6849F4}"/>
                </a:ext>
              </a:extLst>
            </p:cNvPr>
            <p:cNvSpPr txBox="1"/>
            <p:nvPr/>
          </p:nvSpPr>
          <p:spPr>
            <a:xfrm>
              <a:off x="7182868" y="1153492"/>
              <a:ext cx="4920782" cy="840230"/>
            </a:xfrm>
            <a:custGeom>
              <a:avLst/>
              <a:gdLst>
                <a:gd name="csX0" fmla="*/ 0 w 3966487"/>
                <a:gd name="csY0" fmla="*/ 0 h 1089529"/>
                <a:gd name="csX1" fmla="*/ 3966487 w 3966487"/>
                <a:gd name="csY1" fmla="*/ 0 h 1089529"/>
                <a:gd name="csX2" fmla="*/ 3966487 w 3966487"/>
                <a:gd name="csY2" fmla="*/ 1089529 h 1089529"/>
                <a:gd name="csX3" fmla="*/ 0 w 3966487"/>
                <a:gd name="csY3" fmla="*/ 1089529 h 1089529"/>
                <a:gd name="csX4" fmla="*/ 0 w 3966487"/>
                <a:gd name="csY4" fmla="*/ 0 h 1089529"/>
                <a:gd name="csX0" fmla="*/ 0 w 5349810"/>
                <a:gd name="csY0" fmla="*/ 11723 h 1089529"/>
                <a:gd name="csX1" fmla="*/ 5349810 w 5349810"/>
                <a:gd name="csY1" fmla="*/ 0 h 1089529"/>
                <a:gd name="csX2" fmla="*/ 5349810 w 5349810"/>
                <a:gd name="csY2" fmla="*/ 1089529 h 1089529"/>
                <a:gd name="csX3" fmla="*/ 1383323 w 5349810"/>
                <a:gd name="csY3" fmla="*/ 1089529 h 1089529"/>
                <a:gd name="csX4" fmla="*/ 0 w 5349810"/>
                <a:gd name="csY4" fmla="*/ 11723 h 1089529"/>
                <a:gd name="csX0" fmla="*/ 0 w 5349810"/>
                <a:gd name="csY0" fmla="*/ 11723 h 1089529"/>
                <a:gd name="csX1" fmla="*/ 5349810 w 5349810"/>
                <a:gd name="csY1" fmla="*/ 0 h 1089529"/>
                <a:gd name="csX2" fmla="*/ 5349810 w 5349810"/>
                <a:gd name="csY2" fmla="*/ 1089529 h 1089529"/>
                <a:gd name="csX3" fmla="*/ 539261 w 5349810"/>
                <a:gd name="csY3" fmla="*/ 1042637 h 1089529"/>
                <a:gd name="csX4" fmla="*/ 0 w 5349810"/>
                <a:gd name="csY4" fmla="*/ 11723 h 1089529"/>
                <a:gd name="csX0" fmla="*/ 0 w 5349810"/>
                <a:gd name="csY0" fmla="*/ 11723 h 1089529"/>
                <a:gd name="csX1" fmla="*/ 4564364 w 5349810"/>
                <a:gd name="csY1" fmla="*/ 0 h 1089529"/>
                <a:gd name="csX2" fmla="*/ 5349810 w 5349810"/>
                <a:gd name="csY2" fmla="*/ 1089529 h 1089529"/>
                <a:gd name="csX3" fmla="*/ 539261 w 5349810"/>
                <a:gd name="csY3" fmla="*/ 1042637 h 1089529"/>
                <a:gd name="csX4" fmla="*/ 0 w 5349810"/>
                <a:gd name="csY4" fmla="*/ 11723 h 1089529"/>
                <a:gd name="csX0" fmla="*/ 0 w 4587810"/>
                <a:gd name="csY0" fmla="*/ 11723 h 1101252"/>
                <a:gd name="csX1" fmla="*/ 4564364 w 4587810"/>
                <a:gd name="csY1" fmla="*/ 0 h 1101252"/>
                <a:gd name="csX2" fmla="*/ 4587810 w 4587810"/>
                <a:gd name="csY2" fmla="*/ 1101252 h 1101252"/>
                <a:gd name="csX3" fmla="*/ 539261 w 4587810"/>
                <a:gd name="csY3" fmla="*/ 1042637 h 1101252"/>
                <a:gd name="csX4" fmla="*/ 0 w 4587810"/>
                <a:gd name="csY4" fmla="*/ 11723 h 1101252"/>
                <a:gd name="csX0" fmla="*/ 0 w 4587810"/>
                <a:gd name="csY0" fmla="*/ 0 h 1089529"/>
                <a:gd name="csX1" fmla="*/ 4564364 w 4587810"/>
                <a:gd name="csY1" fmla="*/ 23446 h 1089529"/>
                <a:gd name="csX2" fmla="*/ 4587810 w 4587810"/>
                <a:gd name="csY2" fmla="*/ 1089529 h 1089529"/>
                <a:gd name="csX3" fmla="*/ 539261 w 4587810"/>
                <a:gd name="csY3" fmla="*/ 1030914 h 1089529"/>
                <a:gd name="csX4" fmla="*/ 0 w 4587810"/>
                <a:gd name="csY4" fmla="*/ 0 h 1089529"/>
                <a:gd name="csX0" fmla="*/ 0 w 4587810"/>
                <a:gd name="csY0" fmla="*/ 0 h 1089529"/>
                <a:gd name="csX1" fmla="*/ 4564364 w 4587810"/>
                <a:gd name="csY1" fmla="*/ 23446 h 1089529"/>
                <a:gd name="csX2" fmla="*/ 4587810 w 4587810"/>
                <a:gd name="csY2" fmla="*/ 1089529 h 1089529"/>
                <a:gd name="csX3" fmla="*/ 539261 w 4587810"/>
                <a:gd name="csY3" fmla="*/ 1065639 h 1089529"/>
                <a:gd name="csX4" fmla="*/ 0 w 4587810"/>
                <a:gd name="csY4" fmla="*/ 0 h 1089529"/>
              </a:gdLst>
              <a:ahLst/>
              <a:cxnLst>
                <a:cxn ang="0">
                  <a:pos x="csX0" y="csY0"/>
                </a:cxn>
                <a:cxn ang="0">
                  <a:pos x="csX1" y="csY1"/>
                </a:cxn>
                <a:cxn ang="0">
                  <a:pos x="csX2" y="csY2"/>
                </a:cxn>
                <a:cxn ang="0">
                  <a:pos x="csX3" y="csY3"/>
                </a:cxn>
                <a:cxn ang="0">
                  <a:pos x="csX4" y="csY4"/>
                </a:cxn>
              </a:cxnLst>
              <a:rect l="l" t="t" r="r" b="b"/>
              <a:pathLst>
                <a:path w="4587810" h="1089529">
                  <a:moveTo>
                    <a:pt x="0" y="0"/>
                  </a:moveTo>
                  <a:lnTo>
                    <a:pt x="4564364" y="23446"/>
                  </a:lnTo>
                  <a:lnTo>
                    <a:pt x="4587810" y="1089529"/>
                  </a:lnTo>
                  <a:lnTo>
                    <a:pt x="539261" y="1065639"/>
                  </a:lnTo>
                  <a:lnTo>
                    <a:pt x="0" y="0"/>
                  </a:lnTo>
                  <a:close/>
                </a:path>
              </a:pathLst>
            </a:custGeom>
            <a:noFill/>
            <a:ln>
              <a:solidFill>
                <a:srgbClr val="35AFD0"/>
              </a:solidFill>
            </a:ln>
          </p:spPr>
          <p:txBody>
            <a:bodyPr wrap="square">
              <a:spAutoFit/>
            </a:bodyPr>
            <a:lstStyle/>
            <a:p>
              <a:pPr marL="446088" marR="0" lvl="0" indent="9525" algn="l" rtl="0">
                <a:lnSpc>
                  <a:spcPct val="90000"/>
                </a:lnSpc>
                <a:spcBef>
                  <a:spcPts val="0"/>
                </a:spcBef>
                <a:spcAft>
                  <a:spcPts val="0"/>
                </a:spcAft>
                <a:buClr>
                  <a:srgbClr val="000000"/>
                </a:buClr>
                <a:buSzPts val="2000"/>
              </a:pPr>
              <a:r>
                <a:rPr lang="en-IN" sz="1800" b="0" i="0" u="none" strike="noStrike" cap="none" noProof="0" dirty="0">
                  <a:solidFill>
                    <a:srgbClr val="000000"/>
                  </a:solidFill>
                  <a:latin typeface="Arial"/>
                  <a:ea typeface="Arial"/>
                  <a:cs typeface="Arial"/>
                  <a:sym typeface="Arial"/>
                </a:rPr>
                <a:t>International Human Rights, International Humanitarian Law, </a:t>
              </a:r>
              <a:r>
                <a:rPr lang="en-IN" sz="1800" b="0" i="0" u="none" strike="noStrike" cap="none" noProof="0" dirty="0" err="1">
                  <a:solidFill>
                    <a:srgbClr val="000000"/>
                  </a:solidFill>
                  <a:latin typeface="Arial"/>
                  <a:ea typeface="Arial"/>
                  <a:cs typeface="Arial"/>
                  <a:sym typeface="Arial"/>
                </a:rPr>
                <a:t>CRPD;National</a:t>
              </a:r>
              <a:r>
                <a:rPr lang="en-IN" sz="1800" b="0" i="0" u="none" strike="noStrike" cap="none" noProof="0" dirty="0">
                  <a:solidFill>
                    <a:srgbClr val="000000"/>
                  </a:solidFill>
                  <a:latin typeface="Arial"/>
                  <a:ea typeface="Arial"/>
                  <a:cs typeface="Arial"/>
                  <a:sym typeface="Arial"/>
                </a:rPr>
                <a:t> constitutions &amp; Laws. </a:t>
              </a:r>
            </a:p>
          </p:txBody>
        </p:sp>
        <p:sp>
          <p:nvSpPr>
            <p:cNvPr id="4" name="Gleichschenkliges Dreieck 3">
              <a:extLst>
                <a:ext uri="{FF2B5EF4-FFF2-40B4-BE49-F238E27FC236}">
                  <a16:creationId xmlns:a16="http://schemas.microsoft.com/office/drawing/2014/main" id="{7421D6FB-349F-C9E8-D6B8-89B3CA6DF713}"/>
                </a:ext>
              </a:extLst>
            </p:cNvPr>
            <p:cNvSpPr/>
            <p:nvPr/>
          </p:nvSpPr>
          <p:spPr>
            <a:xfrm>
              <a:off x="6066245" y="960310"/>
              <a:ext cx="1446352" cy="1323909"/>
            </a:xfrm>
            <a:prstGeom prst="triangle">
              <a:avLst/>
            </a:prstGeom>
            <a:solidFill>
              <a:srgbClr val="35AECE"/>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N" b="1" dirty="0">
                  <a:solidFill>
                    <a:schemeClr val="tx1"/>
                  </a:solidFill>
                </a:rPr>
                <a:t>Legal Framework</a:t>
              </a:r>
            </a:p>
          </p:txBody>
        </p:sp>
      </p:grpSp>
      <p:grpSp>
        <p:nvGrpSpPr>
          <p:cNvPr id="20" name="Gruppieren 19" descr="Second level of the pyramid labeled 'Standards &amp; Policies.' This level includes the Core Humanitarian Standard, SPHERE Standards, Humanitarian Inclusion Standards, and organizational or national standards and policies.">
            <a:extLst>
              <a:ext uri="{FF2B5EF4-FFF2-40B4-BE49-F238E27FC236}">
                <a16:creationId xmlns:a16="http://schemas.microsoft.com/office/drawing/2014/main" id="{9F955C59-AD8B-EC33-0D8C-E73D266264AC}"/>
              </a:ext>
            </a:extLst>
          </p:cNvPr>
          <p:cNvGrpSpPr/>
          <p:nvPr/>
        </p:nvGrpSpPr>
        <p:grpSpPr>
          <a:xfrm>
            <a:off x="5411612" y="2286240"/>
            <a:ext cx="6737916" cy="1422279"/>
            <a:chOff x="5411612" y="2286240"/>
            <a:chExt cx="6737916" cy="1422279"/>
          </a:xfrm>
        </p:grpSpPr>
        <p:sp>
          <p:nvSpPr>
            <p:cNvPr id="7" name="Textfeld 6">
              <a:extLst>
                <a:ext uri="{FF2B5EF4-FFF2-40B4-BE49-F238E27FC236}">
                  <a16:creationId xmlns:a16="http://schemas.microsoft.com/office/drawing/2014/main" id="{81E54FD9-EEF3-0BA0-C09B-8724A6B69BE0}"/>
                </a:ext>
              </a:extLst>
            </p:cNvPr>
            <p:cNvSpPr txBox="1"/>
            <p:nvPr/>
          </p:nvSpPr>
          <p:spPr>
            <a:xfrm>
              <a:off x="7726680" y="2286240"/>
              <a:ext cx="4422848" cy="1089529"/>
            </a:xfrm>
            <a:custGeom>
              <a:avLst/>
              <a:gdLst>
                <a:gd name="csX0" fmla="*/ 0 w 4609200"/>
                <a:gd name="csY0" fmla="*/ 0 h 1338828"/>
                <a:gd name="csX1" fmla="*/ 4609200 w 4609200"/>
                <a:gd name="csY1" fmla="*/ 0 h 1338828"/>
                <a:gd name="csX2" fmla="*/ 4609200 w 4609200"/>
                <a:gd name="csY2" fmla="*/ 1338828 h 1338828"/>
                <a:gd name="csX3" fmla="*/ 0 w 4609200"/>
                <a:gd name="csY3" fmla="*/ 1338828 h 1338828"/>
                <a:gd name="csX4" fmla="*/ 0 w 4609200"/>
                <a:gd name="csY4" fmla="*/ 0 h 1338828"/>
                <a:gd name="csX0" fmla="*/ 0 w 4609200"/>
                <a:gd name="csY0" fmla="*/ 0 h 1338828"/>
                <a:gd name="csX1" fmla="*/ 4609200 w 4609200"/>
                <a:gd name="csY1" fmla="*/ 0 h 1338828"/>
                <a:gd name="csX2" fmla="*/ 4609200 w 4609200"/>
                <a:gd name="csY2" fmla="*/ 1338828 h 1338828"/>
                <a:gd name="csX3" fmla="*/ 633046 w 4609200"/>
                <a:gd name="csY3" fmla="*/ 1116089 h 1338828"/>
                <a:gd name="csX4" fmla="*/ 0 w 4609200"/>
                <a:gd name="csY4" fmla="*/ 0 h 1338828"/>
                <a:gd name="csX0" fmla="*/ 0 w 4609200"/>
                <a:gd name="csY0" fmla="*/ 0 h 1151259"/>
                <a:gd name="csX1" fmla="*/ 4609200 w 4609200"/>
                <a:gd name="csY1" fmla="*/ 0 h 1151259"/>
                <a:gd name="csX2" fmla="*/ 4245784 w 4609200"/>
                <a:gd name="csY2" fmla="*/ 1151259 h 1151259"/>
                <a:gd name="csX3" fmla="*/ 633046 w 4609200"/>
                <a:gd name="csY3" fmla="*/ 1116089 h 1151259"/>
                <a:gd name="csX4" fmla="*/ 0 w 4609200"/>
                <a:gd name="csY4" fmla="*/ 0 h 1151259"/>
                <a:gd name="csX0" fmla="*/ 0 w 4316123"/>
                <a:gd name="csY0" fmla="*/ 0 h 1151259"/>
                <a:gd name="csX1" fmla="*/ 4316123 w 4316123"/>
                <a:gd name="csY1" fmla="*/ 105508 h 1151259"/>
                <a:gd name="csX2" fmla="*/ 4245784 w 4316123"/>
                <a:gd name="csY2" fmla="*/ 1151259 h 1151259"/>
                <a:gd name="csX3" fmla="*/ 633046 w 4316123"/>
                <a:gd name="csY3" fmla="*/ 1116089 h 1151259"/>
                <a:gd name="csX4" fmla="*/ 0 w 4316123"/>
                <a:gd name="csY4" fmla="*/ 0 h 1151259"/>
                <a:gd name="csX0" fmla="*/ 0 w 4292676"/>
                <a:gd name="csY0" fmla="*/ 0 h 1069197"/>
                <a:gd name="csX1" fmla="*/ 4292676 w 4292676"/>
                <a:gd name="csY1" fmla="*/ 23446 h 1069197"/>
                <a:gd name="csX2" fmla="*/ 4222337 w 4292676"/>
                <a:gd name="csY2" fmla="*/ 1069197 h 1069197"/>
                <a:gd name="csX3" fmla="*/ 609599 w 4292676"/>
                <a:gd name="csY3" fmla="*/ 1034027 h 1069197"/>
                <a:gd name="csX4" fmla="*/ 0 w 4292676"/>
                <a:gd name="csY4" fmla="*/ 0 h 1069197"/>
                <a:gd name="csX0" fmla="*/ 0 w 4326421"/>
                <a:gd name="csY0" fmla="*/ 0 h 1069197"/>
                <a:gd name="csX1" fmla="*/ 4326421 w 4326421"/>
                <a:gd name="csY1" fmla="*/ 23446 h 1069197"/>
                <a:gd name="csX2" fmla="*/ 4256082 w 4326421"/>
                <a:gd name="csY2" fmla="*/ 1069197 h 1069197"/>
                <a:gd name="csX3" fmla="*/ 643344 w 4326421"/>
                <a:gd name="csY3" fmla="*/ 1034027 h 1069197"/>
                <a:gd name="csX4" fmla="*/ 0 w 4326421"/>
                <a:gd name="csY4" fmla="*/ 0 h 1069197"/>
                <a:gd name="csX0" fmla="*/ 0 w 4348917"/>
                <a:gd name="csY0" fmla="*/ 0 h 1087921"/>
                <a:gd name="csX1" fmla="*/ 4348917 w 4348917"/>
                <a:gd name="csY1" fmla="*/ 42170 h 1087921"/>
                <a:gd name="csX2" fmla="*/ 4278578 w 4348917"/>
                <a:gd name="csY2" fmla="*/ 1087921 h 1087921"/>
                <a:gd name="csX3" fmla="*/ 665840 w 4348917"/>
                <a:gd name="csY3" fmla="*/ 1052751 h 1087921"/>
                <a:gd name="csX4" fmla="*/ 0 w 4348917"/>
                <a:gd name="csY4" fmla="*/ 0 h 1087921"/>
                <a:gd name="csX0" fmla="*/ 0 w 4357316"/>
                <a:gd name="csY0" fmla="*/ 0 h 1078559"/>
                <a:gd name="csX1" fmla="*/ 4348917 w 4357316"/>
                <a:gd name="csY1" fmla="*/ 42170 h 1078559"/>
                <a:gd name="csX2" fmla="*/ 4357316 w 4357316"/>
                <a:gd name="csY2" fmla="*/ 1078559 h 1078559"/>
                <a:gd name="csX3" fmla="*/ 665840 w 4357316"/>
                <a:gd name="csY3" fmla="*/ 1052751 h 1078559"/>
                <a:gd name="csX4" fmla="*/ 0 w 4357316"/>
                <a:gd name="csY4" fmla="*/ 0 h 1078559"/>
                <a:gd name="csX0" fmla="*/ 0 w 4357316"/>
                <a:gd name="csY0" fmla="*/ 0 h 1078559"/>
                <a:gd name="csX1" fmla="*/ 4348918 w 4357316"/>
                <a:gd name="csY1" fmla="*/ 14083 h 1078559"/>
                <a:gd name="csX2" fmla="*/ 4357316 w 4357316"/>
                <a:gd name="csY2" fmla="*/ 1078559 h 1078559"/>
                <a:gd name="csX3" fmla="*/ 665840 w 4357316"/>
                <a:gd name="csY3" fmla="*/ 1052751 h 1078559"/>
                <a:gd name="csX4" fmla="*/ 0 w 4357316"/>
                <a:gd name="csY4" fmla="*/ 0 h 1078559"/>
              </a:gdLst>
              <a:ahLst/>
              <a:cxnLst>
                <a:cxn ang="0">
                  <a:pos x="csX0" y="csY0"/>
                </a:cxn>
                <a:cxn ang="0">
                  <a:pos x="csX1" y="csY1"/>
                </a:cxn>
                <a:cxn ang="0">
                  <a:pos x="csX2" y="csY2"/>
                </a:cxn>
                <a:cxn ang="0">
                  <a:pos x="csX3" y="csY3"/>
                </a:cxn>
                <a:cxn ang="0">
                  <a:pos x="csX4" y="csY4"/>
                </a:cxn>
              </a:cxnLst>
              <a:rect l="l" t="t" r="r" b="b"/>
              <a:pathLst>
                <a:path w="4357316" h="1078559">
                  <a:moveTo>
                    <a:pt x="0" y="0"/>
                  </a:moveTo>
                  <a:lnTo>
                    <a:pt x="4348918" y="14083"/>
                  </a:lnTo>
                  <a:cubicBezTo>
                    <a:pt x="4351718" y="359546"/>
                    <a:pt x="4354516" y="733096"/>
                    <a:pt x="4357316" y="1078559"/>
                  </a:cubicBezTo>
                  <a:lnTo>
                    <a:pt x="665840" y="1052751"/>
                  </a:lnTo>
                  <a:lnTo>
                    <a:pt x="0" y="0"/>
                  </a:lnTo>
                  <a:close/>
                </a:path>
              </a:pathLst>
            </a:custGeom>
            <a:noFill/>
            <a:ln>
              <a:solidFill>
                <a:srgbClr val="2FE564"/>
              </a:solidFill>
            </a:ln>
          </p:spPr>
          <p:txBody>
            <a:bodyPr wrap="square">
              <a:spAutoFit/>
            </a:bodyPr>
            <a:lstStyle/>
            <a:p>
              <a:pPr marL="536575" marR="0" lvl="0" indent="9525" algn="l" rtl="0">
                <a:lnSpc>
                  <a:spcPct val="90000"/>
                </a:lnSpc>
                <a:spcBef>
                  <a:spcPts val="0"/>
                </a:spcBef>
                <a:spcAft>
                  <a:spcPts val="0"/>
                </a:spcAft>
                <a:buClr>
                  <a:srgbClr val="000000"/>
                </a:buClr>
                <a:buSzPts val="2000"/>
              </a:pPr>
              <a:r>
                <a:rPr lang="en-US" sz="1800" b="0" i="0" u="none" strike="noStrike" cap="none" noProof="0" dirty="0">
                  <a:solidFill>
                    <a:srgbClr val="000000"/>
                  </a:solidFill>
                  <a:latin typeface="Arial"/>
                  <a:ea typeface="Arial"/>
                  <a:cs typeface="Arial"/>
                  <a:sym typeface="Arial"/>
                </a:rPr>
                <a:t>Core Humanitarian Standards, SPHERE Standards; Humanitarian Inclusion Standards; Organizational or national standards and policies.</a:t>
              </a:r>
            </a:p>
          </p:txBody>
        </p:sp>
        <p:sp>
          <p:nvSpPr>
            <p:cNvPr id="8" name="Trapezoid 7">
              <a:extLst>
                <a:ext uri="{FF2B5EF4-FFF2-40B4-BE49-F238E27FC236}">
                  <a16:creationId xmlns:a16="http://schemas.microsoft.com/office/drawing/2014/main" id="{7073397D-45A1-6639-9C36-D3DD20BA40C7}"/>
                </a:ext>
              </a:extLst>
            </p:cNvPr>
            <p:cNvSpPr/>
            <p:nvPr/>
          </p:nvSpPr>
          <p:spPr>
            <a:xfrm>
              <a:off x="5411612" y="2345490"/>
              <a:ext cx="2790093" cy="1363029"/>
            </a:xfrm>
            <a:custGeom>
              <a:avLst/>
              <a:gdLst>
                <a:gd name="csX0" fmla="*/ 0 w 2790093"/>
                <a:gd name="csY0" fmla="*/ 1374752 h 1374752"/>
                <a:gd name="csX1" fmla="*/ 343688 w 2790093"/>
                <a:gd name="csY1" fmla="*/ 0 h 1374752"/>
                <a:gd name="csX2" fmla="*/ 2446405 w 2790093"/>
                <a:gd name="csY2" fmla="*/ 0 h 1374752"/>
                <a:gd name="csX3" fmla="*/ 2790093 w 2790093"/>
                <a:gd name="csY3" fmla="*/ 1374752 h 1374752"/>
                <a:gd name="csX4" fmla="*/ 0 w 2790093"/>
                <a:gd name="csY4" fmla="*/ 1374752 h 1374752"/>
                <a:gd name="csX0" fmla="*/ 0 w 2790093"/>
                <a:gd name="csY0" fmla="*/ 1374752 h 1374752"/>
                <a:gd name="csX1" fmla="*/ 671934 w 2790093"/>
                <a:gd name="csY1" fmla="*/ 23446 h 1374752"/>
                <a:gd name="csX2" fmla="*/ 2446405 w 2790093"/>
                <a:gd name="csY2" fmla="*/ 0 h 1374752"/>
                <a:gd name="csX3" fmla="*/ 2790093 w 2790093"/>
                <a:gd name="csY3" fmla="*/ 1374752 h 1374752"/>
                <a:gd name="csX4" fmla="*/ 0 w 2790093"/>
                <a:gd name="csY4" fmla="*/ 1374752 h 1374752"/>
                <a:gd name="csX0" fmla="*/ 0 w 2790093"/>
                <a:gd name="csY0" fmla="*/ 1363029 h 1363029"/>
                <a:gd name="csX1" fmla="*/ 671934 w 2790093"/>
                <a:gd name="csY1" fmla="*/ 11723 h 1363029"/>
                <a:gd name="csX2" fmla="*/ 2129882 w 2790093"/>
                <a:gd name="csY2" fmla="*/ 0 h 1363029"/>
                <a:gd name="csX3" fmla="*/ 2790093 w 2790093"/>
                <a:gd name="csY3" fmla="*/ 1363029 h 1363029"/>
                <a:gd name="csX4" fmla="*/ 0 w 2790093"/>
                <a:gd name="csY4" fmla="*/ 1363029 h 1363029"/>
              </a:gdLst>
              <a:ahLst/>
              <a:cxnLst>
                <a:cxn ang="0">
                  <a:pos x="csX0" y="csY0"/>
                </a:cxn>
                <a:cxn ang="0">
                  <a:pos x="csX1" y="csY1"/>
                </a:cxn>
                <a:cxn ang="0">
                  <a:pos x="csX2" y="csY2"/>
                </a:cxn>
                <a:cxn ang="0">
                  <a:pos x="csX3" y="csY3"/>
                </a:cxn>
                <a:cxn ang="0">
                  <a:pos x="csX4" y="csY4"/>
                </a:cxn>
              </a:cxnLst>
              <a:rect l="l" t="t" r="r" b="b"/>
              <a:pathLst>
                <a:path w="2790093" h="1363029">
                  <a:moveTo>
                    <a:pt x="0" y="1363029"/>
                  </a:moveTo>
                  <a:lnTo>
                    <a:pt x="671934" y="11723"/>
                  </a:lnTo>
                  <a:lnTo>
                    <a:pt x="2129882" y="0"/>
                  </a:lnTo>
                  <a:lnTo>
                    <a:pt x="2790093" y="1363029"/>
                  </a:lnTo>
                  <a:lnTo>
                    <a:pt x="0" y="1363029"/>
                  </a:lnTo>
                  <a:close/>
                </a:path>
              </a:pathLst>
            </a:custGeom>
            <a:solidFill>
              <a:srgbClr val="2FE363"/>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800" b="1" dirty="0">
                  <a:solidFill>
                    <a:schemeClr val="tx1"/>
                  </a:solidFill>
                </a:rPr>
                <a:t>Standards &amp; Policy</a:t>
              </a:r>
              <a:endParaRPr lang="en-US" sz="1800" dirty="0">
                <a:solidFill>
                  <a:schemeClr val="tx1"/>
                </a:solidFill>
              </a:endParaRPr>
            </a:p>
          </p:txBody>
        </p:sp>
      </p:grpSp>
      <p:grpSp>
        <p:nvGrpSpPr>
          <p:cNvPr id="21" name="Gruppieren 20" descr="Third level of the pyramid labeled 'Guidance.' This level includes IASC Guidelines, UNICEF 'Need to Know' guidance, inclusive communication guidance, and accessibility guidelines.">
            <a:extLst>
              <a:ext uri="{FF2B5EF4-FFF2-40B4-BE49-F238E27FC236}">
                <a16:creationId xmlns:a16="http://schemas.microsoft.com/office/drawing/2014/main" id="{B70F5995-9F6A-02A9-6AA2-F9C64698734A}"/>
              </a:ext>
            </a:extLst>
          </p:cNvPr>
          <p:cNvGrpSpPr/>
          <p:nvPr/>
        </p:nvGrpSpPr>
        <p:grpSpPr>
          <a:xfrm>
            <a:off x="4819538" y="3754650"/>
            <a:ext cx="7307560" cy="1363029"/>
            <a:chOff x="4819538" y="3754650"/>
            <a:chExt cx="7307560" cy="1363029"/>
          </a:xfrm>
        </p:grpSpPr>
        <p:sp>
          <p:nvSpPr>
            <p:cNvPr id="9" name="Textfeld 8">
              <a:extLst>
                <a:ext uri="{FF2B5EF4-FFF2-40B4-BE49-F238E27FC236}">
                  <a16:creationId xmlns:a16="http://schemas.microsoft.com/office/drawing/2014/main" id="{452A0568-2416-DE15-F3A9-62BE13FF86A0}"/>
                </a:ext>
              </a:extLst>
            </p:cNvPr>
            <p:cNvSpPr txBox="1"/>
            <p:nvPr/>
          </p:nvSpPr>
          <p:spPr>
            <a:xfrm>
              <a:off x="8358554" y="3763950"/>
              <a:ext cx="3768544" cy="1089529"/>
            </a:xfrm>
            <a:custGeom>
              <a:avLst/>
              <a:gdLst>
                <a:gd name="csX0" fmla="*/ 0 w 3745097"/>
                <a:gd name="csY0" fmla="*/ 0 h 1089529"/>
                <a:gd name="csX1" fmla="*/ 3745097 w 3745097"/>
                <a:gd name="csY1" fmla="*/ 0 h 1089529"/>
                <a:gd name="csX2" fmla="*/ 3745097 w 3745097"/>
                <a:gd name="csY2" fmla="*/ 1089529 h 1089529"/>
                <a:gd name="csX3" fmla="*/ 0 w 3745097"/>
                <a:gd name="csY3" fmla="*/ 1089529 h 1089529"/>
                <a:gd name="csX4" fmla="*/ 0 w 3745097"/>
                <a:gd name="csY4" fmla="*/ 0 h 1089529"/>
                <a:gd name="csX0" fmla="*/ 0 w 3745097"/>
                <a:gd name="csY0" fmla="*/ 0 h 1241929"/>
                <a:gd name="csX1" fmla="*/ 3745097 w 3745097"/>
                <a:gd name="csY1" fmla="*/ 0 h 1241929"/>
                <a:gd name="csX2" fmla="*/ 3745097 w 3745097"/>
                <a:gd name="csY2" fmla="*/ 1089529 h 1241929"/>
                <a:gd name="csX3" fmla="*/ 597877 w 3745097"/>
                <a:gd name="csY3" fmla="*/ 1241929 h 1241929"/>
                <a:gd name="csX4" fmla="*/ 0 w 3745097"/>
                <a:gd name="csY4" fmla="*/ 0 h 1241929"/>
                <a:gd name="csX0" fmla="*/ 0 w 3756820"/>
                <a:gd name="csY0" fmla="*/ 0 h 1241929"/>
                <a:gd name="csX1" fmla="*/ 3745097 w 3756820"/>
                <a:gd name="csY1" fmla="*/ 0 h 1241929"/>
                <a:gd name="csX2" fmla="*/ 3756820 w 3756820"/>
                <a:gd name="csY2" fmla="*/ 1206760 h 1241929"/>
                <a:gd name="csX3" fmla="*/ 597877 w 3756820"/>
                <a:gd name="csY3" fmla="*/ 1241929 h 1241929"/>
                <a:gd name="csX4" fmla="*/ 0 w 3756820"/>
                <a:gd name="csY4" fmla="*/ 0 h 1241929"/>
                <a:gd name="csX0" fmla="*/ 0 w 3745097"/>
                <a:gd name="csY0" fmla="*/ 0 h 1265375"/>
                <a:gd name="csX1" fmla="*/ 3745097 w 3745097"/>
                <a:gd name="csY1" fmla="*/ 0 h 1265375"/>
                <a:gd name="csX2" fmla="*/ 3745097 w 3745097"/>
                <a:gd name="csY2" fmla="*/ 1265375 h 1265375"/>
                <a:gd name="csX3" fmla="*/ 597877 w 3745097"/>
                <a:gd name="csY3" fmla="*/ 1241929 h 1265375"/>
                <a:gd name="csX4" fmla="*/ 0 w 3745097"/>
                <a:gd name="csY4" fmla="*/ 0 h 1265375"/>
                <a:gd name="csX0" fmla="*/ 0 w 3768544"/>
                <a:gd name="csY0" fmla="*/ 0 h 1265375"/>
                <a:gd name="csX1" fmla="*/ 3745097 w 3768544"/>
                <a:gd name="csY1" fmla="*/ 0 h 1265375"/>
                <a:gd name="csX2" fmla="*/ 3768544 w 3768544"/>
                <a:gd name="csY2" fmla="*/ 1265375 h 1265375"/>
                <a:gd name="csX3" fmla="*/ 597877 w 3768544"/>
                <a:gd name="csY3" fmla="*/ 1241929 h 1265375"/>
                <a:gd name="csX4" fmla="*/ 0 w 3768544"/>
                <a:gd name="csY4" fmla="*/ 0 h 1265375"/>
              </a:gdLst>
              <a:ahLst/>
              <a:cxnLst>
                <a:cxn ang="0">
                  <a:pos x="csX0" y="csY0"/>
                </a:cxn>
                <a:cxn ang="0">
                  <a:pos x="csX1" y="csY1"/>
                </a:cxn>
                <a:cxn ang="0">
                  <a:pos x="csX2" y="csY2"/>
                </a:cxn>
                <a:cxn ang="0">
                  <a:pos x="csX3" y="csY3"/>
                </a:cxn>
                <a:cxn ang="0">
                  <a:pos x="csX4" y="csY4"/>
                </a:cxn>
              </a:cxnLst>
              <a:rect l="l" t="t" r="r" b="b"/>
              <a:pathLst>
                <a:path w="3768544" h="1265375">
                  <a:moveTo>
                    <a:pt x="0" y="0"/>
                  </a:moveTo>
                  <a:lnTo>
                    <a:pt x="3745097" y="0"/>
                  </a:lnTo>
                  <a:lnTo>
                    <a:pt x="3768544" y="1265375"/>
                  </a:lnTo>
                  <a:lnTo>
                    <a:pt x="597877" y="1241929"/>
                  </a:lnTo>
                  <a:lnTo>
                    <a:pt x="0" y="0"/>
                  </a:lnTo>
                  <a:close/>
                </a:path>
              </a:pathLst>
            </a:custGeom>
            <a:noFill/>
            <a:ln>
              <a:solidFill>
                <a:srgbClr val="ACF82C"/>
              </a:solidFill>
            </a:ln>
          </p:spPr>
          <p:txBody>
            <a:bodyPr wrap="square">
              <a:spAutoFit/>
            </a:bodyPr>
            <a:lstStyle/>
            <a:p>
              <a:pPr marL="536575" marR="0" lvl="0" algn="l" rtl="0">
                <a:lnSpc>
                  <a:spcPct val="90000"/>
                </a:lnSpc>
                <a:spcBef>
                  <a:spcPts val="0"/>
                </a:spcBef>
                <a:spcAft>
                  <a:spcPts val="0"/>
                </a:spcAft>
                <a:buClr>
                  <a:srgbClr val="000000"/>
                </a:buClr>
                <a:buSzPts val="2000"/>
              </a:pPr>
              <a:r>
                <a:rPr lang="en-IN" sz="1800" b="0" i="0" u="none" strike="noStrike" cap="none" noProof="0" dirty="0">
                  <a:solidFill>
                    <a:srgbClr val="000000"/>
                  </a:solidFill>
                  <a:latin typeface="Arial"/>
                  <a:ea typeface="Arial"/>
                  <a:cs typeface="Arial"/>
                  <a:sym typeface="Arial"/>
                </a:rPr>
                <a:t>IASC Guidelines, UNICEF Need to Know guidance, Inclusive communication and accessibility Guidelines</a:t>
              </a:r>
            </a:p>
          </p:txBody>
        </p:sp>
        <p:sp>
          <p:nvSpPr>
            <p:cNvPr id="14" name="Trapezoid 7">
              <a:extLst>
                <a:ext uri="{FF2B5EF4-FFF2-40B4-BE49-F238E27FC236}">
                  <a16:creationId xmlns:a16="http://schemas.microsoft.com/office/drawing/2014/main" id="{7B7658AF-95AB-8076-2529-8699E337975D}"/>
                </a:ext>
              </a:extLst>
            </p:cNvPr>
            <p:cNvSpPr/>
            <p:nvPr/>
          </p:nvSpPr>
          <p:spPr>
            <a:xfrm>
              <a:off x="4819538" y="3754650"/>
              <a:ext cx="4032739" cy="1363029"/>
            </a:xfrm>
            <a:custGeom>
              <a:avLst/>
              <a:gdLst>
                <a:gd name="csX0" fmla="*/ 0 w 2790093"/>
                <a:gd name="csY0" fmla="*/ 1374752 h 1374752"/>
                <a:gd name="csX1" fmla="*/ 343688 w 2790093"/>
                <a:gd name="csY1" fmla="*/ 0 h 1374752"/>
                <a:gd name="csX2" fmla="*/ 2446405 w 2790093"/>
                <a:gd name="csY2" fmla="*/ 0 h 1374752"/>
                <a:gd name="csX3" fmla="*/ 2790093 w 2790093"/>
                <a:gd name="csY3" fmla="*/ 1374752 h 1374752"/>
                <a:gd name="csX4" fmla="*/ 0 w 2790093"/>
                <a:gd name="csY4" fmla="*/ 1374752 h 1374752"/>
                <a:gd name="csX0" fmla="*/ 0 w 2790093"/>
                <a:gd name="csY0" fmla="*/ 1374752 h 1374752"/>
                <a:gd name="csX1" fmla="*/ 671934 w 2790093"/>
                <a:gd name="csY1" fmla="*/ 23446 h 1374752"/>
                <a:gd name="csX2" fmla="*/ 2446405 w 2790093"/>
                <a:gd name="csY2" fmla="*/ 0 h 1374752"/>
                <a:gd name="csX3" fmla="*/ 2790093 w 2790093"/>
                <a:gd name="csY3" fmla="*/ 1374752 h 1374752"/>
                <a:gd name="csX4" fmla="*/ 0 w 2790093"/>
                <a:gd name="csY4" fmla="*/ 1374752 h 1374752"/>
                <a:gd name="csX0" fmla="*/ 0 w 2790093"/>
                <a:gd name="csY0" fmla="*/ 1363029 h 1363029"/>
                <a:gd name="csX1" fmla="*/ 671934 w 2790093"/>
                <a:gd name="csY1" fmla="*/ 11723 h 1363029"/>
                <a:gd name="csX2" fmla="*/ 2129882 w 2790093"/>
                <a:gd name="csY2" fmla="*/ 0 h 1363029"/>
                <a:gd name="csX3" fmla="*/ 2790093 w 2790093"/>
                <a:gd name="csY3" fmla="*/ 1363029 h 1363029"/>
                <a:gd name="csX4" fmla="*/ 0 w 2790093"/>
                <a:gd name="csY4" fmla="*/ 1363029 h 1363029"/>
                <a:gd name="csX0" fmla="*/ 0 w 3360806"/>
                <a:gd name="csY0" fmla="*/ 1363029 h 1363029"/>
                <a:gd name="csX1" fmla="*/ 671934 w 3360806"/>
                <a:gd name="csY1" fmla="*/ 11723 h 1363029"/>
                <a:gd name="csX2" fmla="*/ 3360806 w 3360806"/>
                <a:gd name="csY2" fmla="*/ 0 h 1363029"/>
                <a:gd name="csX3" fmla="*/ 2790093 w 3360806"/>
                <a:gd name="csY3" fmla="*/ 1363029 h 1363029"/>
                <a:gd name="csX4" fmla="*/ 0 w 3360806"/>
                <a:gd name="csY4" fmla="*/ 1363029 h 1363029"/>
                <a:gd name="csX0" fmla="*/ 0 w 4032739"/>
                <a:gd name="csY0" fmla="*/ 1363029 h 1363029"/>
                <a:gd name="csX1" fmla="*/ 671934 w 4032739"/>
                <a:gd name="csY1" fmla="*/ 11723 h 1363029"/>
                <a:gd name="csX2" fmla="*/ 3360806 w 4032739"/>
                <a:gd name="csY2" fmla="*/ 0 h 1363029"/>
                <a:gd name="csX3" fmla="*/ 4032739 w 4032739"/>
                <a:gd name="csY3" fmla="*/ 1363029 h 1363029"/>
                <a:gd name="csX4" fmla="*/ 0 w 4032739"/>
                <a:gd name="csY4" fmla="*/ 1363029 h 1363029"/>
              </a:gdLst>
              <a:ahLst/>
              <a:cxnLst>
                <a:cxn ang="0">
                  <a:pos x="csX0" y="csY0"/>
                </a:cxn>
                <a:cxn ang="0">
                  <a:pos x="csX1" y="csY1"/>
                </a:cxn>
                <a:cxn ang="0">
                  <a:pos x="csX2" y="csY2"/>
                </a:cxn>
                <a:cxn ang="0">
                  <a:pos x="csX3" y="csY3"/>
                </a:cxn>
                <a:cxn ang="0">
                  <a:pos x="csX4" y="csY4"/>
                </a:cxn>
              </a:cxnLst>
              <a:rect l="l" t="t" r="r" b="b"/>
              <a:pathLst>
                <a:path w="4032739" h="1363029">
                  <a:moveTo>
                    <a:pt x="0" y="1363029"/>
                  </a:moveTo>
                  <a:lnTo>
                    <a:pt x="671934" y="11723"/>
                  </a:lnTo>
                  <a:lnTo>
                    <a:pt x="3360806" y="0"/>
                  </a:lnTo>
                  <a:lnTo>
                    <a:pt x="4032739" y="1363029"/>
                  </a:lnTo>
                  <a:lnTo>
                    <a:pt x="0" y="1363029"/>
                  </a:lnTo>
                  <a:close/>
                </a:path>
              </a:pathLst>
            </a:custGeom>
            <a:solidFill>
              <a:srgbClr val="A9F42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800" b="1" dirty="0">
                  <a:solidFill>
                    <a:schemeClr val="tx1"/>
                  </a:solidFill>
                </a:rPr>
                <a:t>Guidance</a:t>
              </a:r>
              <a:endParaRPr lang="en-US" dirty="0">
                <a:solidFill>
                  <a:schemeClr val="tx1"/>
                </a:solidFill>
              </a:endParaRPr>
            </a:p>
          </p:txBody>
        </p:sp>
      </p:grpSp>
      <p:grpSp>
        <p:nvGrpSpPr>
          <p:cNvPr id="22" name="Gruppieren 21" descr="Base level of the pyramid labeled 'Tools.' This level includes checklists, training tools, accessibility assessments, the Washington Group Questions (WGQ), and other practical implementation tools.">
            <a:extLst>
              <a:ext uri="{FF2B5EF4-FFF2-40B4-BE49-F238E27FC236}">
                <a16:creationId xmlns:a16="http://schemas.microsoft.com/office/drawing/2014/main" id="{A6BF3B29-614B-E18F-0E57-9D73D4A1313D}"/>
              </a:ext>
            </a:extLst>
          </p:cNvPr>
          <p:cNvGrpSpPr/>
          <p:nvPr/>
        </p:nvGrpSpPr>
        <p:grpSpPr>
          <a:xfrm>
            <a:off x="4138244" y="5175942"/>
            <a:ext cx="7965406" cy="1450063"/>
            <a:chOff x="4138244" y="5175942"/>
            <a:chExt cx="7965406" cy="1450063"/>
          </a:xfrm>
        </p:grpSpPr>
        <p:sp>
          <p:nvSpPr>
            <p:cNvPr id="11" name="Textfeld 10">
              <a:extLst>
                <a:ext uri="{FF2B5EF4-FFF2-40B4-BE49-F238E27FC236}">
                  <a16:creationId xmlns:a16="http://schemas.microsoft.com/office/drawing/2014/main" id="{802B2B02-BEB0-4659-5422-C7E7200389F4}"/>
                </a:ext>
              </a:extLst>
            </p:cNvPr>
            <p:cNvSpPr txBox="1"/>
            <p:nvPr/>
          </p:nvSpPr>
          <p:spPr>
            <a:xfrm>
              <a:off x="8979877" y="5175942"/>
              <a:ext cx="3123773" cy="1089529"/>
            </a:xfrm>
            <a:custGeom>
              <a:avLst/>
              <a:gdLst>
                <a:gd name="csX0" fmla="*/ 0 w 4278998"/>
                <a:gd name="csY0" fmla="*/ 0 h 951030"/>
                <a:gd name="csX1" fmla="*/ 4278998 w 4278998"/>
                <a:gd name="csY1" fmla="*/ 0 h 951030"/>
                <a:gd name="csX2" fmla="*/ 4278998 w 4278998"/>
                <a:gd name="csY2" fmla="*/ 951030 h 951030"/>
                <a:gd name="csX3" fmla="*/ 0 w 4278998"/>
                <a:gd name="csY3" fmla="*/ 951030 h 951030"/>
                <a:gd name="csX4" fmla="*/ 0 w 4278998"/>
                <a:gd name="csY4" fmla="*/ 0 h 951030"/>
                <a:gd name="csX0" fmla="*/ 1219200 w 4278998"/>
                <a:gd name="csY0" fmla="*/ 0 h 1466845"/>
                <a:gd name="csX1" fmla="*/ 4278998 w 4278998"/>
                <a:gd name="csY1" fmla="*/ 515815 h 1466845"/>
                <a:gd name="csX2" fmla="*/ 4278998 w 4278998"/>
                <a:gd name="csY2" fmla="*/ 1466845 h 1466845"/>
                <a:gd name="csX3" fmla="*/ 0 w 4278998"/>
                <a:gd name="csY3" fmla="*/ 1466845 h 1466845"/>
                <a:gd name="csX4" fmla="*/ 1219200 w 4278998"/>
                <a:gd name="csY4" fmla="*/ 0 h 1466845"/>
                <a:gd name="csX0" fmla="*/ 0 w 3059798"/>
                <a:gd name="csY0" fmla="*/ 0 h 1466845"/>
                <a:gd name="csX1" fmla="*/ 3059798 w 3059798"/>
                <a:gd name="csY1" fmla="*/ 515815 h 1466845"/>
                <a:gd name="csX2" fmla="*/ 3059798 w 3059798"/>
                <a:gd name="csY2" fmla="*/ 1466845 h 1466845"/>
                <a:gd name="csX3" fmla="*/ 656492 w 3059798"/>
                <a:gd name="csY3" fmla="*/ 1349614 h 1466845"/>
                <a:gd name="csX4" fmla="*/ 0 w 3059798"/>
                <a:gd name="csY4" fmla="*/ 0 h 1466845"/>
                <a:gd name="csX0" fmla="*/ 0 w 3059798"/>
                <a:gd name="csY0" fmla="*/ 0 h 1466845"/>
                <a:gd name="csX1" fmla="*/ 3059798 w 3059798"/>
                <a:gd name="csY1" fmla="*/ 58615 h 1466845"/>
                <a:gd name="csX2" fmla="*/ 3059798 w 3059798"/>
                <a:gd name="csY2" fmla="*/ 1466845 h 1466845"/>
                <a:gd name="csX3" fmla="*/ 656492 w 3059798"/>
                <a:gd name="csY3" fmla="*/ 1349614 h 1466845"/>
                <a:gd name="csX4" fmla="*/ 0 w 3059798"/>
                <a:gd name="csY4" fmla="*/ 0 h 1466845"/>
                <a:gd name="csX0" fmla="*/ 0 w 3083245"/>
                <a:gd name="csY0" fmla="*/ 0 h 1361338"/>
                <a:gd name="csX1" fmla="*/ 3059798 w 3083245"/>
                <a:gd name="csY1" fmla="*/ 58615 h 1361338"/>
                <a:gd name="csX2" fmla="*/ 3083245 w 3083245"/>
                <a:gd name="csY2" fmla="*/ 1361338 h 1361338"/>
                <a:gd name="csX3" fmla="*/ 656492 w 3083245"/>
                <a:gd name="csY3" fmla="*/ 1349614 h 1361338"/>
                <a:gd name="csX4" fmla="*/ 0 w 3083245"/>
                <a:gd name="csY4" fmla="*/ 0 h 1361338"/>
                <a:gd name="csX0" fmla="*/ 0 w 3106692"/>
                <a:gd name="csY0" fmla="*/ 0 h 1349614"/>
                <a:gd name="csX1" fmla="*/ 3059798 w 3106692"/>
                <a:gd name="csY1" fmla="*/ 58615 h 1349614"/>
                <a:gd name="csX2" fmla="*/ 3106692 w 3106692"/>
                <a:gd name="csY2" fmla="*/ 1314446 h 1349614"/>
                <a:gd name="csX3" fmla="*/ 656492 w 3106692"/>
                <a:gd name="csY3" fmla="*/ 1349614 h 1349614"/>
                <a:gd name="csX4" fmla="*/ 0 w 3106692"/>
                <a:gd name="csY4" fmla="*/ 0 h 1349614"/>
                <a:gd name="csX0" fmla="*/ 0 w 3106692"/>
                <a:gd name="csY0" fmla="*/ 0 h 1361338"/>
                <a:gd name="csX1" fmla="*/ 3059798 w 3106692"/>
                <a:gd name="csY1" fmla="*/ 58615 h 1361338"/>
                <a:gd name="csX2" fmla="*/ 3106692 w 3106692"/>
                <a:gd name="csY2" fmla="*/ 1361338 h 1361338"/>
                <a:gd name="csX3" fmla="*/ 656492 w 3106692"/>
                <a:gd name="csY3" fmla="*/ 1349614 h 1361338"/>
                <a:gd name="csX4" fmla="*/ 0 w 3106692"/>
                <a:gd name="csY4" fmla="*/ 0 h 1361338"/>
                <a:gd name="csX0" fmla="*/ 0 w 3141861"/>
                <a:gd name="csY0" fmla="*/ 0 h 1373061"/>
                <a:gd name="csX1" fmla="*/ 3059798 w 3141861"/>
                <a:gd name="csY1" fmla="*/ 58615 h 1373061"/>
                <a:gd name="csX2" fmla="*/ 3141861 w 3141861"/>
                <a:gd name="csY2" fmla="*/ 1373061 h 1373061"/>
                <a:gd name="csX3" fmla="*/ 656492 w 3141861"/>
                <a:gd name="csY3" fmla="*/ 1349614 h 1373061"/>
                <a:gd name="csX4" fmla="*/ 0 w 3141861"/>
                <a:gd name="csY4" fmla="*/ 0 h 1373061"/>
                <a:gd name="csX0" fmla="*/ 0 w 3141861"/>
                <a:gd name="csY0" fmla="*/ 0 h 1373061"/>
                <a:gd name="csX1" fmla="*/ 3094967 w 3141861"/>
                <a:gd name="csY1" fmla="*/ 46892 h 1373061"/>
                <a:gd name="csX2" fmla="*/ 3141861 w 3141861"/>
                <a:gd name="csY2" fmla="*/ 1373061 h 1373061"/>
                <a:gd name="csX3" fmla="*/ 656492 w 3141861"/>
                <a:gd name="csY3" fmla="*/ 1349614 h 1373061"/>
                <a:gd name="csX4" fmla="*/ 0 w 3141861"/>
                <a:gd name="csY4" fmla="*/ 0 h 1373061"/>
                <a:gd name="csX0" fmla="*/ 0 w 3141861"/>
                <a:gd name="csY0" fmla="*/ 0 h 1373061"/>
                <a:gd name="csX1" fmla="*/ 3071521 w 3141861"/>
                <a:gd name="csY1" fmla="*/ 35169 h 1373061"/>
                <a:gd name="csX2" fmla="*/ 3141861 w 3141861"/>
                <a:gd name="csY2" fmla="*/ 1373061 h 1373061"/>
                <a:gd name="csX3" fmla="*/ 656492 w 3141861"/>
                <a:gd name="csY3" fmla="*/ 1349614 h 1373061"/>
                <a:gd name="csX4" fmla="*/ 0 w 3141861"/>
                <a:gd name="csY4" fmla="*/ 0 h 1373061"/>
                <a:gd name="csX0" fmla="*/ 0 w 3094969"/>
                <a:gd name="csY0" fmla="*/ 0 h 1349615"/>
                <a:gd name="csX1" fmla="*/ 3071521 w 3094969"/>
                <a:gd name="csY1" fmla="*/ 35169 h 1349615"/>
                <a:gd name="csX2" fmla="*/ 3094969 w 3094969"/>
                <a:gd name="csY2" fmla="*/ 1349615 h 1349615"/>
                <a:gd name="csX3" fmla="*/ 656492 w 3094969"/>
                <a:gd name="csY3" fmla="*/ 1349614 h 1349615"/>
                <a:gd name="csX4" fmla="*/ 0 w 3094969"/>
                <a:gd name="csY4" fmla="*/ 0 h 1349615"/>
              </a:gdLst>
              <a:ahLst/>
              <a:cxnLst>
                <a:cxn ang="0">
                  <a:pos x="csX0" y="csY0"/>
                </a:cxn>
                <a:cxn ang="0">
                  <a:pos x="csX1" y="csY1"/>
                </a:cxn>
                <a:cxn ang="0">
                  <a:pos x="csX2" y="csY2"/>
                </a:cxn>
                <a:cxn ang="0">
                  <a:pos x="csX3" y="csY3"/>
                </a:cxn>
                <a:cxn ang="0">
                  <a:pos x="csX4" y="csY4"/>
                </a:cxn>
              </a:cxnLst>
              <a:rect l="l" t="t" r="r" b="b"/>
              <a:pathLst>
                <a:path w="3094969" h="1349615">
                  <a:moveTo>
                    <a:pt x="0" y="0"/>
                  </a:moveTo>
                  <a:lnTo>
                    <a:pt x="3071521" y="35169"/>
                  </a:lnTo>
                  <a:lnTo>
                    <a:pt x="3094969" y="1349615"/>
                  </a:lnTo>
                  <a:lnTo>
                    <a:pt x="656492" y="1349614"/>
                  </a:lnTo>
                  <a:lnTo>
                    <a:pt x="0" y="0"/>
                  </a:lnTo>
                  <a:close/>
                </a:path>
              </a:pathLst>
            </a:custGeom>
            <a:noFill/>
            <a:ln>
              <a:solidFill>
                <a:srgbClr val="FE8E2A"/>
              </a:solidFill>
            </a:ln>
          </p:spPr>
          <p:txBody>
            <a:bodyPr wrap="square">
              <a:spAutoFit/>
            </a:bodyPr>
            <a:lstStyle/>
            <a:p>
              <a:pPr marL="628650" marR="0" lvl="0" algn="l" rtl="0">
                <a:lnSpc>
                  <a:spcPct val="90000"/>
                </a:lnSpc>
                <a:spcBef>
                  <a:spcPts val="0"/>
                </a:spcBef>
                <a:spcAft>
                  <a:spcPts val="0"/>
                </a:spcAft>
                <a:buClr>
                  <a:srgbClr val="000000"/>
                </a:buClr>
                <a:buSzPts val="2000"/>
              </a:pPr>
              <a:r>
                <a:rPr lang="en-IN" sz="1800" b="0" i="0" u="none" strike="noStrike" cap="none" noProof="0" dirty="0">
                  <a:solidFill>
                    <a:srgbClr val="000000"/>
                  </a:solidFill>
                  <a:latin typeface="Arial"/>
                  <a:ea typeface="Arial"/>
                  <a:cs typeface="Arial"/>
                  <a:sym typeface="Arial"/>
                </a:rPr>
                <a:t>Checklists, training tools, accessibility assessment, WGQ, etc. </a:t>
              </a:r>
            </a:p>
          </p:txBody>
        </p:sp>
        <p:sp>
          <p:nvSpPr>
            <p:cNvPr id="16" name="Trapezoid 7">
              <a:extLst>
                <a:ext uri="{FF2B5EF4-FFF2-40B4-BE49-F238E27FC236}">
                  <a16:creationId xmlns:a16="http://schemas.microsoft.com/office/drawing/2014/main" id="{CA2383C5-EAB5-F5BE-FEDA-663DFF929544}"/>
                </a:ext>
              </a:extLst>
            </p:cNvPr>
            <p:cNvSpPr/>
            <p:nvPr/>
          </p:nvSpPr>
          <p:spPr>
            <a:xfrm>
              <a:off x="4138244" y="5216084"/>
              <a:ext cx="5395325" cy="1409921"/>
            </a:xfrm>
            <a:custGeom>
              <a:avLst/>
              <a:gdLst>
                <a:gd name="csX0" fmla="*/ 0 w 2790093"/>
                <a:gd name="csY0" fmla="*/ 1374752 h 1374752"/>
                <a:gd name="csX1" fmla="*/ 343688 w 2790093"/>
                <a:gd name="csY1" fmla="*/ 0 h 1374752"/>
                <a:gd name="csX2" fmla="*/ 2446405 w 2790093"/>
                <a:gd name="csY2" fmla="*/ 0 h 1374752"/>
                <a:gd name="csX3" fmla="*/ 2790093 w 2790093"/>
                <a:gd name="csY3" fmla="*/ 1374752 h 1374752"/>
                <a:gd name="csX4" fmla="*/ 0 w 2790093"/>
                <a:gd name="csY4" fmla="*/ 1374752 h 1374752"/>
                <a:gd name="csX0" fmla="*/ 0 w 2790093"/>
                <a:gd name="csY0" fmla="*/ 1374752 h 1374752"/>
                <a:gd name="csX1" fmla="*/ 671934 w 2790093"/>
                <a:gd name="csY1" fmla="*/ 23446 h 1374752"/>
                <a:gd name="csX2" fmla="*/ 2446405 w 2790093"/>
                <a:gd name="csY2" fmla="*/ 0 h 1374752"/>
                <a:gd name="csX3" fmla="*/ 2790093 w 2790093"/>
                <a:gd name="csY3" fmla="*/ 1374752 h 1374752"/>
                <a:gd name="csX4" fmla="*/ 0 w 2790093"/>
                <a:gd name="csY4" fmla="*/ 1374752 h 1374752"/>
                <a:gd name="csX0" fmla="*/ 0 w 2790093"/>
                <a:gd name="csY0" fmla="*/ 1363029 h 1363029"/>
                <a:gd name="csX1" fmla="*/ 671934 w 2790093"/>
                <a:gd name="csY1" fmla="*/ 11723 h 1363029"/>
                <a:gd name="csX2" fmla="*/ 2129882 w 2790093"/>
                <a:gd name="csY2" fmla="*/ 0 h 1363029"/>
                <a:gd name="csX3" fmla="*/ 2790093 w 2790093"/>
                <a:gd name="csY3" fmla="*/ 1363029 h 1363029"/>
                <a:gd name="csX4" fmla="*/ 0 w 2790093"/>
                <a:gd name="csY4" fmla="*/ 1363029 h 1363029"/>
                <a:gd name="csX0" fmla="*/ 0 w 2790093"/>
                <a:gd name="csY0" fmla="*/ 1398198 h 1398198"/>
                <a:gd name="csX1" fmla="*/ 356690 w 2790093"/>
                <a:gd name="csY1" fmla="*/ 0 h 1398198"/>
                <a:gd name="csX2" fmla="*/ 2129882 w 2790093"/>
                <a:gd name="csY2" fmla="*/ 35169 h 1398198"/>
                <a:gd name="csX3" fmla="*/ 2790093 w 2790093"/>
                <a:gd name="csY3" fmla="*/ 1398198 h 1398198"/>
                <a:gd name="csX4" fmla="*/ 0 w 2790093"/>
                <a:gd name="csY4" fmla="*/ 1398198 h 1398198"/>
                <a:gd name="csX0" fmla="*/ 0 w 2790093"/>
                <a:gd name="csY0" fmla="*/ 1409921 h 1409921"/>
                <a:gd name="csX1" fmla="*/ 356690 w 2790093"/>
                <a:gd name="csY1" fmla="*/ 11723 h 1409921"/>
                <a:gd name="csX2" fmla="*/ 2445125 w 2790093"/>
                <a:gd name="csY2" fmla="*/ 0 h 1409921"/>
                <a:gd name="csX3" fmla="*/ 2790093 w 2790093"/>
                <a:gd name="csY3" fmla="*/ 1409921 h 1409921"/>
                <a:gd name="csX4" fmla="*/ 0 w 2790093"/>
                <a:gd name="csY4" fmla="*/ 1409921 h 1409921"/>
              </a:gdLst>
              <a:ahLst/>
              <a:cxnLst>
                <a:cxn ang="0">
                  <a:pos x="csX0" y="csY0"/>
                </a:cxn>
                <a:cxn ang="0">
                  <a:pos x="csX1" y="csY1"/>
                </a:cxn>
                <a:cxn ang="0">
                  <a:pos x="csX2" y="csY2"/>
                </a:cxn>
                <a:cxn ang="0">
                  <a:pos x="csX3" y="csY3"/>
                </a:cxn>
                <a:cxn ang="0">
                  <a:pos x="csX4" y="csY4"/>
                </a:cxn>
              </a:cxnLst>
              <a:rect l="l" t="t" r="r" b="b"/>
              <a:pathLst>
                <a:path w="2790093" h="1409921">
                  <a:moveTo>
                    <a:pt x="0" y="1409921"/>
                  </a:moveTo>
                  <a:lnTo>
                    <a:pt x="356690" y="11723"/>
                  </a:lnTo>
                  <a:lnTo>
                    <a:pt x="2445125" y="0"/>
                  </a:lnTo>
                  <a:lnTo>
                    <a:pt x="2790093" y="1409921"/>
                  </a:lnTo>
                  <a:lnTo>
                    <a:pt x="0" y="1409921"/>
                  </a:lnTo>
                  <a:close/>
                </a:path>
              </a:pathLst>
            </a:custGeom>
            <a:solidFill>
              <a:srgbClr val="FF8F2A"/>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800" b="1" dirty="0">
                  <a:solidFill>
                    <a:schemeClr val="tx1"/>
                  </a:solidFill>
                </a:rPr>
                <a:t>Tools</a:t>
              </a:r>
              <a:endParaRPr lang="en-US" dirty="0">
                <a:solidFill>
                  <a:schemeClr val="tx1"/>
                </a:solidFill>
              </a:endParaRPr>
            </a:p>
          </p:txBody>
        </p:sp>
      </p:grpSp>
      <p:sp>
        <p:nvSpPr>
          <p:cNvPr id="23" name="Foliennummernplatzhalter 22">
            <a:extLst>
              <a:ext uri="{FF2B5EF4-FFF2-40B4-BE49-F238E27FC236}">
                <a16:creationId xmlns:a16="http://schemas.microsoft.com/office/drawing/2014/main" id="{24DC7B29-2264-0542-6FB8-52D7D41C739D}"/>
              </a:ext>
            </a:extLst>
          </p:cNvPr>
          <p:cNvSpPr>
            <a:spLocks noGrp="1"/>
          </p:cNvSpPr>
          <p:nvPr>
            <p:ph type="sldNum" sz="quarter" idx="12"/>
          </p:nvPr>
        </p:nvSpPr>
        <p:spPr/>
        <p:txBody>
          <a:bodyPr/>
          <a:lstStyle/>
          <a:p>
            <a:fld id="{FBC7A862-7147-4493-B488-4E46DC49905D}" type="slidenum">
              <a:rPr lang="de-DE" smtClean="0"/>
              <a:t>23</a:t>
            </a:fld>
            <a:endParaRPr lang="de-DE"/>
          </a:p>
        </p:txBody>
      </p:sp>
    </p:spTree>
    <p:extLst>
      <p:ext uri="{BB962C8B-B14F-4D97-AF65-F5344CB8AC3E}">
        <p14:creationId xmlns:p14="http://schemas.microsoft.com/office/powerpoint/2010/main" val="66320834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E55F460-50DD-6604-19A2-81863FE70C66}"/>
              </a:ext>
            </a:extLst>
          </p:cNvPr>
          <p:cNvSpPr>
            <a:spLocks noGrp="1"/>
          </p:cNvSpPr>
          <p:nvPr>
            <p:ph type="title"/>
          </p:nvPr>
        </p:nvSpPr>
        <p:spPr>
          <a:xfrm>
            <a:off x="838200" y="365125"/>
            <a:ext cx="4574059" cy="1058233"/>
          </a:xfrm>
        </p:spPr>
        <p:txBody>
          <a:bodyPr>
            <a:normAutofit fontScale="90000"/>
          </a:bodyPr>
          <a:lstStyle/>
          <a:p>
            <a:r>
              <a:rPr lang="en-GB"/>
              <a:t>Example in practice: </a:t>
            </a:r>
            <a:br>
              <a:rPr lang="en-GB"/>
            </a:br>
            <a:r>
              <a:rPr lang="en-GB"/>
              <a:t>Food Distribution</a:t>
            </a:r>
            <a:endParaRPr lang="en-IN"/>
          </a:p>
        </p:txBody>
      </p:sp>
      <p:pic>
        <p:nvPicPr>
          <p:cNvPr id="8" name="Grafik 7" descr="Two photographs from Handicap International activities. The left photograph, labeled 'HI Myanmar,' shows a community meeting inside a covered open-air structure, with participants seated and standing while listening to a presentation. The right photograph, labeled 'HI DRC,' shows an outdoor aid distribution site where individuals are gathered near rows of packaged assistance items arranged on the ground. The images illustrate community engagement and humanitarian assistance activities in Myanmar and the Democratic Republic of the Congo.">
            <a:extLst>
              <a:ext uri="{FF2B5EF4-FFF2-40B4-BE49-F238E27FC236}">
                <a16:creationId xmlns:a16="http://schemas.microsoft.com/office/drawing/2014/main" id="{D444F009-9B56-BF57-DF25-D6F7B93A127A}"/>
              </a:ext>
            </a:extLst>
          </p:cNvPr>
          <p:cNvPicPr>
            <a:picLocks noChangeAspect="1"/>
          </p:cNvPicPr>
          <p:nvPr/>
        </p:nvPicPr>
        <p:blipFill>
          <a:blip r:embed="rId3"/>
          <a:stretch>
            <a:fillRect/>
          </a:stretch>
        </p:blipFill>
        <p:spPr>
          <a:xfrm>
            <a:off x="6096000" y="136525"/>
            <a:ext cx="5835887" cy="1790557"/>
          </a:xfrm>
          <a:prstGeom prst="rect">
            <a:avLst/>
          </a:prstGeom>
        </p:spPr>
      </p:pic>
      <p:pic>
        <p:nvPicPr>
          <p:cNvPr id="6" name="Inhaltsplatzhalter 5" descr="Blank comparison table designed to assess non-inclusive and inclusive practices. The table has two columns labeled 'Non-Inclusive' and 'Inclusive.' Six topic areas are listed along the left side: Planning, Communication, Transportation, Access to Site, Technical Assistance, and Monitoring and Feedback. Empty cells provide space for comparing barriers, approaches, or actions under each topic. The template is intended to support analysis of how programmes, services, or activities can be made more inclusive across key operational areas.">
            <a:extLst>
              <a:ext uri="{FF2B5EF4-FFF2-40B4-BE49-F238E27FC236}">
                <a16:creationId xmlns:a16="http://schemas.microsoft.com/office/drawing/2014/main" id="{FF0A6B7F-A371-08E9-C0E1-5ED6922577D5}"/>
              </a:ext>
            </a:extLst>
          </p:cNvPr>
          <p:cNvPicPr>
            <a:picLocks noGrp="1" noChangeAspect="1"/>
          </p:cNvPicPr>
          <p:nvPr>
            <p:ph idx="1"/>
          </p:nvPr>
        </p:nvPicPr>
        <p:blipFill>
          <a:blip r:embed="rId4"/>
          <a:stretch>
            <a:fillRect/>
          </a:stretch>
        </p:blipFill>
        <p:spPr>
          <a:xfrm>
            <a:off x="1853515" y="1920502"/>
            <a:ext cx="10078372" cy="4572373"/>
          </a:xfrm>
          <a:prstGeom prst="rect">
            <a:avLst/>
          </a:prstGeom>
        </p:spPr>
      </p:pic>
      <p:sp>
        <p:nvSpPr>
          <p:cNvPr id="4" name="Foliennummernplatzhalter 3">
            <a:extLst>
              <a:ext uri="{FF2B5EF4-FFF2-40B4-BE49-F238E27FC236}">
                <a16:creationId xmlns:a16="http://schemas.microsoft.com/office/drawing/2014/main" id="{B9F8748C-55A7-203B-DE3E-E675C2FAA237}"/>
              </a:ext>
            </a:extLst>
          </p:cNvPr>
          <p:cNvSpPr>
            <a:spLocks noGrp="1"/>
          </p:cNvSpPr>
          <p:nvPr>
            <p:ph type="sldNum" sz="quarter" idx="12"/>
          </p:nvPr>
        </p:nvSpPr>
        <p:spPr/>
        <p:txBody>
          <a:bodyPr/>
          <a:lstStyle/>
          <a:p>
            <a:fld id="{FBC7A862-7147-4493-B488-4E46DC49905D}" type="slidenum">
              <a:rPr lang="de-DE" smtClean="0"/>
              <a:t>24</a:t>
            </a:fld>
            <a:endParaRPr lang="de-DE"/>
          </a:p>
        </p:txBody>
      </p:sp>
    </p:spTree>
    <p:extLst>
      <p:ext uri="{BB962C8B-B14F-4D97-AF65-F5344CB8AC3E}">
        <p14:creationId xmlns:p14="http://schemas.microsoft.com/office/powerpoint/2010/main" val="272831546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E1913F8-7B47-993B-58BE-4B597DC72A09}"/>
              </a:ext>
            </a:extLst>
          </p:cNvPr>
          <p:cNvSpPr>
            <a:spLocks noGrp="1"/>
          </p:cNvSpPr>
          <p:nvPr>
            <p:ph type="ctrTitle"/>
          </p:nvPr>
        </p:nvSpPr>
        <p:spPr>
          <a:xfrm>
            <a:off x="1524000" y="3286677"/>
            <a:ext cx="9144000" cy="914401"/>
          </a:xfrm>
        </p:spPr>
        <p:txBody>
          <a:bodyPr/>
          <a:lstStyle/>
          <a:p>
            <a:r>
              <a:rPr lang="de-DE"/>
              <a:t>Coffee break.</a:t>
            </a:r>
          </a:p>
        </p:txBody>
      </p:sp>
      <p:pic>
        <p:nvPicPr>
          <p:cNvPr id="8" name="Graphic 7">
            <a:extLst>
              <a:ext uri="{FF2B5EF4-FFF2-40B4-BE49-F238E27FC236}">
                <a16:creationId xmlns:a16="http://schemas.microsoft.com/office/drawing/2014/main" id="{984B4EDC-65E9-B928-224D-72F352483EB6}"/>
              </a:ext>
              <a:ext uri="{C183D7F6-B498-43B3-948B-1728B52AA6E4}">
                <adec:decorative xmlns:adec="http://schemas.microsoft.com/office/drawing/2017/decorative" val="1"/>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5279065" y="1121179"/>
            <a:ext cx="2165498" cy="2165498"/>
          </a:xfrm>
          <a:prstGeom prst="rect">
            <a:avLst/>
          </a:prstGeom>
        </p:spPr>
      </p:pic>
      <p:sp>
        <p:nvSpPr>
          <p:cNvPr id="4" name="Foliennummernplatzhalter 3">
            <a:extLst>
              <a:ext uri="{FF2B5EF4-FFF2-40B4-BE49-F238E27FC236}">
                <a16:creationId xmlns:a16="http://schemas.microsoft.com/office/drawing/2014/main" id="{0CE7391C-C920-C823-E196-EDBC9B758DB0}"/>
              </a:ext>
            </a:extLst>
          </p:cNvPr>
          <p:cNvSpPr>
            <a:spLocks noGrp="1"/>
          </p:cNvSpPr>
          <p:nvPr>
            <p:ph type="sldNum" sz="quarter" idx="12"/>
          </p:nvPr>
        </p:nvSpPr>
        <p:spPr/>
        <p:txBody>
          <a:bodyPr/>
          <a:lstStyle/>
          <a:p>
            <a:fld id="{FBC7A862-7147-4493-B488-4E46DC49905D}" type="slidenum">
              <a:rPr lang="de-DE" smtClean="0"/>
              <a:pPr/>
              <a:t>25</a:t>
            </a:fld>
            <a:endParaRPr lang="de-DE"/>
          </a:p>
        </p:txBody>
      </p:sp>
    </p:spTree>
    <p:extLst>
      <p:ext uri="{BB962C8B-B14F-4D97-AF65-F5344CB8AC3E}">
        <p14:creationId xmlns:p14="http://schemas.microsoft.com/office/powerpoint/2010/main" val="36411681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a:extLst>
              <a:ext uri="{FF2B5EF4-FFF2-40B4-BE49-F238E27FC236}">
                <a16:creationId xmlns:a16="http://schemas.microsoft.com/office/drawing/2014/main" id="{69A7C165-2AC6-0441-65D9-97D6D42CBD69}"/>
              </a:ext>
            </a:extLst>
          </p:cNvPr>
          <p:cNvSpPr>
            <a:spLocks noGrp="1"/>
          </p:cNvSpPr>
          <p:nvPr>
            <p:ph type="title"/>
          </p:nvPr>
        </p:nvSpPr>
        <p:spPr/>
        <p:txBody>
          <a:bodyPr>
            <a:normAutofit/>
          </a:bodyPr>
          <a:lstStyle/>
          <a:p>
            <a:r>
              <a:rPr lang="en-GB">
                <a:solidFill>
                  <a:schemeClr val="dk1"/>
                </a:solidFill>
                <a:latin typeface="Arial"/>
                <a:ea typeface="Arial"/>
                <a:cs typeface="Arial"/>
                <a:sym typeface="Arial"/>
              </a:rPr>
              <a:t>Share your experiences</a:t>
            </a:r>
            <a:endParaRPr lang="en-IN"/>
          </a:p>
        </p:txBody>
      </p:sp>
      <p:sp>
        <p:nvSpPr>
          <p:cNvPr id="6" name="Inhaltsplatzhalter 5">
            <a:extLst>
              <a:ext uri="{FF2B5EF4-FFF2-40B4-BE49-F238E27FC236}">
                <a16:creationId xmlns:a16="http://schemas.microsoft.com/office/drawing/2014/main" id="{199F2D7E-DBA5-DFF5-F782-3679BE70C5A1}"/>
              </a:ext>
            </a:extLst>
          </p:cNvPr>
          <p:cNvSpPr>
            <a:spLocks noGrp="1"/>
          </p:cNvSpPr>
          <p:nvPr>
            <p:ph idx="1"/>
          </p:nvPr>
        </p:nvSpPr>
        <p:spPr>
          <a:xfrm>
            <a:off x="838200" y="1578634"/>
            <a:ext cx="10515600" cy="4975130"/>
          </a:xfrm>
        </p:spPr>
        <p:txBody>
          <a:bodyPr>
            <a:normAutofit fontScale="85000" lnSpcReduction="20000"/>
          </a:bodyPr>
          <a:lstStyle/>
          <a:p>
            <a:pPr marL="85725" lvl="0" indent="0">
              <a:lnSpc>
                <a:spcPct val="124000"/>
              </a:lnSpc>
              <a:spcBef>
                <a:spcPts val="0"/>
              </a:spcBef>
              <a:buClr>
                <a:srgbClr val="C41401"/>
              </a:buClr>
              <a:buSzPts val="2595"/>
              <a:buNone/>
            </a:pPr>
            <a:r>
              <a:rPr lang="en-IN" b="1">
                <a:solidFill>
                  <a:srgbClr val="C41401"/>
                </a:solidFill>
              </a:rPr>
              <a:t>Are there gaps in your work which compromise disability-inclusive Food Security humanitarian action? Think about your role:</a:t>
            </a:r>
            <a:endParaRPr lang="en-IN"/>
          </a:p>
          <a:p>
            <a:pPr marL="428625" lvl="0" indent="-342900">
              <a:lnSpc>
                <a:spcPct val="124000"/>
              </a:lnSpc>
              <a:buClr>
                <a:schemeClr val="dk1"/>
              </a:buClr>
              <a:buSzPts val="2400"/>
              <a:buChar char="●"/>
            </a:pPr>
            <a:r>
              <a:rPr lang="en-IN"/>
              <a:t>How and where do you build capacity or awareness on disability and inclusion?</a:t>
            </a:r>
          </a:p>
          <a:p>
            <a:pPr marL="428625" lvl="0" indent="-342900">
              <a:lnSpc>
                <a:spcPct val="124000"/>
              </a:lnSpc>
              <a:buClr>
                <a:schemeClr val="dk1"/>
              </a:buClr>
              <a:buSzPts val="2400"/>
              <a:buChar char="●"/>
            </a:pPr>
            <a:r>
              <a:rPr lang="en-IN"/>
              <a:t>How and where do you collect, analyse and use data about disability to inform inclusive Food Security in your role / organization?</a:t>
            </a:r>
            <a:endParaRPr lang="en-IN" sz="1400"/>
          </a:p>
          <a:p>
            <a:pPr marL="457200" lvl="0" indent="-381000" algn="just">
              <a:lnSpc>
                <a:spcPct val="124000"/>
              </a:lnSpc>
              <a:spcBef>
                <a:spcPts val="0"/>
              </a:spcBef>
              <a:buSzPts val="2400"/>
              <a:buChar char="●"/>
            </a:pPr>
            <a:r>
              <a:rPr lang="en-IN"/>
              <a:t>How consistently do you include accessibility, enablers and meaningful participation at the different stages of the Food Security project cycle / in your role in order to minimize disabling factors which heighten risk?</a:t>
            </a:r>
            <a:endParaRPr lang="en-IN" sz="1600"/>
          </a:p>
          <a:p>
            <a:pPr marL="457200" lvl="0" indent="-381000" algn="just">
              <a:lnSpc>
                <a:spcPct val="124000"/>
              </a:lnSpc>
              <a:spcBef>
                <a:spcPts val="0"/>
              </a:spcBef>
              <a:buSzPts val="2400"/>
              <a:buChar char="●"/>
            </a:pPr>
            <a:r>
              <a:rPr lang="en-IN"/>
              <a:t>How effectively do you / your organization empower and engage with the full spectrum of stakeholders in order to deliver an inclusive Food Security response?</a:t>
            </a:r>
          </a:p>
        </p:txBody>
      </p:sp>
      <p:pic>
        <p:nvPicPr>
          <p:cNvPr id="9" name="Grafik 8">
            <a:extLst>
              <a:ext uri="{FF2B5EF4-FFF2-40B4-BE49-F238E27FC236}">
                <a16:creationId xmlns:a16="http://schemas.microsoft.com/office/drawing/2014/main" id="{25190F26-3776-491D-AD9C-F8DEF5FB3244}"/>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0401300" y="137304"/>
            <a:ext cx="1681264" cy="1483468"/>
          </a:xfrm>
          <a:prstGeom prst="rect">
            <a:avLst/>
          </a:prstGeom>
        </p:spPr>
      </p:pic>
      <p:sp>
        <p:nvSpPr>
          <p:cNvPr id="3" name="Foliennummernplatzhalter 2">
            <a:extLst>
              <a:ext uri="{FF2B5EF4-FFF2-40B4-BE49-F238E27FC236}">
                <a16:creationId xmlns:a16="http://schemas.microsoft.com/office/drawing/2014/main" id="{30EFFED9-93D8-4D2E-3007-8054935F156C}"/>
              </a:ext>
            </a:extLst>
          </p:cNvPr>
          <p:cNvSpPr>
            <a:spLocks noGrp="1"/>
          </p:cNvSpPr>
          <p:nvPr>
            <p:ph type="sldNum" sz="quarter" idx="12"/>
          </p:nvPr>
        </p:nvSpPr>
        <p:spPr/>
        <p:txBody>
          <a:bodyPr/>
          <a:lstStyle/>
          <a:p>
            <a:fld id="{FBC7A862-7147-4493-B488-4E46DC49905D}" type="slidenum">
              <a:rPr lang="de-DE" smtClean="0"/>
              <a:t>26</a:t>
            </a:fld>
            <a:endParaRPr lang="de-DE"/>
          </a:p>
        </p:txBody>
      </p:sp>
    </p:spTree>
    <p:extLst>
      <p:ext uri="{BB962C8B-B14F-4D97-AF65-F5344CB8AC3E}">
        <p14:creationId xmlns:p14="http://schemas.microsoft.com/office/powerpoint/2010/main" val="158008059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a:extLst>
              <a:ext uri="{FF2B5EF4-FFF2-40B4-BE49-F238E27FC236}">
                <a16:creationId xmlns:a16="http://schemas.microsoft.com/office/drawing/2014/main" id="{69A7C165-2AC6-0441-65D9-97D6D42CBD69}"/>
              </a:ext>
            </a:extLst>
          </p:cNvPr>
          <p:cNvSpPr>
            <a:spLocks noGrp="1"/>
          </p:cNvSpPr>
          <p:nvPr>
            <p:ph type="title"/>
          </p:nvPr>
        </p:nvSpPr>
        <p:spPr/>
        <p:txBody>
          <a:bodyPr>
            <a:normAutofit/>
          </a:bodyPr>
          <a:lstStyle/>
          <a:p>
            <a:r>
              <a:rPr lang="en-GB">
                <a:solidFill>
                  <a:schemeClr val="dk1"/>
                </a:solidFill>
                <a:latin typeface="Arial"/>
                <a:ea typeface="Arial"/>
                <a:cs typeface="Arial"/>
                <a:sym typeface="Arial"/>
              </a:rPr>
              <a:t>Impact Moments… </a:t>
            </a:r>
            <a:endParaRPr lang="en-IN"/>
          </a:p>
        </p:txBody>
      </p:sp>
      <p:sp>
        <p:nvSpPr>
          <p:cNvPr id="6" name="Inhaltsplatzhalter 5">
            <a:extLst>
              <a:ext uri="{FF2B5EF4-FFF2-40B4-BE49-F238E27FC236}">
                <a16:creationId xmlns:a16="http://schemas.microsoft.com/office/drawing/2014/main" id="{199F2D7E-DBA5-DFF5-F782-3679BE70C5A1}"/>
              </a:ext>
            </a:extLst>
          </p:cNvPr>
          <p:cNvSpPr>
            <a:spLocks noGrp="1"/>
          </p:cNvSpPr>
          <p:nvPr>
            <p:ph idx="1"/>
          </p:nvPr>
        </p:nvSpPr>
        <p:spPr>
          <a:xfrm>
            <a:off x="838199" y="1301544"/>
            <a:ext cx="10515600" cy="2404724"/>
          </a:xfrm>
        </p:spPr>
        <p:txBody>
          <a:bodyPr>
            <a:normAutofit/>
          </a:bodyPr>
          <a:lstStyle/>
          <a:p>
            <a:pPr marL="0" lvl="0" indent="0" algn="ctr">
              <a:lnSpc>
                <a:spcPct val="114000"/>
              </a:lnSpc>
              <a:spcBef>
                <a:spcPts val="0"/>
              </a:spcBef>
              <a:spcAft>
                <a:spcPts val="600"/>
              </a:spcAft>
              <a:buNone/>
            </a:pPr>
            <a:r>
              <a:rPr lang="en-IN" sz="2400" dirty="0">
                <a:solidFill>
                  <a:schemeClr val="dk1"/>
                </a:solidFill>
                <a:latin typeface="Arial"/>
                <a:ea typeface="Arial"/>
                <a:cs typeface="Arial"/>
                <a:sym typeface="Arial"/>
              </a:rPr>
              <a:t>Persons with disabilities must be able to access humanitarian assistance and interventions on the same terms as other members of the population. </a:t>
            </a:r>
            <a:endParaRPr lang="en-IN" sz="2400" dirty="0">
              <a:solidFill>
                <a:srgbClr val="FF0000"/>
              </a:solidFill>
              <a:latin typeface="Arial"/>
              <a:ea typeface="Arial"/>
              <a:cs typeface="Arial"/>
              <a:sym typeface="Arial"/>
            </a:endParaRPr>
          </a:p>
          <a:p>
            <a:pPr marL="0" lvl="0" indent="0" algn="ctr">
              <a:lnSpc>
                <a:spcPct val="114000"/>
              </a:lnSpc>
              <a:spcBef>
                <a:spcPts val="0"/>
              </a:spcBef>
              <a:spcAft>
                <a:spcPts val="600"/>
              </a:spcAft>
              <a:buNone/>
            </a:pPr>
            <a:r>
              <a:rPr lang="en-IN" sz="2400" dirty="0">
                <a:solidFill>
                  <a:srgbClr val="C41401"/>
                </a:solidFill>
                <a:latin typeface="Arial"/>
                <a:ea typeface="Arial"/>
                <a:cs typeface="Arial"/>
                <a:sym typeface="Arial"/>
              </a:rPr>
              <a:t>Lets see disability-inclusion in action in a food security crisis in the Horn of Africa:</a:t>
            </a:r>
          </a:p>
        </p:txBody>
      </p:sp>
      <p:pic>
        <p:nvPicPr>
          <p:cNvPr id="7" name="Onlinemedien 6" title="Promoting Disability Inclusive Humanitarian Action - the Case of the Horn of Africa Food Crisis">
            <a:hlinkClick r:id="" action="ppaction://media"/>
            <a:extLst>
              <a:ext uri="{FF2B5EF4-FFF2-40B4-BE49-F238E27FC236}">
                <a16:creationId xmlns:a16="http://schemas.microsoft.com/office/drawing/2014/main" id="{3093018F-0E87-5CAC-1442-08DB62009612}"/>
              </a:ext>
            </a:extLst>
          </p:cNvPr>
          <p:cNvPicPr>
            <a:picLocks noRot="1" noChangeAspect="1"/>
          </p:cNvPicPr>
          <p:nvPr>
            <a:videoFile r:link="rId1"/>
          </p:nvPr>
        </p:nvPicPr>
        <p:blipFill>
          <a:blip r:embed="rId4"/>
          <a:stretch>
            <a:fillRect/>
          </a:stretch>
        </p:blipFill>
        <p:spPr>
          <a:xfrm>
            <a:off x="3770311" y="3329701"/>
            <a:ext cx="4651375" cy="2625972"/>
          </a:xfrm>
          <a:prstGeom prst="rect">
            <a:avLst/>
          </a:prstGeom>
        </p:spPr>
      </p:pic>
      <p:pic>
        <p:nvPicPr>
          <p:cNvPr id="9" name="Grafik 8">
            <a:extLst>
              <a:ext uri="{FF2B5EF4-FFF2-40B4-BE49-F238E27FC236}">
                <a16:creationId xmlns:a16="http://schemas.microsoft.com/office/drawing/2014/main" id="{25190F26-3776-491D-AD9C-F8DEF5FB3244}"/>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10401300" y="137304"/>
            <a:ext cx="1681264" cy="1483468"/>
          </a:xfrm>
          <a:prstGeom prst="rect">
            <a:avLst/>
          </a:prstGeom>
        </p:spPr>
      </p:pic>
      <p:sp>
        <p:nvSpPr>
          <p:cNvPr id="4" name="Foliennummernplatzhalter 3">
            <a:extLst>
              <a:ext uri="{FF2B5EF4-FFF2-40B4-BE49-F238E27FC236}">
                <a16:creationId xmlns:a16="http://schemas.microsoft.com/office/drawing/2014/main" id="{D6C48FDD-DE84-C5F1-77E7-EF53602448E1}"/>
              </a:ext>
            </a:extLst>
          </p:cNvPr>
          <p:cNvSpPr>
            <a:spLocks noGrp="1"/>
          </p:cNvSpPr>
          <p:nvPr>
            <p:ph type="sldNum" sz="quarter" idx="12"/>
          </p:nvPr>
        </p:nvSpPr>
        <p:spPr/>
        <p:txBody>
          <a:bodyPr/>
          <a:lstStyle/>
          <a:p>
            <a:fld id="{FBC7A862-7147-4493-B488-4E46DC49905D}" type="slidenum">
              <a:rPr lang="de-DE" smtClean="0"/>
              <a:t>27</a:t>
            </a:fld>
            <a:endParaRPr lang="de-DE"/>
          </a:p>
        </p:txBody>
      </p:sp>
      <p:sp>
        <p:nvSpPr>
          <p:cNvPr id="2" name="TextBox 1">
            <a:extLst>
              <a:ext uri="{FF2B5EF4-FFF2-40B4-BE49-F238E27FC236}">
                <a16:creationId xmlns:a16="http://schemas.microsoft.com/office/drawing/2014/main" id="{F71E46BB-4EFB-7A71-6F4A-69B413CFD6BF}"/>
              </a:ext>
            </a:extLst>
          </p:cNvPr>
          <p:cNvSpPr txBox="1"/>
          <p:nvPr/>
        </p:nvSpPr>
        <p:spPr>
          <a:xfrm>
            <a:off x="1566860" y="6033184"/>
            <a:ext cx="9058275" cy="646331"/>
          </a:xfrm>
          <a:prstGeom prst="rect">
            <a:avLst/>
          </a:prstGeom>
          <a:noFill/>
        </p:spPr>
        <p:txBody>
          <a:bodyPr wrap="square" rtlCol="0">
            <a:spAutoFit/>
          </a:bodyPr>
          <a:lstStyle/>
          <a:p>
            <a:pPr algn="ctr"/>
            <a:r>
              <a:rPr lang="en-GB" sz="1800" dirty="0"/>
              <a:t>Video: </a:t>
            </a:r>
            <a:r>
              <a:rPr lang="en-GB" sz="1800" dirty="0">
                <a:hlinkClick r:id="rId6" tooltip="External link to youtube for the video."/>
              </a:rPr>
              <a:t>Promoting Disability Inclusive Humanitarian Action - the Case of the Horn of Africa Food Crisis</a:t>
            </a:r>
            <a:endParaRPr lang="en-US" sz="1800" dirty="0"/>
          </a:p>
        </p:txBody>
      </p:sp>
    </p:spTree>
    <p:extLst>
      <p:ext uri="{BB962C8B-B14F-4D97-AF65-F5344CB8AC3E}">
        <p14:creationId xmlns:p14="http://schemas.microsoft.com/office/powerpoint/2010/main" val="1401570485"/>
      </p:ext>
    </p:extLst>
  </p:cSld>
  <p:clrMapOvr>
    <a:masterClrMapping/>
  </p:clrMapOvr>
  <p:timing>
    <p:tnLst>
      <p:par>
        <p:cTn id="1" dur="indefinite" restart="never" nodeType="tmRoot">
          <p:childTnLst>
            <p:video>
              <p:cMediaNode vol="80000">
                <p:cTn id="2" fill="hold" display="0">
                  <p:stCondLst>
                    <p:cond delay="indefinite"/>
                  </p:stCondLst>
                </p:cTn>
                <p:tgtEl>
                  <p:spTgt spid="7"/>
                </p:tgtEl>
              </p:cMediaNode>
            </p:video>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CFA9C5C-2454-285D-C77B-BBD579D9ECCE}"/>
              </a:ext>
            </a:extLst>
          </p:cNvPr>
          <p:cNvSpPr>
            <a:spLocks noGrp="1"/>
          </p:cNvSpPr>
          <p:nvPr>
            <p:ph type="title"/>
          </p:nvPr>
        </p:nvSpPr>
        <p:spPr/>
        <p:txBody>
          <a:bodyPr>
            <a:normAutofit/>
          </a:bodyPr>
          <a:lstStyle/>
          <a:p>
            <a:r>
              <a:rPr lang="de-DE">
                <a:latin typeface="Arial"/>
                <a:cs typeface="Arial"/>
              </a:rPr>
              <a:t>Key </a:t>
            </a:r>
            <a:r>
              <a:rPr lang="de-DE" err="1">
                <a:latin typeface="Arial"/>
                <a:cs typeface="Arial"/>
              </a:rPr>
              <a:t>Learnings</a:t>
            </a:r>
            <a:r>
              <a:rPr lang="de-DE">
                <a:latin typeface="Arial"/>
                <a:cs typeface="Arial"/>
              </a:rPr>
              <a:t> </a:t>
            </a:r>
            <a:endParaRPr lang="en-US"/>
          </a:p>
        </p:txBody>
      </p:sp>
      <p:sp>
        <p:nvSpPr>
          <p:cNvPr id="6" name="Content Placeholder 5">
            <a:extLst>
              <a:ext uri="{FF2B5EF4-FFF2-40B4-BE49-F238E27FC236}">
                <a16:creationId xmlns:a16="http://schemas.microsoft.com/office/drawing/2014/main" id="{52857013-90AD-30DA-89EB-64B79D9CA652}"/>
              </a:ext>
            </a:extLst>
          </p:cNvPr>
          <p:cNvSpPr>
            <a:spLocks noGrp="1"/>
          </p:cNvSpPr>
          <p:nvPr>
            <p:ph idx="1"/>
          </p:nvPr>
        </p:nvSpPr>
        <p:spPr>
          <a:xfrm>
            <a:off x="838200" y="1578634"/>
            <a:ext cx="7168116" cy="4598329"/>
          </a:xfrm>
        </p:spPr>
        <p:txBody>
          <a:bodyPr vert="horz" lIns="91440" tIns="45720" rIns="91440" bIns="45720" rtlCol="0" anchor="t">
            <a:normAutofit fontScale="77500" lnSpcReduction="20000"/>
          </a:bodyPr>
          <a:lstStyle/>
          <a:p>
            <a:pPr marL="85725" lvl="0" indent="0">
              <a:lnSpc>
                <a:spcPct val="150000"/>
              </a:lnSpc>
              <a:spcBef>
                <a:spcPts val="0"/>
              </a:spcBef>
              <a:buClr>
                <a:schemeClr val="dk1"/>
              </a:buClr>
              <a:buSzPts val="2595"/>
              <a:buNone/>
            </a:pPr>
            <a:r>
              <a:rPr lang="en-IN"/>
              <a:t>Inclusive humanitarian action and Inclusive Food Security in humanitarian action are about:</a:t>
            </a:r>
          </a:p>
          <a:p>
            <a:pPr marL="428625" lvl="0" indent="-342900">
              <a:lnSpc>
                <a:spcPct val="150000"/>
              </a:lnSpc>
              <a:buClr>
                <a:schemeClr val="dk1"/>
              </a:buClr>
              <a:buSzPts val="2400"/>
              <a:buChar char="●"/>
            </a:pPr>
            <a:r>
              <a:rPr lang="en-IN"/>
              <a:t>Key legal and policy frameworks address the rights of persons with disabilities in humanitarian Food Security emergencies</a:t>
            </a:r>
          </a:p>
          <a:p>
            <a:pPr marL="428625" lvl="0" indent="-342900">
              <a:lnSpc>
                <a:spcPct val="150000"/>
              </a:lnSpc>
              <a:buClr>
                <a:schemeClr val="dk1"/>
              </a:buClr>
              <a:buSzPts val="2400"/>
              <a:buChar char="●"/>
            </a:pPr>
            <a:r>
              <a:rPr lang="en-IN"/>
              <a:t>A range of stakeholders are obliged to progressively implement these frameworks into policies and action</a:t>
            </a:r>
          </a:p>
          <a:p>
            <a:pPr marL="428625" lvl="0" indent="-342900">
              <a:lnSpc>
                <a:spcPct val="150000"/>
              </a:lnSpc>
              <a:buClr>
                <a:schemeClr val="dk1"/>
              </a:buClr>
              <a:buSzPts val="2400"/>
              <a:buChar char="●"/>
            </a:pPr>
            <a:r>
              <a:rPr lang="en-IN"/>
              <a:t>Data on persons with disabilities is essential to design and implement humanitarian programs</a:t>
            </a:r>
          </a:p>
        </p:txBody>
      </p:sp>
      <p:pic>
        <p:nvPicPr>
          <p:cNvPr id="8" name="Picture 7">
            <a:extLst>
              <a:ext uri="{FF2B5EF4-FFF2-40B4-BE49-F238E27FC236}">
                <a16:creationId xmlns:a16="http://schemas.microsoft.com/office/drawing/2014/main" id="{EBA5063A-3B1D-5B9C-3606-378D04153B6F}"/>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38757" y="196602"/>
            <a:ext cx="1230086" cy="1620676"/>
          </a:xfrm>
          <a:prstGeom prst="rect">
            <a:avLst/>
          </a:prstGeom>
        </p:spPr>
      </p:pic>
      <p:sp>
        <p:nvSpPr>
          <p:cNvPr id="4" name="Foliennummernplatzhalter 3">
            <a:extLst>
              <a:ext uri="{FF2B5EF4-FFF2-40B4-BE49-F238E27FC236}">
                <a16:creationId xmlns:a16="http://schemas.microsoft.com/office/drawing/2014/main" id="{151F5BC7-3DF3-17F8-4C15-3A3326D14FD4}"/>
              </a:ext>
            </a:extLst>
          </p:cNvPr>
          <p:cNvSpPr>
            <a:spLocks noGrp="1"/>
          </p:cNvSpPr>
          <p:nvPr>
            <p:ph type="sldNum" sz="quarter" idx="12"/>
          </p:nvPr>
        </p:nvSpPr>
        <p:spPr/>
        <p:txBody>
          <a:bodyPr/>
          <a:lstStyle/>
          <a:p>
            <a:fld id="{FBC7A862-7147-4493-B488-4E46DC49905D}" type="slidenum">
              <a:rPr lang="de-DE" smtClean="0"/>
              <a:t>28</a:t>
            </a:fld>
            <a:endParaRPr lang="de-DE"/>
          </a:p>
        </p:txBody>
      </p:sp>
    </p:spTree>
    <p:extLst>
      <p:ext uri="{BB962C8B-B14F-4D97-AF65-F5344CB8AC3E}">
        <p14:creationId xmlns:p14="http://schemas.microsoft.com/office/powerpoint/2010/main" val="5145255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937BE5-569A-F112-6D59-3584684B956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8575EEB-8CB0-0DCA-609F-E454765FEF21}"/>
              </a:ext>
            </a:extLst>
          </p:cNvPr>
          <p:cNvSpPr>
            <a:spLocks noGrp="1"/>
          </p:cNvSpPr>
          <p:nvPr>
            <p:ph type="title"/>
          </p:nvPr>
        </p:nvSpPr>
        <p:spPr>
          <a:xfrm>
            <a:off x="838200" y="365125"/>
            <a:ext cx="5257800" cy="1058233"/>
          </a:xfrm>
          <a:solidFill>
            <a:srgbClr val="0070C0"/>
          </a:solidFill>
        </p:spPr>
        <p:txBody>
          <a:bodyPr/>
          <a:lstStyle/>
          <a:p>
            <a:r>
              <a:rPr lang="de-DE">
                <a:solidFill>
                  <a:schemeClr val="bg1"/>
                </a:solidFill>
              </a:rPr>
              <a:t>Training Modules:</a:t>
            </a:r>
          </a:p>
        </p:txBody>
      </p:sp>
      <p:sp>
        <p:nvSpPr>
          <p:cNvPr id="15" name="Rectangle: Rounded Corners 14">
            <a:extLst>
              <a:ext uri="{FF2B5EF4-FFF2-40B4-BE49-F238E27FC236}">
                <a16:creationId xmlns:a16="http://schemas.microsoft.com/office/drawing/2014/main" id="{DD2F43D0-E6A5-18AF-00F4-92B34EDCB8F7}"/>
              </a:ext>
              <a:ext uri="{C183D7F6-B498-43B3-948B-1728B52AA6E4}">
                <adec:decorative xmlns:adec="http://schemas.microsoft.com/office/drawing/2017/decorative" val="0"/>
              </a:ext>
            </a:extLst>
          </p:cNvPr>
          <p:cNvSpPr/>
          <p:nvPr/>
        </p:nvSpPr>
        <p:spPr>
          <a:xfrm>
            <a:off x="6359013" y="277884"/>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r>
              <a:rPr lang="en-US" sz="1600" b="1">
                <a:solidFill>
                  <a:srgbClr val="0070C0"/>
                </a:solidFill>
                <a:latin typeface="Arial"/>
                <a:ea typeface="Arial"/>
                <a:cs typeface="Arial"/>
              </a:rPr>
              <a:t>Orientation Module:</a:t>
            </a:r>
            <a:r>
              <a:rPr lang="en-US" sz="1600" b="1">
                <a:solidFill>
                  <a:schemeClr val="dk1"/>
                </a:solidFill>
                <a:latin typeface="Arial"/>
                <a:ea typeface="Arial"/>
                <a:cs typeface="Arial"/>
              </a:rPr>
              <a:t> Introduction to Food Security in Humanitarian Action</a:t>
            </a:r>
            <a:endParaRPr lang="en-US" sz="1600"/>
          </a:p>
          <a:p>
            <a:pPr lvl="0">
              <a:buClr>
                <a:schemeClr val="dk1"/>
              </a:buClr>
              <a:buSzPts val="1600"/>
            </a:pPr>
            <a:r>
              <a:rPr lang="en-US" sz="1600">
                <a:solidFill>
                  <a:schemeClr val="dk1"/>
                </a:solidFill>
                <a:latin typeface="Arial"/>
                <a:ea typeface="Arial"/>
                <a:cs typeface="Arial"/>
              </a:rPr>
              <a:t>Recommended for participants new to food security programming.</a:t>
            </a:r>
            <a:endParaRPr lang="en-US" sz="1600">
              <a:solidFill>
                <a:schemeClr val="dk1"/>
              </a:solidFill>
              <a:latin typeface="Times New Roman"/>
              <a:ea typeface="Times New Roman"/>
              <a:cs typeface="Times New Roman"/>
              <a:sym typeface="Times New Roman"/>
            </a:endParaRPr>
          </a:p>
        </p:txBody>
      </p:sp>
      <p:sp>
        <p:nvSpPr>
          <p:cNvPr id="8" name="Rectangle: Rounded Corners 7">
            <a:extLst>
              <a:ext uri="{FF2B5EF4-FFF2-40B4-BE49-F238E27FC236}">
                <a16:creationId xmlns:a16="http://schemas.microsoft.com/office/drawing/2014/main" id="{5F3655FC-73CA-B622-3BA7-1B57479C316D}"/>
              </a:ext>
              <a:ext uri="{C183D7F6-B498-43B3-948B-1728B52AA6E4}">
                <adec:decorative xmlns:adec="http://schemas.microsoft.com/office/drawing/2017/decorative" val="0"/>
              </a:ext>
            </a:extLst>
          </p:cNvPr>
          <p:cNvSpPr/>
          <p:nvPr/>
        </p:nvSpPr>
        <p:spPr>
          <a:xfrm>
            <a:off x="838200" y="1580087"/>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buClr>
                <a:schemeClr val="dk1"/>
              </a:buClr>
              <a:buSzPts val="1600"/>
            </a:pPr>
            <a:r>
              <a:rPr lang="en-US" sz="1600" b="1">
                <a:solidFill>
                  <a:srgbClr val="C41401"/>
                </a:solidFill>
                <a:latin typeface="Arial"/>
                <a:ea typeface="Arial"/>
                <a:cs typeface="Arial"/>
              </a:rPr>
              <a:t>Module 1</a:t>
            </a:r>
            <a:r>
              <a:rPr lang="en-US" sz="1600" b="1">
                <a:solidFill>
                  <a:schemeClr val="dk1"/>
                </a:solidFill>
                <a:latin typeface="Arial"/>
                <a:ea typeface="Arial"/>
                <a:cs typeface="Arial"/>
              </a:rPr>
              <a:t>: Introduction to Disability</a:t>
            </a:r>
            <a:endParaRPr lang="en-US" sz="1600">
              <a:solidFill>
                <a:schemeClr val="dk1"/>
              </a:solidFill>
              <a:latin typeface="Arial"/>
              <a:ea typeface="Arial"/>
              <a:cs typeface="Arial"/>
            </a:endParaRPr>
          </a:p>
          <a:p>
            <a:pPr lvl="0">
              <a:buClr>
                <a:schemeClr val="dk1"/>
              </a:buClr>
              <a:buSzPts val="1600"/>
            </a:pPr>
            <a:r>
              <a:rPr lang="en-US" sz="1600">
                <a:solidFill>
                  <a:schemeClr val="dk1"/>
                </a:solidFill>
                <a:latin typeface="Arial"/>
                <a:ea typeface="Arial"/>
                <a:cs typeface="Arial"/>
              </a:rPr>
              <a:t>Understanding disability, intersectional risks, and barriers in humanitarian Food Security</a:t>
            </a:r>
            <a:r>
              <a:rPr lang="en-US" sz="1600" b="1">
                <a:solidFill>
                  <a:schemeClr val="dk1"/>
                </a:solidFill>
                <a:latin typeface="Arial"/>
                <a:ea typeface="Arial"/>
                <a:cs typeface="Arial"/>
              </a:rPr>
              <a:t> </a:t>
            </a:r>
            <a:r>
              <a:rPr lang="en-US" sz="1600">
                <a:solidFill>
                  <a:schemeClr val="dk1"/>
                </a:solidFill>
                <a:latin typeface="Arial"/>
                <a:ea typeface="Arial"/>
                <a:cs typeface="Arial"/>
              </a:rPr>
              <a:t>programming.</a:t>
            </a:r>
            <a:endParaRPr lang="en-US" sz="1600">
              <a:solidFill>
                <a:schemeClr val="dk1"/>
              </a:solidFill>
              <a:latin typeface="Times New Roman"/>
              <a:ea typeface="Times New Roman"/>
              <a:cs typeface="Times New Roman"/>
              <a:sym typeface="Times New Roman"/>
            </a:endParaRPr>
          </a:p>
          <a:p>
            <a:pPr algn="ctr"/>
            <a:endParaRPr lang="de-DE">
              <a:solidFill>
                <a:schemeClr val="tx1"/>
              </a:solidFill>
            </a:endParaRPr>
          </a:p>
        </p:txBody>
      </p:sp>
      <p:sp>
        <p:nvSpPr>
          <p:cNvPr id="17" name="Rectangle: Rounded Corners 16">
            <a:extLst>
              <a:ext uri="{FF2B5EF4-FFF2-40B4-BE49-F238E27FC236}">
                <a16:creationId xmlns:a16="http://schemas.microsoft.com/office/drawing/2014/main" id="{CEC60601-A4EB-8C7E-7350-90B7332A251A}"/>
              </a:ext>
              <a:ext uri="{C183D7F6-B498-43B3-948B-1728B52AA6E4}">
                <adec:decorative xmlns:adec="http://schemas.microsoft.com/office/drawing/2017/decorative" val="0"/>
              </a:ext>
            </a:extLst>
          </p:cNvPr>
          <p:cNvSpPr/>
          <p:nvPr/>
        </p:nvSpPr>
        <p:spPr>
          <a:xfrm>
            <a:off x="838200" y="2914550"/>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fontScale="92500" lnSpcReduction="20000"/>
          </a:bodyPr>
          <a:lstStyle/>
          <a:p>
            <a:pPr lvl="0">
              <a:buSzPts val="1600"/>
            </a:pPr>
            <a:r>
              <a:rPr lang="en-US" sz="1700" b="1">
                <a:solidFill>
                  <a:srgbClr val="0070C0"/>
                </a:solidFill>
                <a:latin typeface="Arial"/>
                <a:ea typeface="Arial"/>
                <a:cs typeface="Arial"/>
              </a:rPr>
              <a:t>Module 2</a:t>
            </a:r>
            <a:r>
              <a:rPr lang="en-US" sz="1700" b="1">
                <a:solidFill>
                  <a:schemeClr val="dk1"/>
                </a:solidFill>
                <a:latin typeface="Arial"/>
                <a:ea typeface="Arial"/>
                <a:cs typeface="Arial"/>
              </a:rPr>
              <a:t>: Introduction to IASC Guidelines on Inclusion of Persons with Disabilities in Humanitarian Action (FS)</a:t>
            </a:r>
            <a:endParaRPr lang="en-US" sz="1700">
              <a:solidFill>
                <a:srgbClr val="000000"/>
              </a:solidFill>
              <a:latin typeface="Arial"/>
              <a:ea typeface="Arial"/>
              <a:cs typeface="Arial"/>
            </a:endParaRPr>
          </a:p>
          <a:p>
            <a:pPr lvl="0">
              <a:buSzPts val="1600"/>
            </a:pPr>
            <a:r>
              <a:rPr lang="en-US" sz="1700">
                <a:solidFill>
                  <a:schemeClr val="dk1"/>
                </a:solidFill>
                <a:latin typeface="Arial"/>
                <a:ea typeface="Arial"/>
                <a:cs typeface="Arial"/>
              </a:rPr>
              <a:t>IASC Guidelines unpacked and applied in practice with focus on Chapter 13 (Food Security)</a:t>
            </a:r>
            <a:endParaRPr lang="en-US" sz="1700">
              <a:solidFill>
                <a:schemeClr val="dk1"/>
              </a:solidFill>
              <a:latin typeface="Times New Roman"/>
              <a:ea typeface="Times New Roman"/>
              <a:cs typeface="Times New Roman"/>
              <a:sym typeface="Times New Roman"/>
            </a:endParaRPr>
          </a:p>
        </p:txBody>
      </p:sp>
      <p:sp>
        <p:nvSpPr>
          <p:cNvPr id="21" name="Rectangle: Rounded Corners 20">
            <a:extLst>
              <a:ext uri="{FF2B5EF4-FFF2-40B4-BE49-F238E27FC236}">
                <a16:creationId xmlns:a16="http://schemas.microsoft.com/office/drawing/2014/main" id="{993512F7-44EA-4815-A40D-67A0A1DBB3C0}"/>
              </a:ext>
              <a:ext uri="{C183D7F6-B498-43B3-948B-1728B52AA6E4}">
                <adec:decorative xmlns:adec="http://schemas.microsoft.com/office/drawing/2017/decorative" val="0"/>
              </a:ext>
            </a:extLst>
          </p:cNvPr>
          <p:cNvSpPr/>
          <p:nvPr/>
        </p:nvSpPr>
        <p:spPr>
          <a:xfrm>
            <a:off x="838200" y="4216753"/>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buSzPts val="1600"/>
            </a:pPr>
            <a:r>
              <a:rPr lang="en-US" sz="1600" b="1">
                <a:solidFill>
                  <a:srgbClr val="C41401"/>
                </a:solidFill>
                <a:latin typeface="Arial"/>
                <a:ea typeface="Arial"/>
                <a:cs typeface="Arial"/>
              </a:rPr>
              <a:t>Module 3</a:t>
            </a:r>
            <a:r>
              <a:rPr lang="en-US" sz="1600" b="1">
                <a:solidFill>
                  <a:schemeClr val="dk1"/>
                </a:solidFill>
                <a:latin typeface="Arial"/>
                <a:ea typeface="Arial"/>
                <a:cs typeface="Arial"/>
              </a:rPr>
              <a:t>: Situating disability-inclusion within the wider humanitarian landscape</a:t>
            </a:r>
            <a:endParaRPr lang="en-US" sz="1600">
              <a:solidFill>
                <a:srgbClr val="000000"/>
              </a:solidFill>
              <a:latin typeface="Arial"/>
              <a:ea typeface="Arial"/>
              <a:cs typeface="Arial"/>
            </a:endParaRPr>
          </a:p>
          <a:p>
            <a:pPr lvl="0">
              <a:buSzPts val="1600"/>
            </a:pPr>
            <a:r>
              <a:rPr lang="en-US" sz="1600">
                <a:solidFill>
                  <a:schemeClr val="dk1"/>
                </a:solidFill>
                <a:latin typeface="Arial"/>
                <a:ea typeface="Arial"/>
                <a:cs typeface="Arial"/>
              </a:rPr>
              <a:t>Framing inclusive humanitarian action through a Food Security lens.</a:t>
            </a:r>
          </a:p>
        </p:txBody>
      </p:sp>
      <p:sp>
        <p:nvSpPr>
          <p:cNvPr id="23" name="Rectangle: Rounded Corners 22">
            <a:extLst>
              <a:ext uri="{FF2B5EF4-FFF2-40B4-BE49-F238E27FC236}">
                <a16:creationId xmlns:a16="http://schemas.microsoft.com/office/drawing/2014/main" id="{B4EE3696-4126-E8D4-F49F-465648C5B588}"/>
              </a:ext>
              <a:ext uri="{C183D7F6-B498-43B3-948B-1728B52AA6E4}">
                <adec:decorative xmlns:adec="http://schemas.microsoft.com/office/drawing/2017/decorative" val="0"/>
              </a:ext>
            </a:extLst>
          </p:cNvPr>
          <p:cNvSpPr/>
          <p:nvPr/>
        </p:nvSpPr>
        <p:spPr>
          <a:xfrm>
            <a:off x="838200" y="5551216"/>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buSzPts val="1600"/>
            </a:pPr>
            <a:r>
              <a:rPr lang="en-US" sz="1600" b="1">
                <a:solidFill>
                  <a:srgbClr val="0070C0"/>
                </a:solidFill>
                <a:latin typeface="Arial"/>
                <a:ea typeface="Arial"/>
                <a:cs typeface="Arial"/>
              </a:rPr>
              <a:t>Module 4</a:t>
            </a:r>
            <a:r>
              <a:rPr lang="en-US" sz="1600" b="1">
                <a:solidFill>
                  <a:schemeClr val="dk1"/>
                </a:solidFill>
                <a:latin typeface="Arial"/>
                <a:ea typeface="Arial"/>
                <a:cs typeface="Arial"/>
              </a:rPr>
              <a:t>:</a:t>
            </a:r>
            <a:r>
              <a:rPr lang="en-US" sz="1600" b="1">
                <a:solidFill>
                  <a:srgbClr val="FF0000"/>
                </a:solidFill>
                <a:latin typeface="Arial"/>
                <a:ea typeface="Arial"/>
                <a:cs typeface="Arial"/>
              </a:rPr>
              <a:t> </a:t>
            </a:r>
            <a:r>
              <a:rPr lang="en-US" sz="1600" b="1">
                <a:solidFill>
                  <a:schemeClr val="dk1"/>
                </a:solidFill>
                <a:latin typeface="Arial"/>
                <a:ea typeface="Arial"/>
                <a:cs typeface="Arial"/>
              </a:rPr>
              <a:t>Accessibility, Universal Design and Reasonable Accommodation in Food Security </a:t>
            </a:r>
          </a:p>
          <a:p>
            <a:pPr lvl="0">
              <a:buSzPts val="1600"/>
            </a:pPr>
            <a:r>
              <a:rPr lang="en-US" sz="1600">
                <a:solidFill>
                  <a:schemeClr val="dk1"/>
                </a:solidFill>
                <a:latin typeface="Arial"/>
                <a:ea typeface="Arial"/>
                <a:cs typeface="Arial"/>
              </a:rPr>
              <a:t>Ensuring accessibility across humanitarian Food Security services, infrastructure and communication.</a:t>
            </a:r>
            <a:endParaRPr lang="en-US">
              <a:solidFill>
                <a:srgbClr val="000000"/>
              </a:solidFill>
              <a:latin typeface="Arial"/>
              <a:ea typeface="Arial"/>
              <a:cs typeface="Arial"/>
            </a:endParaRPr>
          </a:p>
        </p:txBody>
      </p:sp>
      <p:sp>
        <p:nvSpPr>
          <p:cNvPr id="25" name="Rectangle: Rounded Corners 24">
            <a:extLst>
              <a:ext uri="{FF2B5EF4-FFF2-40B4-BE49-F238E27FC236}">
                <a16:creationId xmlns:a16="http://schemas.microsoft.com/office/drawing/2014/main" id="{1B87605C-3B7F-5241-AEED-AD2305B47FC4}"/>
              </a:ext>
              <a:ext uri="{C183D7F6-B498-43B3-948B-1728B52AA6E4}">
                <adec:decorative xmlns:adec="http://schemas.microsoft.com/office/drawing/2017/decorative" val="0"/>
              </a:ext>
            </a:extLst>
          </p:cNvPr>
          <p:cNvSpPr/>
          <p:nvPr/>
        </p:nvSpPr>
        <p:spPr>
          <a:xfrm>
            <a:off x="6359013" y="1580087"/>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buClr>
                <a:schemeClr val="dk1"/>
              </a:buClr>
              <a:buSzPts val="1600"/>
            </a:pPr>
            <a:r>
              <a:rPr lang="en-US" sz="1600" b="1">
                <a:solidFill>
                  <a:srgbClr val="C41401"/>
                </a:solidFill>
                <a:latin typeface="Arial"/>
                <a:ea typeface="Arial"/>
                <a:cs typeface="Arial"/>
              </a:rPr>
              <a:t>Module 5</a:t>
            </a:r>
            <a:r>
              <a:rPr lang="en-US" sz="1600" b="1">
                <a:solidFill>
                  <a:schemeClr val="dk1"/>
                </a:solidFill>
                <a:latin typeface="Arial"/>
                <a:ea typeface="Arial"/>
                <a:cs typeface="Arial"/>
              </a:rPr>
              <a:t>: Introducing the Must Do Actions (MDAs) and the twin-track approach</a:t>
            </a:r>
            <a:endParaRPr lang="en-US" sz="1600">
              <a:solidFill>
                <a:schemeClr val="dk1"/>
              </a:solidFill>
              <a:latin typeface="Arial"/>
              <a:ea typeface="Arial"/>
              <a:cs typeface="Arial"/>
            </a:endParaRPr>
          </a:p>
          <a:p>
            <a:pPr lvl="0">
              <a:buClr>
                <a:schemeClr val="dk1"/>
              </a:buClr>
              <a:buSzPts val="1600"/>
            </a:pPr>
            <a:r>
              <a:rPr lang="en-US" sz="1600">
                <a:solidFill>
                  <a:schemeClr val="dk1"/>
                </a:solidFill>
                <a:latin typeface="Arial"/>
                <a:ea typeface="Arial"/>
                <a:cs typeface="Arial"/>
              </a:rPr>
              <a:t>Applying the twin-track approach and MDAs to Food Security programming in humanitarian contexts.</a:t>
            </a:r>
            <a:endParaRPr lang="en-US" sz="1600">
              <a:solidFill>
                <a:schemeClr val="dk1"/>
              </a:solidFill>
              <a:latin typeface="Times New Roman"/>
              <a:ea typeface="Times New Roman"/>
              <a:cs typeface="Times New Roman"/>
              <a:sym typeface="Times New Roman"/>
            </a:endParaRPr>
          </a:p>
        </p:txBody>
      </p:sp>
      <p:sp>
        <p:nvSpPr>
          <p:cNvPr id="27" name="Rectangle: Rounded Corners 26">
            <a:extLst>
              <a:ext uri="{FF2B5EF4-FFF2-40B4-BE49-F238E27FC236}">
                <a16:creationId xmlns:a16="http://schemas.microsoft.com/office/drawing/2014/main" id="{BEA7B0F0-9D9D-63EE-DE7D-4694A2AD091A}"/>
              </a:ext>
              <a:ext uri="{C183D7F6-B498-43B3-948B-1728B52AA6E4}">
                <adec:decorative xmlns:adec="http://schemas.microsoft.com/office/drawing/2017/decorative" val="0"/>
              </a:ext>
            </a:extLst>
          </p:cNvPr>
          <p:cNvSpPr/>
          <p:nvPr/>
        </p:nvSpPr>
        <p:spPr>
          <a:xfrm>
            <a:off x="6359013" y="2914550"/>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buClr>
                <a:schemeClr val="dk1"/>
              </a:buClr>
              <a:buSzPts val="1600"/>
            </a:pPr>
            <a:r>
              <a:rPr lang="en-US" sz="1600" b="1">
                <a:solidFill>
                  <a:srgbClr val="0070C0"/>
                </a:solidFill>
                <a:latin typeface="Arial"/>
                <a:ea typeface="Arial"/>
                <a:cs typeface="Arial"/>
              </a:rPr>
              <a:t>Module 6</a:t>
            </a:r>
            <a:r>
              <a:rPr lang="en-US" sz="1600" b="1">
                <a:solidFill>
                  <a:schemeClr val="dk1"/>
                </a:solidFill>
                <a:latin typeface="Arial"/>
                <a:ea typeface="Arial"/>
                <a:cs typeface="Arial"/>
              </a:rPr>
              <a:t>: Inclusive Project Cycle </a:t>
            </a:r>
            <a:endParaRPr lang="en-US" sz="1600">
              <a:solidFill>
                <a:schemeClr val="dk1"/>
              </a:solidFill>
              <a:latin typeface="Arial"/>
              <a:ea typeface="Arial"/>
              <a:cs typeface="Arial"/>
            </a:endParaRPr>
          </a:p>
          <a:p>
            <a:pPr lvl="0">
              <a:buClr>
                <a:schemeClr val="dk1"/>
              </a:buClr>
              <a:buSzPts val="1600"/>
            </a:pPr>
            <a:r>
              <a:rPr lang="en-US" sz="1600">
                <a:solidFill>
                  <a:schemeClr val="dk1"/>
                </a:solidFill>
                <a:latin typeface="Arial"/>
                <a:ea typeface="Arial"/>
                <a:cs typeface="Arial"/>
              </a:rPr>
              <a:t>Operationalizing the IASC MDAs within the  humanitarian Food Security project cycle.</a:t>
            </a:r>
            <a:endParaRPr lang="en-US" sz="1600">
              <a:solidFill>
                <a:schemeClr val="dk1"/>
              </a:solidFill>
              <a:latin typeface="Times New Roman"/>
              <a:ea typeface="Times New Roman"/>
              <a:cs typeface="Times New Roman"/>
              <a:sym typeface="Times New Roman"/>
            </a:endParaRPr>
          </a:p>
        </p:txBody>
      </p:sp>
      <p:sp>
        <p:nvSpPr>
          <p:cNvPr id="29" name="Rectangle: Rounded Corners 28">
            <a:extLst>
              <a:ext uri="{FF2B5EF4-FFF2-40B4-BE49-F238E27FC236}">
                <a16:creationId xmlns:a16="http://schemas.microsoft.com/office/drawing/2014/main" id="{E94E3765-8ACC-E842-567F-3AC7C90B8768}"/>
              </a:ext>
              <a:ext uri="{C183D7F6-B498-43B3-948B-1728B52AA6E4}">
                <adec:decorative xmlns:adec="http://schemas.microsoft.com/office/drawing/2017/decorative" val="0"/>
              </a:ext>
            </a:extLst>
          </p:cNvPr>
          <p:cNvSpPr/>
          <p:nvPr/>
        </p:nvSpPr>
        <p:spPr>
          <a:xfrm>
            <a:off x="6359013" y="4216753"/>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buClr>
                <a:schemeClr val="dk1"/>
              </a:buClr>
              <a:buSzPts val="1600"/>
            </a:pPr>
            <a:r>
              <a:rPr lang="en-US" sz="1600" b="1">
                <a:solidFill>
                  <a:srgbClr val="C41401"/>
                </a:solidFill>
                <a:latin typeface="Arial"/>
                <a:ea typeface="Arial"/>
                <a:cs typeface="Arial"/>
              </a:rPr>
              <a:t>Module 7</a:t>
            </a:r>
            <a:r>
              <a:rPr lang="en-US" sz="1600" b="1">
                <a:solidFill>
                  <a:schemeClr val="dk1"/>
                </a:solidFill>
                <a:latin typeface="Arial"/>
                <a:ea typeface="Arial"/>
                <a:cs typeface="Arial"/>
              </a:rPr>
              <a:t>: Disability-Inclusive Accountability to Affected People (AAP)</a:t>
            </a:r>
            <a:endParaRPr lang="en-US" sz="1600">
              <a:solidFill>
                <a:schemeClr val="dk1"/>
              </a:solidFill>
              <a:latin typeface="Arial"/>
              <a:ea typeface="Arial"/>
              <a:cs typeface="Arial"/>
            </a:endParaRPr>
          </a:p>
          <a:p>
            <a:pPr lvl="0">
              <a:buClr>
                <a:schemeClr val="dk1"/>
              </a:buClr>
              <a:buSzPts val="1600"/>
            </a:pPr>
            <a:r>
              <a:rPr lang="en-US" sz="1600">
                <a:solidFill>
                  <a:schemeClr val="dk1"/>
                </a:solidFill>
                <a:latin typeface="Arial"/>
                <a:ea typeface="Arial"/>
                <a:cs typeface="Arial"/>
              </a:rPr>
              <a:t>Understanding AAP, its relevance and mechanism of accountability, and inclusiveness.</a:t>
            </a:r>
            <a:endParaRPr lang="en-US" sz="1600">
              <a:solidFill>
                <a:schemeClr val="dk1"/>
              </a:solidFill>
              <a:latin typeface="Times New Roman"/>
              <a:ea typeface="Times New Roman"/>
              <a:cs typeface="Times New Roman"/>
              <a:sym typeface="Times New Roman"/>
            </a:endParaRPr>
          </a:p>
        </p:txBody>
      </p:sp>
      <p:sp>
        <p:nvSpPr>
          <p:cNvPr id="31" name="Rectangle: Rounded Corners 30">
            <a:extLst>
              <a:ext uri="{FF2B5EF4-FFF2-40B4-BE49-F238E27FC236}">
                <a16:creationId xmlns:a16="http://schemas.microsoft.com/office/drawing/2014/main" id="{614FC5A9-9A74-328A-6A96-5DA9F4108F5B}"/>
              </a:ext>
              <a:ext uri="{C183D7F6-B498-43B3-948B-1728B52AA6E4}">
                <adec:decorative xmlns:adec="http://schemas.microsoft.com/office/drawing/2017/decorative" val="0"/>
              </a:ext>
            </a:extLst>
          </p:cNvPr>
          <p:cNvSpPr/>
          <p:nvPr/>
        </p:nvSpPr>
        <p:spPr>
          <a:xfrm>
            <a:off x="6359013" y="5551216"/>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buClr>
                <a:schemeClr val="dk1"/>
              </a:buClr>
              <a:buSzPts val="1600"/>
            </a:pPr>
            <a:r>
              <a:rPr lang="en-US" sz="1600" b="1">
                <a:solidFill>
                  <a:srgbClr val="0070C0"/>
                </a:solidFill>
                <a:latin typeface="Arial"/>
                <a:ea typeface="Arial"/>
                <a:cs typeface="Arial"/>
              </a:rPr>
              <a:t>Module 8</a:t>
            </a:r>
            <a:r>
              <a:rPr lang="en-US" sz="1600" b="1">
                <a:solidFill>
                  <a:schemeClr val="dk1"/>
                </a:solidFill>
                <a:latin typeface="Arial"/>
                <a:ea typeface="Arial"/>
                <a:cs typeface="Arial"/>
              </a:rPr>
              <a:t>:</a:t>
            </a:r>
            <a:r>
              <a:rPr lang="en-US" sz="1600">
                <a:solidFill>
                  <a:schemeClr val="dk1"/>
                </a:solidFill>
                <a:latin typeface="Arial"/>
                <a:ea typeface="Arial"/>
                <a:cs typeface="Arial"/>
              </a:rPr>
              <a:t>. </a:t>
            </a:r>
            <a:r>
              <a:rPr lang="en-US" sz="1600" b="1">
                <a:solidFill>
                  <a:schemeClr val="dk1"/>
                </a:solidFill>
                <a:latin typeface="Arial"/>
                <a:ea typeface="Arial"/>
                <a:cs typeface="Arial"/>
              </a:rPr>
              <a:t>Disability-Inclusive Cash and Voucher Assistance (CVA) in Food Security</a:t>
            </a:r>
          </a:p>
          <a:p>
            <a:pPr lvl="0">
              <a:buClr>
                <a:schemeClr val="dk1"/>
              </a:buClr>
              <a:buSzPts val="1600"/>
            </a:pPr>
            <a:r>
              <a:rPr lang="en-US" sz="1600">
                <a:solidFill>
                  <a:schemeClr val="dk1"/>
                </a:solidFill>
                <a:latin typeface="Arial"/>
                <a:ea typeface="Arial"/>
                <a:cs typeface="Arial"/>
              </a:rPr>
              <a:t>Ensuring CVA is accessible and inclusive of persons with disabilities in food security programming. </a:t>
            </a:r>
            <a:endParaRPr lang="en-US">
              <a:solidFill>
                <a:srgbClr val="000000"/>
              </a:solidFill>
              <a:latin typeface="Arial"/>
              <a:ea typeface="Arial"/>
              <a:cs typeface="Arial"/>
            </a:endParaRPr>
          </a:p>
        </p:txBody>
      </p:sp>
      <p:sp>
        <p:nvSpPr>
          <p:cNvPr id="5" name="Foliennummernplatzhalter 4">
            <a:extLst>
              <a:ext uri="{FF2B5EF4-FFF2-40B4-BE49-F238E27FC236}">
                <a16:creationId xmlns:a16="http://schemas.microsoft.com/office/drawing/2014/main" id="{7B3F55E2-7656-03EC-BA43-D289FC086D1D}"/>
              </a:ext>
            </a:extLst>
          </p:cNvPr>
          <p:cNvSpPr>
            <a:spLocks noGrp="1"/>
          </p:cNvSpPr>
          <p:nvPr>
            <p:ph type="sldNum" sz="quarter" idx="12"/>
          </p:nvPr>
        </p:nvSpPr>
        <p:spPr/>
        <p:txBody>
          <a:bodyPr/>
          <a:lstStyle/>
          <a:p>
            <a:fld id="{FBC7A862-7147-4493-B488-4E46DC49905D}" type="slidenum">
              <a:rPr lang="de-DE" smtClean="0"/>
              <a:t>29</a:t>
            </a:fld>
            <a:endParaRPr lang="de-DE"/>
          </a:p>
        </p:txBody>
      </p:sp>
    </p:spTree>
    <p:extLst>
      <p:ext uri="{BB962C8B-B14F-4D97-AF65-F5344CB8AC3E}">
        <p14:creationId xmlns:p14="http://schemas.microsoft.com/office/powerpoint/2010/main" val="3612298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CE84EC-C8B2-2E4B-1880-81981B251989}"/>
              </a:ext>
            </a:extLst>
          </p:cNvPr>
          <p:cNvSpPr>
            <a:spLocks noGrp="1"/>
          </p:cNvSpPr>
          <p:nvPr>
            <p:ph type="title"/>
          </p:nvPr>
        </p:nvSpPr>
        <p:spPr>
          <a:xfrm>
            <a:off x="839788" y="457200"/>
            <a:ext cx="5256212" cy="1085850"/>
          </a:xfrm>
          <a:solidFill>
            <a:srgbClr val="0070C0"/>
          </a:solidFill>
        </p:spPr>
        <p:txBody>
          <a:bodyPr anchor="ctr">
            <a:normAutofit/>
          </a:bodyPr>
          <a:lstStyle/>
          <a:p>
            <a:r>
              <a:rPr lang="de-DE" sz="2800">
                <a:solidFill>
                  <a:schemeClr val="bg1"/>
                </a:solidFill>
              </a:rPr>
              <a:t>In collaboration with:</a:t>
            </a:r>
          </a:p>
        </p:txBody>
      </p:sp>
      <p:pic>
        <p:nvPicPr>
          <p:cNvPr id="7" name="Google Shape;907;g3b89cd4c576_2_135" descr="Action Against Hunger logo">
            <a:extLst>
              <a:ext uri="{FF2B5EF4-FFF2-40B4-BE49-F238E27FC236}">
                <a16:creationId xmlns:a16="http://schemas.microsoft.com/office/drawing/2014/main" id="{CA46E1B1-273D-522F-9785-A07DD54FA392}"/>
              </a:ext>
            </a:extLst>
          </p:cNvPr>
          <p:cNvPicPr preferRelativeResize="0"/>
          <p:nvPr/>
        </p:nvPicPr>
        <p:blipFill rotWithShape="1">
          <a:blip r:embed="rId3">
            <a:alphaModFix/>
          </a:blip>
          <a:srcRect/>
          <a:stretch/>
        </p:blipFill>
        <p:spPr>
          <a:xfrm>
            <a:off x="966398" y="1800953"/>
            <a:ext cx="1472001" cy="920419"/>
          </a:xfrm>
          <a:prstGeom prst="rect">
            <a:avLst/>
          </a:prstGeom>
          <a:noFill/>
          <a:ln>
            <a:noFill/>
          </a:ln>
        </p:spPr>
      </p:pic>
      <p:pic>
        <p:nvPicPr>
          <p:cNvPr id="17" name="Picture 16" descr="African Disabiltiy Forum logo.">
            <a:extLst>
              <a:ext uri="{FF2B5EF4-FFF2-40B4-BE49-F238E27FC236}">
                <a16:creationId xmlns:a16="http://schemas.microsoft.com/office/drawing/2014/main" id="{118150A7-C132-1D24-0C62-2F37DABB8EF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73667" y="1834929"/>
            <a:ext cx="1768872" cy="914618"/>
          </a:xfrm>
          <a:prstGeom prst="rect">
            <a:avLst/>
          </a:prstGeom>
        </p:spPr>
      </p:pic>
      <p:pic>
        <p:nvPicPr>
          <p:cNvPr id="19" name="Google Shape;908;g3b89cd4c576_2_135" descr="Global Food Security Cluster Logo.">
            <a:extLst>
              <a:ext uri="{FF2B5EF4-FFF2-40B4-BE49-F238E27FC236}">
                <a16:creationId xmlns:a16="http://schemas.microsoft.com/office/drawing/2014/main" id="{F84A61E6-AC55-3EFD-38AC-758683652B42}"/>
              </a:ext>
            </a:extLst>
          </p:cNvPr>
          <p:cNvPicPr preferRelativeResize="0"/>
          <p:nvPr/>
        </p:nvPicPr>
        <p:blipFill rotWithShape="1">
          <a:blip r:embed="rId5">
            <a:alphaModFix/>
          </a:blip>
          <a:srcRect/>
          <a:stretch/>
        </p:blipFill>
        <p:spPr>
          <a:xfrm>
            <a:off x="966399" y="2897090"/>
            <a:ext cx="1472000" cy="966330"/>
          </a:xfrm>
          <a:prstGeom prst="rect">
            <a:avLst/>
          </a:prstGeom>
          <a:noFill/>
          <a:ln>
            <a:noFill/>
          </a:ln>
        </p:spPr>
      </p:pic>
      <p:pic>
        <p:nvPicPr>
          <p:cNvPr id="9" name="Picture 8" descr="Handicap International / Humanity &amp; Inclusion logo.">
            <a:extLst>
              <a:ext uri="{FF2B5EF4-FFF2-40B4-BE49-F238E27FC236}">
                <a16:creationId xmlns:a16="http://schemas.microsoft.com/office/drawing/2014/main" id="{221E05F6-D89A-199D-265E-796CDD9A5AC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373667" y="2930006"/>
            <a:ext cx="1768872" cy="997987"/>
          </a:xfrm>
          <a:prstGeom prst="rect">
            <a:avLst/>
          </a:prstGeom>
        </p:spPr>
      </p:pic>
      <p:pic>
        <p:nvPicPr>
          <p:cNvPr id="11" name="Picture 10" descr="Malteser International logo.">
            <a:extLst>
              <a:ext uri="{FF2B5EF4-FFF2-40B4-BE49-F238E27FC236}">
                <a16:creationId xmlns:a16="http://schemas.microsoft.com/office/drawing/2014/main" id="{7559BA6B-591E-F73E-358D-9D886DAEB8D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66398" y="4241191"/>
            <a:ext cx="2072077" cy="663064"/>
          </a:xfrm>
          <a:prstGeom prst="rect">
            <a:avLst/>
          </a:prstGeom>
        </p:spPr>
      </p:pic>
      <p:pic>
        <p:nvPicPr>
          <p:cNvPr id="13" name="Google Shape;906;g3b89cd4c576_2_135" descr="Welthungerhilfe Logo">
            <a:extLst>
              <a:ext uri="{FF2B5EF4-FFF2-40B4-BE49-F238E27FC236}">
                <a16:creationId xmlns:a16="http://schemas.microsoft.com/office/drawing/2014/main" id="{F5A4F95C-9434-6D77-2E33-091C3D518A96}"/>
              </a:ext>
            </a:extLst>
          </p:cNvPr>
          <p:cNvPicPr preferRelativeResize="0"/>
          <p:nvPr/>
        </p:nvPicPr>
        <p:blipFill rotWithShape="1">
          <a:blip r:embed="rId8">
            <a:alphaModFix/>
          </a:blip>
          <a:srcRect t="23536" b="24343"/>
          <a:stretch/>
        </p:blipFill>
        <p:spPr>
          <a:xfrm>
            <a:off x="3373667" y="4158551"/>
            <a:ext cx="1455508" cy="880062"/>
          </a:xfrm>
          <a:prstGeom prst="rect">
            <a:avLst/>
          </a:prstGeom>
          <a:noFill/>
          <a:ln>
            <a:noFill/>
          </a:ln>
        </p:spPr>
      </p:pic>
      <p:pic>
        <p:nvPicPr>
          <p:cNvPr id="21" name="Picture 20" descr="World Food Programme logo.">
            <a:extLst>
              <a:ext uri="{FF2B5EF4-FFF2-40B4-BE49-F238E27FC236}">
                <a16:creationId xmlns:a16="http://schemas.microsoft.com/office/drawing/2014/main" id="{BEB0B089-3AEE-D636-731C-C1F654401902}"/>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750708" y="5086238"/>
            <a:ext cx="1027010" cy="1562236"/>
          </a:xfrm>
          <a:prstGeom prst="rect">
            <a:avLst/>
          </a:prstGeom>
        </p:spPr>
      </p:pic>
      <p:sp>
        <p:nvSpPr>
          <p:cNvPr id="3" name="Content Placeholder 2">
            <a:extLst>
              <a:ext uri="{FF2B5EF4-FFF2-40B4-BE49-F238E27FC236}">
                <a16:creationId xmlns:a16="http://schemas.microsoft.com/office/drawing/2014/main" id="{05655C41-0321-F8D6-C399-7E2C6A0D2AEB}"/>
              </a:ext>
            </a:extLst>
          </p:cNvPr>
          <p:cNvSpPr>
            <a:spLocks noGrp="1"/>
          </p:cNvSpPr>
          <p:nvPr>
            <p:ph idx="1"/>
          </p:nvPr>
        </p:nvSpPr>
        <p:spPr>
          <a:xfrm>
            <a:off x="6286500" y="457200"/>
            <a:ext cx="5068888" cy="5899149"/>
          </a:xfrm>
          <a:solidFill>
            <a:srgbClr val="0070C0"/>
          </a:solidFill>
        </p:spPr>
        <p:txBody>
          <a:bodyPr rIns="540000" anchor="ctr">
            <a:normAutofit/>
          </a:bodyPr>
          <a:lstStyle/>
          <a:p>
            <a:pPr marL="400050" lvl="0" indent="-342900">
              <a:lnSpc>
                <a:spcPct val="115000"/>
              </a:lnSpc>
              <a:spcBef>
                <a:spcPts val="0"/>
              </a:spcBef>
              <a:spcAft>
                <a:spcPts val="1200"/>
              </a:spcAft>
              <a:buClr>
                <a:schemeClr val="lt1"/>
              </a:buClr>
              <a:buSzPts val="2400"/>
              <a:buFont typeface="Arial"/>
              <a:buChar char="•"/>
              <a:tabLst>
                <a:tab pos="4489450" algn="l"/>
              </a:tabLst>
            </a:pPr>
            <a:r>
              <a:rPr lang="en-US" sz="2000">
                <a:solidFill>
                  <a:schemeClr val="lt1"/>
                </a:solidFill>
                <a:sym typeface="Arial"/>
              </a:rPr>
              <a:t>An inter-agency initiative to build practical capacity for disability-inclusive humanitarian Food Security programming in-line with the IASC Guidelines on Inclusion of Persons with Disabilities in Humanitarian Action.</a:t>
            </a:r>
            <a:endParaRPr lang="en-US" sz="2000">
              <a:solidFill>
                <a:schemeClr val="dk1"/>
              </a:solidFill>
              <a:sym typeface="Arial"/>
            </a:endParaRPr>
          </a:p>
          <a:p>
            <a:pPr marL="400050" indent="-342900">
              <a:lnSpc>
                <a:spcPct val="115000"/>
              </a:lnSpc>
              <a:spcBef>
                <a:spcPts val="0"/>
              </a:spcBef>
              <a:spcAft>
                <a:spcPts val="1200"/>
              </a:spcAft>
              <a:buClr>
                <a:schemeClr val="lt1"/>
              </a:buClr>
              <a:buSzPts val="2400"/>
              <a:buFont typeface="Arial"/>
              <a:buChar char="•"/>
            </a:pPr>
            <a:r>
              <a:rPr lang="en-US" sz="2000">
                <a:solidFill>
                  <a:schemeClr val="lt1"/>
                </a:solidFill>
                <a:sym typeface="Arial"/>
              </a:rPr>
              <a:t>Aligned with and expanding on the DRG </a:t>
            </a:r>
            <a:r>
              <a:rPr lang="en-US" sz="2000">
                <a:solidFill>
                  <a:schemeClr val="lt1"/>
                </a:solidFill>
              </a:rPr>
              <a:t>training package</a:t>
            </a:r>
            <a:r>
              <a:rPr lang="en-US" sz="2000">
                <a:solidFill>
                  <a:schemeClr val="lt1"/>
                </a:solidFill>
                <a:sym typeface="Arial"/>
              </a:rPr>
              <a:t> “</a:t>
            </a:r>
            <a:r>
              <a:rPr lang="en-US" sz="2000">
                <a:solidFill>
                  <a:schemeClr val="bg1"/>
                </a:solidFill>
                <a:sym typeface="Arial"/>
                <a:hlinkClick r:id="rId10" tooltip="External link for download of DRG Package on DRG website.">
                  <a:extLst>
                    <a:ext uri="{A12FA001-AC4F-418D-AE19-62706E023703}">
                      <ahyp:hlinkClr xmlns:ahyp="http://schemas.microsoft.com/office/drawing/2018/hyperlinkcolor" val="tx"/>
                    </a:ext>
                  </a:extLst>
                </a:hlinkClick>
              </a:rPr>
              <a:t>Introduction to Inclusive Humanitarian Action</a:t>
            </a:r>
            <a:r>
              <a:rPr lang="en-US" sz="2000">
                <a:solidFill>
                  <a:schemeClr val="lt1"/>
                </a:solidFill>
                <a:sym typeface="Arial"/>
              </a:rPr>
              <a:t>”</a:t>
            </a:r>
            <a:r>
              <a:rPr lang="en-US" sz="2000">
                <a:solidFill>
                  <a:schemeClr val="lt1"/>
                </a:solidFill>
              </a:rPr>
              <a:t> </a:t>
            </a:r>
          </a:p>
          <a:p>
            <a:pPr marL="400050" lvl="0" indent="-368300">
              <a:lnSpc>
                <a:spcPct val="115000"/>
              </a:lnSpc>
              <a:spcBef>
                <a:spcPts val="0"/>
              </a:spcBef>
              <a:spcAft>
                <a:spcPts val="1200"/>
              </a:spcAft>
              <a:buClr>
                <a:schemeClr val="lt1"/>
              </a:buClr>
              <a:buSzPts val="2800"/>
              <a:buFont typeface="Arial"/>
              <a:buChar char="•"/>
              <a:tabLst>
                <a:tab pos="4932363" algn="l"/>
              </a:tabLst>
            </a:pPr>
            <a:r>
              <a:rPr lang="en-US" sz="2000">
                <a:solidFill>
                  <a:schemeClr val="lt1"/>
                </a:solidFill>
                <a:sym typeface="Arial"/>
              </a:rPr>
              <a:t>This package was piloted at</a:t>
            </a:r>
            <a:r>
              <a:rPr lang="en-US" sz="2000">
                <a:solidFill>
                  <a:schemeClr val="lt1"/>
                </a:solidFill>
              </a:rPr>
              <a:t> a</a:t>
            </a:r>
            <a:r>
              <a:rPr lang="en-US" sz="2000">
                <a:solidFill>
                  <a:schemeClr val="lt1"/>
                </a:solidFill>
                <a:sym typeface="Arial"/>
              </a:rPr>
              <a:t> workshop in Uganda in 2026 prior to publication.</a:t>
            </a:r>
            <a:endParaRPr lang="de-DE" sz="2000">
              <a:solidFill>
                <a:schemeClr val="bg1"/>
              </a:solidFill>
            </a:endParaRPr>
          </a:p>
        </p:txBody>
      </p:sp>
      <p:sp>
        <p:nvSpPr>
          <p:cNvPr id="6" name="Foliennummernplatzhalter 5">
            <a:extLst>
              <a:ext uri="{FF2B5EF4-FFF2-40B4-BE49-F238E27FC236}">
                <a16:creationId xmlns:a16="http://schemas.microsoft.com/office/drawing/2014/main" id="{E4EE297E-6EA1-0758-AEA6-D4F023066CA7}"/>
              </a:ext>
            </a:extLst>
          </p:cNvPr>
          <p:cNvSpPr>
            <a:spLocks noGrp="1"/>
          </p:cNvSpPr>
          <p:nvPr>
            <p:ph type="sldNum" sz="quarter" idx="12"/>
          </p:nvPr>
        </p:nvSpPr>
        <p:spPr/>
        <p:txBody>
          <a:bodyPr/>
          <a:lstStyle/>
          <a:p>
            <a:fld id="{FBC7A862-7147-4493-B488-4E46DC49905D}" type="slidenum">
              <a:rPr lang="de-DE" smtClean="0"/>
              <a:t>3</a:t>
            </a:fld>
            <a:endParaRPr lang="de-DE"/>
          </a:p>
        </p:txBody>
      </p:sp>
    </p:spTree>
    <p:extLst>
      <p:ext uri="{BB962C8B-B14F-4D97-AF65-F5344CB8AC3E}">
        <p14:creationId xmlns:p14="http://schemas.microsoft.com/office/powerpoint/2010/main" val="239833527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D10A703-19C5-B129-D87A-09B327217A1C}"/>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6901" y="-1"/>
            <a:ext cx="6232281" cy="6858000"/>
          </a:xfrm>
          <a:prstGeom prst="rect">
            <a:avLst/>
          </a:prstGeom>
        </p:spPr>
      </p:pic>
      <p:sp>
        <p:nvSpPr>
          <p:cNvPr id="2" name="Title 1">
            <a:extLst>
              <a:ext uri="{FF2B5EF4-FFF2-40B4-BE49-F238E27FC236}">
                <a16:creationId xmlns:a16="http://schemas.microsoft.com/office/drawing/2014/main" id="{A8BC1C28-A3D5-654C-3686-2F944B5092FF}"/>
              </a:ext>
            </a:extLst>
          </p:cNvPr>
          <p:cNvSpPr>
            <a:spLocks noGrp="1"/>
          </p:cNvSpPr>
          <p:nvPr>
            <p:ph type="title"/>
          </p:nvPr>
        </p:nvSpPr>
        <p:spPr>
          <a:xfrm>
            <a:off x="7165458" y="2899882"/>
            <a:ext cx="4059865" cy="1058233"/>
          </a:xfrm>
        </p:spPr>
        <p:txBody>
          <a:bodyPr>
            <a:normAutofit/>
          </a:bodyPr>
          <a:lstStyle/>
          <a:p>
            <a:r>
              <a:rPr lang="de-DE" sz="4000"/>
              <a:t>Any questions?</a:t>
            </a:r>
          </a:p>
        </p:txBody>
      </p:sp>
      <p:pic>
        <p:nvPicPr>
          <p:cNvPr id="6" name="Content Placeholder 5" descr="Question Mark with solid fill">
            <a:extLst>
              <a:ext uri="{FF2B5EF4-FFF2-40B4-BE49-F238E27FC236}">
                <a16:creationId xmlns:a16="http://schemas.microsoft.com/office/drawing/2014/main" id="{CCE52CBC-FDC8-BB76-7E29-E935C2FD9298}"/>
              </a:ext>
            </a:extLst>
          </p:cNvPr>
          <p:cNvPicPr>
            <a:picLocks noGrp="1" noChangeAspect="1"/>
          </p:cNvPicPr>
          <p:nvPr>
            <p:ph idx="1"/>
          </p:nvPr>
        </p:nvPicPr>
        <p:blipFill>
          <a:blip>
            <a:extLst>
              <a:ext uri="{96DAC541-7B7A-43D3-8B79-37D633B846F1}">
                <asvg:svgBlip xmlns:asvg="http://schemas.microsoft.com/office/drawing/2016/SVG/main" r:embed="rId3"/>
              </a:ext>
            </a:extLst>
          </a:blip>
          <a:stretch>
            <a:fillRect/>
          </a:stretch>
        </p:blipFill>
        <p:spPr>
          <a:xfrm>
            <a:off x="1183757" y="1963608"/>
            <a:ext cx="3643424" cy="3643424"/>
          </a:xfrm>
        </p:spPr>
      </p:pic>
      <p:sp>
        <p:nvSpPr>
          <p:cNvPr id="5" name="Foliennummernplatzhalter 4">
            <a:extLst>
              <a:ext uri="{FF2B5EF4-FFF2-40B4-BE49-F238E27FC236}">
                <a16:creationId xmlns:a16="http://schemas.microsoft.com/office/drawing/2014/main" id="{219AF3F4-3FF3-4B17-E156-015591FAFC75}"/>
              </a:ext>
            </a:extLst>
          </p:cNvPr>
          <p:cNvSpPr>
            <a:spLocks noGrp="1"/>
          </p:cNvSpPr>
          <p:nvPr>
            <p:ph type="sldNum" sz="quarter" idx="12"/>
          </p:nvPr>
        </p:nvSpPr>
        <p:spPr/>
        <p:txBody>
          <a:bodyPr/>
          <a:lstStyle/>
          <a:p>
            <a:fld id="{FBC7A862-7147-4493-B488-4E46DC49905D}" type="slidenum">
              <a:rPr lang="de-DE" smtClean="0"/>
              <a:t>30</a:t>
            </a:fld>
            <a:endParaRPr lang="de-DE"/>
          </a:p>
        </p:txBody>
      </p:sp>
    </p:spTree>
    <p:extLst>
      <p:ext uri="{BB962C8B-B14F-4D97-AF65-F5344CB8AC3E}">
        <p14:creationId xmlns:p14="http://schemas.microsoft.com/office/powerpoint/2010/main" val="204839529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FB1E10-93A9-2095-9794-244F3DCB22D0}"/>
              </a:ext>
            </a:extLst>
          </p:cNvPr>
          <p:cNvSpPr>
            <a:spLocks noGrp="1"/>
          </p:cNvSpPr>
          <p:nvPr>
            <p:ph type="title"/>
          </p:nvPr>
        </p:nvSpPr>
        <p:spPr/>
        <p:txBody>
          <a:bodyPr/>
          <a:lstStyle/>
          <a:p>
            <a:r>
              <a:rPr lang="de-DE"/>
              <a:t>Additional Resources:</a:t>
            </a:r>
          </a:p>
        </p:txBody>
      </p:sp>
      <p:sp>
        <p:nvSpPr>
          <p:cNvPr id="3" name="Content Placeholder 2">
            <a:extLst>
              <a:ext uri="{FF2B5EF4-FFF2-40B4-BE49-F238E27FC236}">
                <a16:creationId xmlns:a16="http://schemas.microsoft.com/office/drawing/2014/main" id="{5E7D0F4E-73C1-A2A4-8CC5-F35E75A8D9FE}"/>
              </a:ext>
            </a:extLst>
          </p:cNvPr>
          <p:cNvSpPr>
            <a:spLocks noGrp="1"/>
          </p:cNvSpPr>
          <p:nvPr>
            <p:ph idx="1"/>
          </p:nvPr>
        </p:nvSpPr>
        <p:spPr>
          <a:xfrm>
            <a:off x="838200" y="1578634"/>
            <a:ext cx="10515600" cy="4777716"/>
          </a:xfrm>
        </p:spPr>
        <p:txBody>
          <a:bodyPr>
            <a:normAutofit/>
          </a:bodyPr>
          <a:lstStyle/>
          <a:p>
            <a:pPr marL="457200" lvl="0" indent="-342900">
              <a:lnSpc>
                <a:spcPct val="150000"/>
              </a:lnSpc>
              <a:spcBef>
                <a:spcPts val="0"/>
              </a:spcBef>
              <a:buClr>
                <a:srgbClr val="000000"/>
              </a:buClr>
              <a:buSzPts val="1800"/>
              <a:buFont typeface="Arial"/>
              <a:buChar char="●"/>
            </a:pPr>
            <a:r>
              <a:rPr lang="en-US" sz="1800">
                <a:solidFill>
                  <a:srgbClr val="000000"/>
                </a:solidFill>
                <a:latin typeface="Arial"/>
                <a:ea typeface="Arial"/>
                <a:cs typeface="Arial"/>
                <a:sym typeface="Arial"/>
                <a:hlinkClick r:id="rId3" tooltip="External link to the CRPD."/>
              </a:rPr>
              <a:t>UN Convention on the Rights of Persons with Disabilities</a:t>
            </a:r>
            <a:r>
              <a:rPr lang="en-US" sz="1800">
                <a:solidFill>
                  <a:srgbClr val="000000"/>
                </a:solidFill>
                <a:latin typeface="Arial"/>
                <a:ea typeface="Arial"/>
                <a:cs typeface="Arial"/>
                <a:sym typeface="Arial"/>
              </a:rPr>
              <a:t> (CRPD), 2006</a:t>
            </a:r>
            <a:endParaRPr lang="en-US" sz="1800">
              <a:solidFill>
                <a:srgbClr val="1155CC"/>
              </a:solidFill>
              <a:latin typeface="Arial"/>
              <a:ea typeface="Arial"/>
              <a:cs typeface="Arial"/>
              <a:sym typeface="Arial"/>
            </a:endParaRPr>
          </a:p>
          <a:p>
            <a:pPr marL="457200" lvl="0" indent="-342900">
              <a:lnSpc>
                <a:spcPct val="150000"/>
              </a:lnSpc>
              <a:spcBef>
                <a:spcPts val="0"/>
              </a:spcBef>
              <a:buClr>
                <a:srgbClr val="000000"/>
              </a:buClr>
              <a:buSzPts val="1800"/>
              <a:buFont typeface="Arial"/>
              <a:buChar char="●"/>
            </a:pPr>
            <a:r>
              <a:rPr lang="en-US" sz="1800">
                <a:solidFill>
                  <a:srgbClr val="000000"/>
                </a:solidFill>
                <a:latin typeface="Arial"/>
                <a:ea typeface="Arial"/>
                <a:cs typeface="Arial"/>
                <a:sym typeface="Arial"/>
                <a:hlinkClick r:id="rId4" tooltip="External link to the UNDIS."/>
              </a:rPr>
              <a:t>UN Disability Inclusion Strategy (2019)</a:t>
            </a:r>
            <a:r>
              <a:rPr lang="en-US" sz="1800">
                <a:solidFill>
                  <a:srgbClr val="000000"/>
                </a:solidFill>
                <a:latin typeface="Arial"/>
                <a:ea typeface="Arial"/>
                <a:cs typeface="Arial"/>
                <a:sym typeface="Arial"/>
              </a:rPr>
              <a:t>: Policies to become more inclusive of persons with disabilities </a:t>
            </a:r>
          </a:p>
          <a:p>
            <a:pPr marL="457200" lvl="0" indent="-342900">
              <a:lnSpc>
                <a:spcPct val="150000"/>
              </a:lnSpc>
              <a:spcBef>
                <a:spcPts val="0"/>
              </a:spcBef>
              <a:buClr>
                <a:srgbClr val="000000"/>
              </a:buClr>
              <a:buSzPts val="1800"/>
              <a:buFont typeface="Arial"/>
              <a:buChar char="●"/>
            </a:pPr>
            <a:r>
              <a:rPr lang="en-US" sz="1800" u="sng">
                <a:solidFill>
                  <a:srgbClr val="1155CC"/>
                </a:solidFill>
                <a:latin typeface="Arial"/>
                <a:ea typeface="Arial"/>
                <a:cs typeface="Arial"/>
                <a:sym typeface="Arial"/>
                <a:hlinkClick r:id="rId5" tooltip="External link to the IASC Guidelines on Inclusion.">
                  <a:extLst>
                    <a:ext uri="{A12FA001-AC4F-418D-AE19-62706E023703}">
                      <ahyp:hlinkClr xmlns:ahyp="http://schemas.microsoft.com/office/drawing/2018/hyperlinkcolor" val="tx"/>
                    </a:ext>
                  </a:extLst>
                </a:hlinkClick>
              </a:rPr>
              <a:t>IASC Guidelines on Inclusion of Persons with Disabilities in Humanitarian Action</a:t>
            </a:r>
            <a:endParaRPr lang="en-US" sz="1800">
              <a:solidFill>
                <a:srgbClr val="000000"/>
              </a:solidFill>
              <a:latin typeface="Arial"/>
              <a:ea typeface="Arial"/>
              <a:cs typeface="Arial"/>
              <a:sym typeface="Arial"/>
            </a:endParaRPr>
          </a:p>
          <a:p>
            <a:pPr marL="457200" lvl="0" indent="-342900">
              <a:lnSpc>
                <a:spcPct val="150000"/>
              </a:lnSpc>
              <a:spcBef>
                <a:spcPts val="0"/>
              </a:spcBef>
              <a:buClr>
                <a:srgbClr val="000000"/>
              </a:buClr>
              <a:buSzPts val="1800"/>
              <a:buFont typeface="Arial"/>
              <a:buChar char="●"/>
            </a:pPr>
            <a:r>
              <a:rPr lang="en-US" sz="1800" u="sng">
                <a:solidFill>
                  <a:srgbClr val="1155CC"/>
                </a:solidFill>
                <a:latin typeface="Arial"/>
                <a:ea typeface="Arial"/>
                <a:cs typeface="Arial"/>
                <a:sym typeface="Arial"/>
                <a:hlinkClick r:id="rId6" tooltip="External link to the Sendai Framework.">
                  <a:extLst>
                    <a:ext uri="{A12FA001-AC4F-418D-AE19-62706E023703}">
                      <ahyp:hlinkClr xmlns:ahyp="http://schemas.microsoft.com/office/drawing/2018/hyperlinkcolor" val="tx"/>
                    </a:ext>
                  </a:extLst>
                </a:hlinkClick>
              </a:rPr>
              <a:t>Sendai Framework for Disaster Risk Reduction (2015) affirming same principles</a:t>
            </a:r>
            <a:endParaRPr lang="en-US" sz="1800">
              <a:solidFill>
                <a:srgbClr val="000000"/>
              </a:solidFill>
              <a:latin typeface="Arial"/>
              <a:ea typeface="Arial"/>
              <a:cs typeface="Arial"/>
              <a:sym typeface="Arial"/>
            </a:endParaRPr>
          </a:p>
          <a:p>
            <a:pPr marL="457200" lvl="0" indent="-342900">
              <a:lnSpc>
                <a:spcPct val="150000"/>
              </a:lnSpc>
              <a:spcBef>
                <a:spcPts val="0"/>
              </a:spcBef>
              <a:buClr>
                <a:srgbClr val="000000"/>
              </a:buClr>
              <a:buSzPts val="1800"/>
              <a:buFont typeface="Arial"/>
              <a:buChar char="●"/>
            </a:pPr>
            <a:r>
              <a:rPr lang="en-US" sz="1800" u="sng">
                <a:solidFill>
                  <a:srgbClr val="1155CC"/>
                </a:solidFill>
                <a:latin typeface="Arial"/>
                <a:ea typeface="Arial"/>
                <a:cs typeface="Arial"/>
                <a:sym typeface="Arial"/>
                <a:hlinkClick r:id="rId7" tooltip="External link to the 2030 Agenda for Sustainable Development.">
                  <a:extLst>
                    <a:ext uri="{A12FA001-AC4F-418D-AE19-62706E023703}">
                      <ahyp:hlinkClr xmlns:ahyp="http://schemas.microsoft.com/office/drawing/2018/hyperlinkcolor" val="tx"/>
                    </a:ext>
                  </a:extLst>
                </a:hlinkClick>
              </a:rPr>
              <a:t>2030 Agenda for Sustainable Development affirming no one should be left behind</a:t>
            </a:r>
            <a:endParaRPr lang="en-US" sz="1800">
              <a:solidFill>
                <a:srgbClr val="000000"/>
              </a:solidFill>
              <a:latin typeface="Arial"/>
              <a:ea typeface="Arial"/>
              <a:cs typeface="Arial"/>
              <a:sym typeface="Arial"/>
            </a:endParaRPr>
          </a:p>
          <a:p>
            <a:pPr marL="457200" lvl="0" indent="-342900">
              <a:lnSpc>
                <a:spcPct val="150000"/>
              </a:lnSpc>
              <a:spcBef>
                <a:spcPts val="0"/>
              </a:spcBef>
              <a:buClr>
                <a:srgbClr val="000000"/>
              </a:buClr>
              <a:buSzPts val="1800"/>
              <a:buFont typeface="Arial"/>
              <a:buChar char="●"/>
            </a:pPr>
            <a:r>
              <a:rPr lang="en-US" sz="1800">
                <a:solidFill>
                  <a:srgbClr val="000000"/>
                </a:solidFill>
                <a:latin typeface="Arial"/>
                <a:ea typeface="Arial"/>
                <a:cs typeface="Arial"/>
                <a:sym typeface="Arial"/>
                <a:hlinkClick r:id="rId8" tooltip="External link to the UN Flagship Report on Disability and Development."/>
              </a:rPr>
              <a:t>United Nations Flagship Report on Disability and Development 2024: Ending hunger, achieving food security and improved nutrition (Goal 2)</a:t>
            </a:r>
            <a:endParaRPr lang="en-US" sz="1800">
              <a:solidFill>
                <a:srgbClr val="1155CC"/>
              </a:solidFill>
              <a:latin typeface="Arial"/>
              <a:ea typeface="Arial"/>
              <a:cs typeface="Arial"/>
              <a:sym typeface="Arial"/>
            </a:endParaRPr>
          </a:p>
          <a:p>
            <a:pPr marL="457200" lvl="0" indent="-342900">
              <a:lnSpc>
                <a:spcPct val="150000"/>
              </a:lnSpc>
              <a:spcBef>
                <a:spcPts val="0"/>
              </a:spcBef>
              <a:buClr>
                <a:srgbClr val="000000"/>
              </a:buClr>
              <a:buSzPts val="1800"/>
              <a:buFont typeface="Arial"/>
              <a:buChar char="●"/>
            </a:pPr>
            <a:r>
              <a:rPr lang="en-US" sz="1800">
                <a:solidFill>
                  <a:srgbClr val="000000"/>
                </a:solidFill>
                <a:highlight>
                  <a:schemeClr val="lt1"/>
                </a:highlight>
                <a:latin typeface="Arial"/>
                <a:ea typeface="Arial"/>
                <a:cs typeface="Arial"/>
                <a:sym typeface="Arial"/>
              </a:rPr>
              <a:t>ACF &amp; IRC, Annex 03. </a:t>
            </a:r>
            <a:r>
              <a:rPr lang="en-US" sz="1800">
                <a:solidFill>
                  <a:srgbClr val="000000"/>
                </a:solidFill>
                <a:highlight>
                  <a:schemeClr val="lt1"/>
                </a:highlight>
                <a:latin typeface="Arial"/>
                <a:ea typeface="Arial"/>
                <a:cs typeface="Arial"/>
                <a:sym typeface="Arial"/>
                <a:hlinkClick r:id="rId9" tooltip="External link to the Protection Risk Matrix and Food Security as Excel file."/>
              </a:rPr>
              <a:t>Protection risk matrix and food insecurity</a:t>
            </a:r>
            <a:endParaRPr lang="en-US" sz="1800">
              <a:solidFill>
                <a:srgbClr val="000000"/>
              </a:solidFill>
              <a:latin typeface="Arial"/>
              <a:ea typeface="Arial"/>
              <a:cs typeface="Arial"/>
              <a:sym typeface="Arial"/>
            </a:endParaRPr>
          </a:p>
        </p:txBody>
      </p:sp>
      <p:sp>
        <p:nvSpPr>
          <p:cNvPr id="6" name="Foliennummernplatzhalter 5">
            <a:extLst>
              <a:ext uri="{FF2B5EF4-FFF2-40B4-BE49-F238E27FC236}">
                <a16:creationId xmlns:a16="http://schemas.microsoft.com/office/drawing/2014/main" id="{57A980F5-5494-3B65-71AF-08B461B9DD69}"/>
              </a:ext>
            </a:extLst>
          </p:cNvPr>
          <p:cNvSpPr>
            <a:spLocks noGrp="1"/>
          </p:cNvSpPr>
          <p:nvPr>
            <p:ph type="sldNum" sz="quarter" idx="12"/>
          </p:nvPr>
        </p:nvSpPr>
        <p:spPr/>
        <p:txBody>
          <a:bodyPr/>
          <a:lstStyle/>
          <a:p>
            <a:fld id="{FBC7A862-7147-4493-B488-4E46DC49905D}" type="slidenum">
              <a:rPr lang="de-DE" smtClean="0"/>
              <a:t>31</a:t>
            </a:fld>
            <a:endParaRPr lang="de-DE"/>
          </a:p>
        </p:txBody>
      </p:sp>
    </p:spTree>
    <p:extLst>
      <p:ext uri="{BB962C8B-B14F-4D97-AF65-F5344CB8AC3E}">
        <p14:creationId xmlns:p14="http://schemas.microsoft.com/office/powerpoint/2010/main" val="262756945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E2AA596-EF3B-4D45-1877-6955AE238371}"/>
              </a:ext>
            </a:extLst>
          </p:cNvPr>
          <p:cNvSpPr txBox="1">
            <a:spLocks noGrp="1" noRot="1" noMove="1" noResize="1" noEditPoints="1" noAdjustHandles="1" noChangeArrowheads="1" noChangeShapeType="1"/>
          </p:cNvSpPr>
          <p:nvPr>
            <p:ph type="title" idx="4294967295"/>
          </p:nvPr>
        </p:nvSpPr>
        <p:spPr>
          <a:xfrm>
            <a:off x="975059" y="261650"/>
            <a:ext cx="10515600" cy="1058233"/>
          </a:xfrm>
          <a:prstGeom prst="rect">
            <a:avLst/>
          </a:prstGeom>
          <a:solidFill>
            <a:schemeClr val="bg1"/>
          </a:solid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ctr" defTabSz="914400" rtl="0" eaLnBrk="1" latinLnBrk="0" hangingPunct="1">
              <a:lnSpc>
                <a:spcPct val="90000"/>
              </a:lnSpc>
              <a:spcBef>
                <a:spcPct val="0"/>
              </a:spcBef>
              <a:buNone/>
              <a:defRPr sz="3600" b="1" kern="1200">
                <a:solidFill>
                  <a:schemeClr val="bg1"/>
                </a:solidFill>
                <a:latin typeface="Arial" panose="020B0604020202020204" pitchFamily="34" charset="0"/>
                <a:ea typeface="+mj-ea"/>
                <a:cs typeface="Arial" panose="020B0604020202020204"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de-DE" sz="3600" b="1" i="0" u="none" strike="noStrike" kern="1200" cap="none" spc="0" normalizeH="0" baseline="0" noProof="0">
                <a:ln>
                  <a:noFill/>
                </a:ln>
                <a:solidFill>
                  <a:schemeClr val="bg1"/>
                </a:solidFill>
                <a:effectLst/>
                <a:uLnTx/>
                <a:uFillTx/>
                <a:latin typeface="Arial" panose="020B0604020202020204" pitchFamily="34" charset="0"/>
                <a:ea typeface="+mj-ea"/>
                <a:cs typeface="Arial" panose="020B0604020202020204" pitchFamily="34" charset="0"/>
                <a:sym typeface="Arial"/>
              </a:rPr>
              <a:t>Last slide.</a:t>
            </a:r>
          </a:p>
        </p:txBody>
      </p:sp>
      <p:sp>
        <p:nvSpPr>
          <p:cNvPr id="9" name="Text Placeholder 8">
            <a:extLst>
              <a:ext uri="{FF2B5EF4-FFF2-40B4-BE49-F238E27FC236}">
                <a16:creationId xmlns:a16="http://schemas.microsoft.com/office/drawing/2014/main" id="{2D35F663-0FA7-A39D-8A49-EDE80699B448}"/>
              </a:ext>
            </a:extLst>
          </p:cNvPr>
          <p:cNvSpPr>
            <a:spLocks noGrp="1"/>
          </p:cNvSpPr>
          <p:nvPr>
            <p:ph type="body" idx="4294967295"/>
          </p:nvPr>
        </p:nvSpPr>
        <p:spPr>
          <a:xfrm>
            <a:off x="701342" y="1116136"/>
            <a:ext cx="4414356" cy="3011021"/>
          </a:xfrm>
        </p:spPr>
        <p:txBody>
          <a:bodyPr>
            <a:normAutofit/>
          </a:bodyPr>
          <a:lstStyle/>
          <a:p>
            <a:pPr marL="0" indent="0">
              <a:spcAft>
                <a:spcPts val="2400"/>
              </a:spcAft>
              <a:buNone/>
            </a:pPr>
            <a:r>
              <a:rPr lang="de-DE" b="1"/>
              <a:t>Thank you!</a:t>
            </a:r>
            <a:endParaRPr lang="de-DE"/>
          </a:p>
          <a:p>
            <a:pPr marL="0" indent="0">
              <a:buNone/>
            </a:pPr>
            <a:r>
              <a:rPr lang="de-DE"/>
              <a:t>You can download the full training package using this </a:t>
            </a:r>
            <a:r>
              <a:rPr lang="de-DE">
                <a:hlinkClick r:id="rId3" tooltip="External link to download page  for the training package."/>
              </a:rPr>
              <a:t>link</a:t>
            </a:r>
            <a:r>
              <a:rPr lang="de-DE"/>
              <a:t>.</a:t>
            </a:r>
          </a:p>
        </p:txBody>
      </p:sp>
      <p:pic>
        <p:nvPicPr>
          <p:cNvPr id="3" name="Picture 2">
            <a:extLst>
              <a:ext uri="{FF2B5EF4-FFF2-40B4-BE49-F238E27FC236}">
                <a16:creationId xmlns:a16="http://schemas.microsoft.com/office/drawing/2014/main" id="{8EB37D1F-72DF-4D42-359F-25ED6D19BBF7}"/>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78285" y="2458995"/>
            <a:ext cx="8449788" cy="2353260"/>
          </a:xfrm>
          <a:prstGeom prst="rect">
            <a:avLst/>
          </a:prstGeom>
        </p:spPr>
      </p:pic>
      <p:sp>
        <p:nvSpPr>
          <p:cNvPr id="6" name="Foliennummernplatzhalter 5">
            <a:extLst>
              <a:ext uri="{FF2B5EF4-FFF2-40B4-BE49-F238E27FC236}">
                <a16:creationId xmlns:a16="http://schemas.microsoft.com/office/drawing/2014/main" id="{20E33466-11AA-7A4A-F06F-8729340ACE41}"/>
              </a:ext>
            </a:extLst>
          </p:cNvPr>
          <p:cNvSpPr>
            <a:spLocks noGrp="1"/>
          </p:cNvSpPr>
          <p:nvPr>
            <p:ph type="sldNum" sz="quarter" idx="12"/>
          </p:nvPr>
        </p:nvSpPr>
        <p:spPr/>
        <p:txBody>
          <a:bodyPr/>
          <a:lstStyle/>
          <a:p>
            <a:fld id="{FBC7A862-7147-4493-B488-4E46DC49905D}" type="slidenum">
              <a:rPr lang="de-DE" smtClean="0"/>
              <a:pPr/>
              <a:t>32</a:t>
            </a:fld>
            <a:endParaRPr lang="de-DE"/>
          </a:p>
        </p:txBody>
      </p:sp>
    </p:spTree>
    <p:extLst>
      <p:ext uri="{BB962C8B-B14F-4D97-AF65-F5344CB8AC3E}">
        <p14:creationId xmlns:p14="http://schemas.microsoft.com/office/powerpoint/2010/main" val="4943709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541405-2026-454D-C64C-42F1EE5C3FB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11F3AEE-DF5F-E684-B382-0D4103A71384}"/>
              </a:ext>
            </a:extLst>
          </p:cNvPr>
          <p:cNvSpPr>
            <a:spLocks noGrp="1"/>
          </p:cNvSpPr>
          <p:nvPr>
            <p:ph type="title"/>
          </p:nvPr>
        </p:nvSpPr>
        <p:spPr>
          <a:xfrm>
            <a:off x="829199" y="457200"/>
            <a:ext cx="5266801" cy="1085850"/>
          </a:xfrm>
          <a:solidFill>
            <a:srgbClr val="0070C0"/>
          </a:solidFill>
        </p:spPr>
        <p:txBody>
          <a:bodyPr anchor="ctr">
            <a:normAutofit/>
          </a:bodyPr>
          <a:lstStyle/>
          <a:p>
            <a:r>
              <a:rPr lang="en-GB" sz="2800">
                <a:solidFill>
                  <a:schemeClr val="lt1"/>
                </a:solidFill>
                <a:latin typeface="Arial"/>
                <a:ea typeface="Arial"/>
                <a:cs typeface="Arial"/>
                <a:sym typeface="Arial"/>
              </a:rPr>
              <a:t>Phase 4 – </a:t>
            </a:r>
            <a:br>
              <a:rPr lang="en-GB" sz="2800">
                <a:solidFill>
                  <a:schemeClr val="lt1"/>
                </a:solidFill>
                <a:latin typeface="Arial"/>
                <a:ea typeface="Arial"/>
                <a:cs typeface="Arial"/>
                <a:sym typeface="Arial"/>
              </a:rPr>
            </a:br>
            <a:r>
              <a:rPr lang="en-GB" sz="2800">
                <a:solidFill>
                  <a:schemeClr val="lt1"/>
                </a:solidFill>
                <a:latin typeface="Arial"/>
                <a:ea typeface="Arial"/>
                <a:cs typeface="Arial"/>
                <a:sym typeface="Arial"/>
              </a:rPr>
              <a:t>Leave No One Behind!</a:t>
            </a:r>
            <a:endParaRPr lang="de-DE" sz="2800">
              <a:solidFill>
                <a:schemeClr val="bg1"/>
              </a:solidFill>
            </a:endParaRPr>
          </a:p>
        </p:txBody>
      </p:sp>
      <p:sp>
        <p:nvSpPr>
          <p:cNvPr id="3" name="Content Placeholder 2">
            <a:extLst>
              <a:ext uri="{FF2B5EF4-FFF2-40B4-BE49-F238E27FC236}">
                <a16:creationId xmlns:a16="http://schemas.microsoft.com/office/drawing/2014/main" id="{8CDC0311-D31A-E25B-C207-5F772ADD1CF1}"/>
              </a:ext>
              <a:ext uri="{C183D7F6-B498-43B3-948B-1728B52AA6E4}">
                <adec:decorative xmlns:adec="http://schemas.microsoft.com/office/drawing/2017/decorative" val="0"/>
              </a:ext>
            </a:extLst>
          </p:cNvPr>
          <p:cNvSpPr>
            <a:spLocks noGrp="1"/>
          </p:cNvSpPr>
          <p:nvPr>
            <p:ph idx="1"/>
          </p:nvPr>
        </p:nvSpPr>
        <p:spPr>
          <a:xfrm>
            <a:off x="6286500" y="457200"/>
            <a:ext cx="5068888" cy="5899149"/>
          </a:xfrm>
          <a:solidFill>
            <a:srgbClr val="0070C0"/>
          </a:solidFill>
        </p:spPr>
        <p:txBody>
          <a:bodyPr rIns="540000" anchor="ctr">
            <a:normAutofit fontScale="92500" lnSpcReduction="20000"/>
          </a:bodyPr>
          <a:lstStyle/>
          <a:p>
            <a:pPr marL="400050" lvl="0" indent="-317500">
              <a:lnSpc>
                <a:spcPct val="150000"/>
              </a:lnSpc>
              <a:spcAft>
                <a:spcPts val="600"/>
              </a:spcAft>
              <a:buClr>
                <a:schemeClr val="lt1"/>
              </a:buClr>
              <a:buSzPts val="2000"/>
              <a:buFont typeface="Arial"/>
              <a:buChar char="•"/>
            </a:pPr>
            <a:r>
              <a:rPr lang="en-GB" sz="2000">
                <a:solidFill>
                  <a:schemeClr val="lt1"/>
                </a:solidFill>
                <a:sym typeface="Arial"/>
              </a:rPr>
              <a:t>“Phase 4 - </a:t>
            </a:r>
            <a:r>
              <a:rPr lang="en-GB" sz="2000">
                <a:solidFill>
                  <a:schemeClr val="lt1"/>
                </a:solidFill>
              </a:rPr>
              <a:t>Leave No One Behind!” </a:t>
            </a:r>
            <a:r>
              <a:rPr lang="en-GB" sz="2000">
                <a:solidFill>
                  <a:schemeClr val="lt1"/>
                </a:solidFill>
                <a:sym typeface="Arial"/>
              </a:rPr>
              <a:t>(2025-2027) enhances the uptake of the IASC Guidelines on the Inclusion of Persons with Disabilities for lasting impact through localization, uptake and side-scaling in six countries in East and West Africa and on global level.</a:t>
            </a:r>
          </a:p>
          <a:p>
            <a:pPr marL="400050" indent="-317500">
              <a:lnSpc>
                <a:spcPct val="150000"/>
              </a:lnSpc>
              <a:buClr>
                <a:schemeClr val="lt1"/>
              </a:buClr>
              <a:buSzPts val="2000"/>
              <a:buFont typeface="Arial"/>
              <a:buChar char="•"/>
            </a:pPr>
            <a:r>
              <a:rPr lang="en-GB" sz="2000">
                <a:solidFill>
                  <a:schemeClr val="lt1"/>
                </a:solidFill>
              </a:rPr>
              <a:t>Funded by the German Federal Foreign Office and implemented by Handicap International and CBM International in collaboration with the International Disability Alliance and the African Disability Forum.</a:t>
            </a:r>
          </a:p>
          <a:p>
            <a:pPr marL="400050" lvl="0" indent="-342900">
              <a:lnSpc>
                <a:spcPct val="115000"/>
              </a:lnSpc>
              <a:spcBef>
                <a:spcPts val="0"/>
              </a:spcBef>
              <a:spcAft>
                <a:spcPts val="1200"/>
              </a:spcAft>
              <a:buClr>
                <a:schemeClr val="lt1"/>
              </a:buClr>
              <a:buSzPts val="2400"/>
              <a:buFont typeface="Arial"/>
              <a:buChar char="•"/>
              <a:tabLst>
                <a:tab pos="4489450" algn="l"/>
              </a:tabLst>
            </a:pPr>
            <a:endParaRPr lang="de-DE" sz="2000">
              <a:solidFill>
                <a:schemeClr val="bg1"/>
              </a:solidFill>
            </a:endParaRPr>
          </a:p>
        </p:txBody>
      </p:sp>
      <p:pic>
        <p:nvPicPr>
          <p:cNvPr id="6" name="Picture 5">
            <a:extLst>
              <a:ext uri="{FF2B5EF4-FFF2-40B4-BE49-F238E27FC236}">
                <a16:creationId xmlns:a16="http://schemas.microsoft.com/office/drawing/2014/main" id="{E7916FA7-CC1D-B558-AFA6-2569F04596B1}"/>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9199" y="1543050"/>
            <a:ext cx="5263625" cy="3370919"/>
          </a:xfrm>
          <a:prstGeom prst="rect">
            <a:avLst/>
          </a:prstGeom>
        </p:spPr>
      </p:pic>
      <p:sp>
        <p:nvSpPr>
          <p:cNvPr id="8" name="TextBox 7">
            <a:extLst>
              <a:ext uri="{FF2B5EF4-FFF2-40B4-BE49-F238E27FC236}">
                <a16:creationId xmlns:a16="http://schemas.microsoft.com/office/drawing/2014/main" id="{E456634A-BF41-E2D7-433D-CCD99C0F7101}"/>
              </a:ext>
            </a:extLst>
          </p:cNvPr>
          <p:cNvSpPr txBox="1"/>
          <p:nvPr/>
        </p:nvSpPr>
        <p:spPr>
          <a:xfrm>
            <a:off x="836613" y="5007173"/>
            <a:ext cx="1449388" cy="276999"/>
          </a:xfrm>
          <a:prstGeom prst="rect">
            <a:avLst/>
          </a:prstGeom>
          <a:noFill/>
        </p:spPr>
        <p:txBody>
          <a:bodyPr wrap="square" rtlCol="0">
            <a:spAutoFit/>
          </a:bodyPr>
          <a:lstStyle/>
          <a:p>
            <a:r>
              <a:rPr lang="en-GB" sz="1200"/>
              <a:t>Consortia partner: </a:t>
            </a:r>
          </a:p>
        </p:txBody>
      </p:sp>
      <p:grpSp>
        <p:nvGrpSpPr>
          <p:cNvPr id="25" name="Group 24" descr="Logos of Handicap International / Humanity &amp; Inclusion and CBM Christoffel-Blindenmission Christian Blind Mission">
            <a:extLst>
              <a:ext uri="{FF2B5EF4-FFF2-40B4-BE49-F238E27FC236}">
                <a16:creationId xmlns:a16="http://schemas.microsoft.com/office/drawing/2014/main" id="{2722C72B-41F0-5AAC-3546-7051F46ECC3C}"/>
              </a:ext>
            </a:extLst>
          </p:cNvPr>
          <p:cNvGrpSpPr/>
          <p:nvPr/>
        </p:nvGrpSpPr>
        <p:grpSpPr>
          <a:xfrm>
            <a:off x="829199" y="5314950"/>
            <a:ext cx="1151031" cy="1397283"/>
            <a:chOff x="829199" y="5314950"/>
            <a:chExt cx="1151031" cy="1397283"/>
          </a:xfrm>
        </p:grpSpPr>
        <p:pic>
          <p:nvPicPr>
            <p:cNvPr id="9" name="Picture 8" descr="Handicap International / Humanity &amp; Inclusion logo.">
              <a:extLst>
                <a:ext uri="{FF2B5EF4-FFF2-40B4-BE49-F238E27FC236}">
                  <a16:creationId xmlns:a16="http://schemas.microsoft.com/office/drawing/2014/main" id="{6C7B68ED-5193-9D7A-2740-55CD0CCCCE8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9057" y="5314950"/>
              <a:ext cx="1061173" cy="598707"/>
            </a:xfrm>
            <a:prstGeom prst="rect">
              <a:avLst/>
            </a:prstGeom>
          </p:spPr>
        </p:pic>
        <p:pic>
          <p:nvPicPr>
            <p:cNvPr id="12" name="Picture 11">
              <a:extLst>
                <a:ext uri="{FF2B5EF4-FFF2-40B4-BE49-F238E27FC236}">
                  <a16:creationId xmlns:a16="http://schemas.microsoft.com/office/drawing/2014/main" id="{3909E3ED-9C32-75F5-3921-25E81732B2C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29199" y="5913657"/>
              <a:ext cx="1121078" cy="798576"/>
            </a:xfrm>
            <a:prstGeom prst="rect">
              <a:avLst/>
            </a:prstGeom>
          </p:spPr>
        </p:pic>
      </p:grpSp>
      <p:sp>
        <p:nvSpPr>
          <p:cNvPr id="18" name="TextBox 17">
            <a:extLst>
              <a:ext uri="{FF2B5EF4-FFF2-40B4-BE49-F238E27FC236}">
                <a16:creationId xmlns:a16="http://schemas.microsoft.com/office/drawing/2014/main" id="{C9CE24F2-1D0C-B0C5-EB3B-DDF708685C7D}"/>
              </a:ext>
            </a:extLst>
          </p:cNvPr>
          <p:cNvSpPr txBox="1"/>
          <p:nvPr/>
        </p:nvSpPr>
        <p:spPr>
          <a:xfrm>
            <a:off x="2469129" y="5007173"/>
            <a:ext cx="1695024" cy="276999"/>
          </a:xfrm>
          <a:prstGeom prst="rect">
            <a:avLst/>
          </a:prstGeom>
          <a:noFill/>
        </p:spPr>
        <p:txBody>
          <a:bodyPr wrap="square" rtlCol="0">
            <a:spAutoFit/>
          </a:bodyPr>
          <a:lstStyle/>
          <a:p>
            <a:r>
              <a:rPr lang="en-GB" sz="1200"/>
              <a:t>In collaboration with:</a:t>
            </a:r>
          </a:p>
        </p:txBody>
      </p:sp>
      <p:grpSp>
        <p:nvGrpSpPr>
          <p:cNvPr id="26" name="Group 25" descr="Logos of International Disability Alliance and African Disability Forum">
            <a:extLst>
              <a:ext uri="{FF2B5EF4-FFF2-40B4-BE49-F238E27FC236}">
                <a16:creationId xmlns:a16="http://schemas.microsoft.com/office/drawing/2014/main" id="{B74FDF77-AF89-A424-D031-911002D80E32}"/>
              </a:ext>
            </a:extLst>
          </p:cNvPr>
          <p:cNvGrpSpPr/>
          <p:nvPr/>
        </p:nvGrpSpPr>
        <p:grpSpPr>
          <a:xfrm>
            <a:off x="2469129" y="5314950"/>
            <a:ext cx="1206125" cy="1273812"/>
            <a:chOff x="2469129" y="5314950"/>
            <a:chExt cx="1206125" cy="1273812"/>
          </a:xfrm>
        </p:grpSpPr>
        <p:pic>
          <p:nvPicPr>
            <p:cNvPr id="15" name="Picture 14">
              <a:extLst>
                <a:ext uri="{FF2B5EF4-FFF2-40B4-BE49-F238E27FC236}">
                  <a16:creationId xmlns:a16="http://schemas.microsoft.com/office/drawing/2014/main" id="{C423E8D3-984F-B580-AF3C-BA3D075ECD0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469129" y="5314950"/>
              <a:ext cx="1206125" cy="598707"/>
            </a:xfrm>
            <a:prstGeom prst="rect">
              <a:avLst/>
            </a:prstGeom>
          </p:spPr>
        </p:pic>
        <p:pic>
          <p:nvPicPr>
            <p:cNvPr id="17" name="Picture 16" descr="African Disabiltiy Forum logo.">
              <a:extLst>
                <a:ext uri="{FF2B5EF4-FFF2-40B4-BE49-F238E27FC236}">
                  <a16:creationId xmlns:a16="http://schemas.microsoft.com/office/drawing/2014/main" id="{6BCFB1C1-F447-D3EB-5619-F91A8987805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541606" y="6040069"/>
              <a:ext cx="1061173" cy="548693"/>
            </a:xfrm>
            <a:prstGeom prst="rect">
              <a:avLst/>
            </a:prstGeom>
          </p:spPr>
        </p:pic>
      </p:grpSp>
      <p:sp>
        <p:nvSpPr>
          <p:cNvPr id="22" name="TextBox 21">
            <a:extLst>
              <a:ext uri="{FF2B5EF4-FFF2-40B4-BE49-F238E27FC236}">
                <a16:creationId xmlns:a16="http://schemas.microsoft.com/office/drawing/2014/main" id="{9E18F89F-72B8-DB73-E8AD-7F663C7E18F4}"/>
              </a:ext>
            </a:extLst>
          </p:cNvPr>
          <p:cNvSpPr txBox="1"/>
          <p:nvPr/>
        </p:nvSpPr>
        <p:spPr>
          <a:xfrm>
            <a:off x="4438385" y="5007173"/>
            <a:ext cx="1449388" cy="276999"/>
          </a:xfrm>
          <a:prstGeom prst="rect">
            <a:avLst/>
          </a:prstGeom>
          <a:noFill/>
        </p:spPr>
        <p:txBody>
          <a:bodyPr wrap="square" rtlCol="0">
            <a:spAutoFit/>
          </a:bodyPr>
          <a:lstStyle/>
          <a:p>
            <a:r>
              <a:rPr lang="en-GB" sz="1200"/>
              <a:t>Funded by:</a:t>
            </a:r>
          </a:p>
        </p:txBody>
      </p:sp>
      <p:pic>
        <p:nvPicPr>
          <p:cNvPr id="24" name="Picture 23" descr="Logo of German Humanitarian Assistance.">
            <a:extLst>
              <a:ext uri="{FF2B5EF4-FFF2-40B4-BE49-F238E27FC236}">
                <a16:creationId xmlns:a16="http://schemas.microsoft.com/office/drawing/2014/main" id="{358D5ED0-AB12-05CA-3847-6BF554BC4795}"/>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388182" y="5314950"/>
            <a:ext cx="947737" cy="690268"/>
          </a:xfrm>
          <a:prstGeom prst="rect">
            <a:avLst/>
          </a:prstGeom>
        </p:spPr>
      </p:pic>
      <p:sp>
        <p:nvSpPr>
          <p:cNvPr id="7" name="Foliennummernplatzhalter 6">
            <a:extLst>
              <a:ext uri="{FF2B5EF4-FFF2-40B4-BE49-F238E27FC236}">
                <a16:creationId xmlns:a16="http://schemas.microsoft.com/office/drawing/2014/main" id="{BEAF6409-AD0B-B6BE-E009-FAFAB65EC4F3}"/>
              </a:ext>
            </a:extLst>
          </p:cNvPr>
          <p:cNvSpPr>
            <a:spLocks noGrp="1"/>
          </p:cNvSpPr>
          <p:nvPr>
            <p:ph type="sldNum" sz="quarter" idx="12"/>
          </p:nvPr>
        </p:nvSpPr>
        <p:spPr/>
        <p:txBody>
          <a:bodyPr/>
          <a:lstStyle/>
          <a:p>
            <a:fld id="{FBC7A862-7147-4493-B488-4E46DC49905D}" type="slidenum">
              <a:rPr lang="de-DE" smtClean="0"/>
              <a:t>4</a:t>
            </a:fld>
            <a:endParaRPr lang="de-DE"/>
          </a:p>
        </p:txBody>
      </p:sp>
    </p:spTree>
    <p:extLst>
      <p:ext uri="{BB962C8B-B14F-4D97-AF65-F5344CB8AC3E}">
        <p14:creationId xmlns:p14="http://schemas.microsoft.com/office/powerpoint/2010/main" val="40847810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74B05C1F-681B-A348-1FCC-4C3A67F3A31B}"/>
              </a:ext>
            </a:extLst>
          </p:cNvPr>
          <p:cNvSpPr>
            <a:spLocks noGrp="1"/>
          </p:cNvSpPr>
          <p:nvPr>
            <p:ph type="title"/>
          </p:nvPr>
        </p:nvSpPr>
        <p:spPr>
          <a:xfrm>
            <a:off x="838200" y="285115"/>
            <a:ext cx="10515600" cy="1058233"/>
          </a:xfrm>
          <a:solidFill>
            <a:srgbClr val="0070C0"/>
          </a:solidFill>
        </p:spPr>
        <p:txBody>
          <a:bodyPr/>
          <a:lstStyle/>
          <a:p>
            <a:r>
              <a:rPr lang="de-DE">
                <a:solidFill>
                  <a:schemeClr val="bg1"/>
                </a:solidFill>
              </a:rPr>
              <a:t>Phase 4 - LNOB Project Results:</a:t>
            </a:r>
          </a:p>
        </p:txBody>
      </p:sp>
      <p:pic>
        <p:nvPicPr>
          <p:cNvPr id="8" name="Picture 7" descr="A diagram displaying the objective and the 4  results of the &quot;Phase 4-Leave no one behind!&quot; project. On top of the diagram the objective reads: &quot;Enabling the uptake of the IASC Guidelines on Inclusion for lasting impact through side-scaling &amp; localization.&quot; The 4 results are displayed underneath and read from left to right: 1) Strengthening of disability-inclusion in humanitarian coordination. 2) Uptake, side-scaling and localization of tools and guidance. 3) Meaningful participation of OPDs - empowerment and removal of barriers. 4)&#10;Advancement of disability-inclusion in the global humanitarian system.">
            <a:extLst>
              <a:ext uri="{FF2B5EF4-FFF2-40B4-BE49-F238E27FC236}">
                <a16:creationId xmlns:a16="http://schemas.microsoft.com/office/drawing/2014/main" id="{E5AB3AFA-B63E-011F-42DC-A2FCCFDAFE70}"/>
              </a:ext>
            </a:extLst>
          </p:cNvPr>
          <p:cNvPicPr>
            <a:picLocks noChangeAspect="1"/>
          </p:cNvPicPr>
          <p:nvPr/>
        </p:nvPicPr>
        <p:blipFill>
          <a:blip r:embed="rId3"/>
          <a:srcRect l="10235" t="7343" r="10537" b="15172"/>
          <a:stretch>
            <a:fillRect/>
          </a:stretch>
        </p:blipFill>
        <p:spPr>
          <a:xfrm>
            <a:off x="1184910" y="1359594"/>
            <a:ext cx="10168890" cy="5213291"/>
          </a:xfrm>
          <a:prstGeom prst="rect">
            <a:avLst/>
          </a:prstGeom>
        </p:spPr>
      </p:pic>
      <p:sp>
        <p:nvSpPr>
          <p:cNvPr id="4" name="Foliennummernplatzhalter 3">
            <a:extLst>
              <a:ext uri="{FF2B5EF4-FFF2-40B4-BE49-F238E27FC236}">
                <a16:creationId xmlns:a16="http://schemas.microsoft.com/office/drawing/2014/main" id="{0F7F7CFB-199B-E963-7950-919C3EBEF351}"/>
              </a:ext>
            </a:extLst>
          </p:cNvPr>
          <p:cNvSpPr>
            <a:spLocks noGrp="1"/>
          </p:cNvSpPr>
          <p:nvPr>
            <p:ph type="sldNum" sz="quarter" idx="12"/>
          </p:nvPr>
        </p:nvSpPr>
        <p:spPr/>
        <p:txBody>
          <a:bodyPr/>
          <a:lstStyle/>
          <a:p>
            <a:fld id="{FBC7A862-7147-4493-B488-4E46DC49905D}" type="slidenum">
              <a:rPr lang="de-DE" smtClean="0"/>
              <a:t>5</a:t>
            </a:fld>
            <a:endParaRPr lang="de-DE"/>
          </a:p>
        </p:txBody>
      </p:sp>
    </p:spTree>
    <p:extLst>
      <p:ext uri="{BB962C8B-B14F-4D97-AF65-F5344CB8AC3E}">
        <p14:creationId xmlns:p14="http://schemas.microsoft.com/office/powerpoint/2010/main" val="22321382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C2312B-3451-1A1E-8FF8-F2201E71F9DC}"/>
              </a:ext>
            </a:extLst>
          </p:cNvPr>
          <p:cNvSpPr>
            <a:spLocks noGrp="1"/>
          </p:cNvSpPr>
          <p:nvPr>
            <p:ph type="title"/>
          </p:nvPr>
        </p:nvSpPr>
        <p:spPr>
          <a:xfrm>
            <a:off x="838200" y="365125"/>
            <a:ext cx="5257800" cy="1058233"/>
          </a:xfrm>
          <a:solidFill>
            <a:srgbClr val="0070C0"/>
          </a:solidFill>
        </p:spPr>
        <p:txBody>
          <a:bodyPr/>
          <a:lstStyle/>
          <a:p>
            <a:r>
              <a:rPr lang="de-DE">
                <a:solidFill>
                  <a:schemeClr val="bg1"/>
                </a:solidFill>
              </a:rPr>
              <a:t>Training Modules:</a:t>
            </a:r>
          </a:p>
        </p:txBody>
      </p:sp>
      <p:sp>
        <p:nvSpPr>
          <p:cNvPr id="15" name="Rectangle: Rounded Corners 14">
            <a:extLst>
              <a:ext uri="{FF2B5EF4-FFF2-40B4-BE49-F238E27FC236}">
                <a16:creationId xmlns:a16="http://schemas.microsoft.com/office/drawing/2014/main" id="{6021FF4C-4FF8-C3B5-7C02-019A1CE54184}"/>
              </a:ext>
              <a:ext uri="{C183D7F6-B498-43B3-948B-1728B52AA6E4}">
                <adec:decorative xmlns:adec="http://schemas.microsoft.com/office/drawing/2017/decorative" val="0"/>
              </a:ext>
            </a:extLst>
          </p:cNvPr>
          <p:cNvSpPr/>
          <p:nvPr/>
        </p:nvSpPr>
        <p:spPr>
          <a:xfrm>
            <a:off x="6359013" y="277884"/>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r>
              <a:rPr lang="en-US" sz="1600" b="1">
                <a:solidFill>
                  <a:srgbClr val="0070C0"/>
                </a:solidFill>
                <a:latin typeface="Arial"/>
                <a:ea typeface="Arial"/>
                <a:cs typeface="Arial"/>
              </a:rPr>
              <a:t>Orientation Module:</a:t>
            </a:r>
            <a:r>
              <a:rPr lang="en-US" sz="1600" b="1">
                <a:solidFill>
                  <a:schemeClr val="dk1"/>
                </a:solidFill>
                <a:latin typeface="Arial"/>
                <a:ea typeface="Arial"/>
                <a:cs typeface="Arial"/>
              </a:rPr>
              <a:t> Introduction to Food Security in Humanitarian Action</a:t>
            </a:r>
            <a:endParaRPr lang="en-US" sz="1600"/>
          </a:p>
          <a:p>
            <a:pPr lvl="0">
              <a:buClr>
                <a:schemeClr val="dk1"/>
              </a:buClr>
              <a:buSzPts val="1600"/>
            </a:pPr>
            <a:r>
              <a:rPr lang="en-US" sz="1600">
                <a:solidFill>
                  <a:schemeClr val="dk1"/>
                </a:solidFill>
                <a:latin typeface="Arial"/>
                <a:ea typeface="Arial"/>
                <a:cs typeface="Arial"/>
              </a:rPr>
              <a:t>Recommended for participants new to food security programming.</a:t>
            </a:r>
            <a:endParaRPr lang="en-US" sz="1600">
              <a:solidFill>
                <a:schemeClr val="dk1"/>
              </a:solidFill>
              <a:latin typeface="Times New Roman"/>
              <a:ea typeface="Times New Roman"/>
              <a:cs typeface="Times New Roman"/>
              <a:sym typeface="Times New Roman"/>
            </a:endParaRPr>
          </a:p>
        </p:txBody>
      </p:sp>
      <p:sp>
        <p:nvSpPr>
          <p:cNvPr id="8" name="Rectangle: Rounded Corners 7">
            <a:extLst>
              <a:ext uri="{FF2B5EF4-FFF2-40B4-BE49-F238E27FC236}">
                <a16:creationId xmlns:a16="http://schemas.microsoft.com/office/drawing/2014/main" id="{5C30AD3F-C5F2-428F-07FC-9CEC284ED56C}"/>
              </a:ext>
              <a:ext uri="{C183D7F6-B498-43B3-948B-1728B52AA6E4}">
                <adec:decorative xmlns:adec="http://schemas.microsoft.com/office/drawing/2017/decorative" val="0"/>
              </a:ext>
            </a:extLst>
          </p:cNvPr>
          <p:cNvSpPr/>
          <p:nvPr/>
        </p:nvSpPr>
        <p:spPr>
          <a:xfrm>
            <a:off x="838200" y="1580087"/>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buClr>
                <a:schemeClr val="dk1"/>
              </a:buClr>
              <a:buSzPts val="1600"/>
            </a:pPr>
            <a:r>
              <a:rPr lang="en-US" sz="1600" b="1">
                <a:solidFill>
                  <a:srgbClr val="C41401"/>
                </a:solidFill>
                <a:latin typeface="Arial"/>
                <a:ea typeface="Arial"/>
                <a:cs typeface="Arial"/>
              </a:rPr>
              <a:t>Module 1</a:t>
            </a:r>
            <a:r>
              <a:rPr lang="en-US" sz="1600" b="1">
                <a:solidFill>
                  <a:schemeClr val="dk1"/>
                </a:solidFill>
                <a:latin typeface="Arial"/>
                <a:ea typeface="Arial"/>
                <a:cs typeface="Arial"/>
              </a:rPr>
              <a:t>: Introduction to Disability</a:t>
            </a:r>
            <a:endParaRPr lang="en-US" sz="1600">
              <a:solidFill>
                <a:schemeClr val="dk1"/>
              </a:solidFill>
              <a:latin typeface="Arial"/>
              <a:ea typeface="Arial"/>
              <a:cs typeface="Arial"/>
            </a:endParaRPr>
          </a:p>
          <a:p>
            <a:pPr lvl="0">
              <a:buClr>
                <a:schemeClr val="dk1"/>
              </a:buClr>
              <a:buSzPts val="1600"/>
            </a:pPr>
            <a:r>
              <a:rPr lang="en-US" sz="1600">
                <a:solidFill>
                  <a:schemeClr val="dk1"/>
                </a:solidFill>
                <a:latin typeface="Arial"/>
                <a:ea typeface="Arial"/>
                <a:cs typeface="Arial"/>
              </a:rPr>
              <a:t>Understanding disability, intersectional risks, and barriers in humanitarian Food Security</a:t>
            </a:r>
            <a:r>
              <a:rPr lang="en-US" sz="1600" b="1">
                <a:solidFill>
                  <a:schemeClr val="dk1"/>
                </a:solidFill>
                <a:latin typeface="Arial"/>
                <a:ea typeface="Arial"/>
                <a:cs typeface="Arial"/>
              </a:rPr>
              <a:t> </a:t>
            </a:r>
            <a:r>
              <a:rPr lang="en-US" sz="1600">
                <a:solidFill>
                  <a:schemeClr val="dk1"/>
                </a:solidFill>
                <a:latin typeface="Arial"/>
                <a:ea typeface="Arial"/>
                <a:cs typeface="Arial"/>
              </a:rPr>
              <a:t>programming.</a:t>
            </a:r>
            <a:endParaRPr lang="en-US" sz="1600">
              <a:solidFill>
                <a:schemeClr val="dk1"/>
              </a:solidFill>
              <a:latin typeface="Times New Roman"/>
              <a:ea typeface="Times New Roman"/>
              <a:cs typeface="Times New Roman"/>
              <a:sym typeface="Times New Roman"/>
            </a:endParaRPr>
          </a:p>
          <a:p>
            <a:pPr algn="ctr"/>
            <a:endParaRPr lang="de-DE">
              <a:solidFill>
                <a:schemeClr val="tx1"/>
              </a:solidFill>
            </a:endParaRPr>
          </a:p>
        </p:txBody>
      </p:sp>
      <p:sp>
        <p:nvSpPr>
          <p:cNvPr id="17" name="Rectangle: Rounded Corners 16">
            <a:extLst>
              <a:ext uri="{FF2B5EF4-FFF2-40B4-BE49-F238E27FC236}">
                <a16:creationId xmlns:a16="http://schemas.microsoft.com/office/drawing/2014/main" id="{407822D6-6BDD-C462-BD9C-9C7B3236B05B}"/>
              </a:ext>
              <a:ext uri="{C183D7F6-B498-43B3-948B-1728B52AA6E4}">
                <adec:decorative xmlns:adec="http://schemas.microsoft.com/office/drawing/2017/decorative" val="0"/>
              </a:ext>
            </a:extLst>
          </p:cNvPr>
          <p:cNvSpPr/>
          <p:nvPr/>
        </p:nvSpPr>
        <p:spPr>
          <a:xfrm>
            <a:off x="838200" y="2914550"/>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fontScale="92500" lnSpcReduction="20000"/>
          </a:bodyPr>
          <a:lstStyle/>
          <a:p>
            <a:pPr lvl="0">
              <a:buSzPts val="1600"/>
            </a:pPr>
            <a:r>
              <a:rPr lang="en-US" sz="1700" b="1">
                <a:solidFill>
                  <a:srgbClr val="0070C0"/>
                </a:solidFill>
                <a:latin typeface="Arial"/>
                <a:ea typeface="Arial"/>
                <a:cs typeface="Arial"/>
              </a:rPr>
              <a:t>Module 2</a:t>
            </a:r>
            <a:r>
              <a:rPr lang="en-US" sz="1700" b="1">
                <a:solidFill>
                  <a:schemeClr val="dk1"/>
                </a:solidFill>
                <a:latin typeface="Arial"/>
                <a:ea typeface="Arial"/>
                <a:cs typeface="Arial"/>
              </a:rPr>
              <a:t>: Introduction to IASC Guidelines on Inclusion of Persons with Disabilities in Humanitarian Action (FS)</a:t>
            </a:r>
            <a:endParaRPr lang="en-US" sz="1700">
              <a:solidFill>
                <a:srgbClr val="000000"/>
              </a:solidFill>
              <a:latin typeface="Arial"/>
              <a:ea typeface="Arial"/>
              <a:cs typeface="Arial"/>
            </a:endParaRPr>
          </a:p>
          <a:p>
            <a:pPr lvl="0">
              <a:buSzPts val="1600"/>
            </a:pPr>
            <a:r>
              <a:rPr lang="en-US" sz="1700">
                <a:solidFill>
                  <a:schemeClr val="dk1"/>
                </a:solidFill>
                <a:latin typeface="Arial"/>
                <a:ea typeface="Arial"/>
                <a:cs typeface="Arial"/>
              </a:rPr>
              <a:t>IASC Guidelines unpacked and applied in practice with focus on Chapter 13 (Food Security)</a:t>
            </a:r>
            <a:endParaRPr lang="en-US" sz="1700">
              <a:solidFill>
                <a:schemeClr val="dk1"/>
              </a:solidFill>
              <a:latin typeface="Times New Roman"/>
              <a:ea typeface="Times New Roman"/>
              <a:cs typeface="Times New Roman"/>
              <a:sym typeface="Times New Roman"/>
            </a:endParaRPr>
          </a:p>
        </p:txBody>
      </p:sp>
      <p:sp>
        <p:nvSpPr>
          <p:cNvPr id="21" name="Rectangle: Rounded Corners 20">
            <a:extLst>
              <a:ext uri="{FF2B5EF4-FFF2-40B4-BE49-F238E27FC236}">
                <a16:creationId xmlns:a16="http://schemas.microsoft.com/office/drawing/2014/main" id="{194D9890-51AA-B81D-DA54-5EACFD8150B9}"/>
              </a:ext>
              <a:ext uri="{C183D7F6-B498-43B3-948B-1728B52AA6E4}">
                <adec:decorative xmlns:adec="http://schemas.microsoft.com/office/drawing/2017/decorative" val="0"/>
              </a:ext>
            </a:extLst>
          </p:cNvPr>
          <p:cNvSpPr/>
          <p:nvPr/>
        </p:nvSpPr>
        <p:spPr>
          <a:xfrm>
            <a:off x="838200" y="4216753"/>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buSzPts val="1600"/>
            </a:pPr>
            <a:r>
              <a:rPr lang="en-US" sz="1600" b="1">
                <a:solidFill>
                  <a:srgbClr val="C41401"/>
                </a:solidFill>
                <a:latin typeface="Arial"/>
                <a:ea typeface="Arial"/>
                <a:cs typeface="Arial"/>
              </a:rPr>
              <a:t>Module 3</a:t>
            </a:r>
            <a:r>
              <a:rPr lang="en-US" sz="1600" b="1">
                <a:solidFill>
                  <a:schemeClr val="dk1"/>
                </a:solidFill>
                <a:latin typeface="Arial"/>
                <a:ea typeface="Arial"/>
                <a:cs typeface="Arial"/>
              </a:rPr>
              <a:t>: Situating disability-inclusion within the wider humanitarian landscape</a:t>
            </a:r>
            <a:endParaRPr lang="en-US" sz="1600">
              <a:solidFill>
                <a:srgbClr val="000000"/>
              </a:solidFill>
              <a:latin typeface="Arial"/>
              <a:ea typeface="Arial"/>
              <a:cs typeface="Arial"/>
            </a:endParaRPr>
          </a:p>
          <a:p>
            <a:pPr lvl="0">
              <a:buSzPts val="1600"/>
            </a:pPr>
            <a:r>
              <a:rPr lang="en-US" sz="1600">
                <a:solidFill>
                  <a:schemeClr val="dk1"/>
                </a:solidFill>
                <a:latin typeface="Arial"/>
                <a:ea typeface="Arial"/>
                <a:cs typeface="Arial"/>
              </a:rPr>
              <a:t>Framing inclusive humanitarian action through a Food Security lens.</a:t>
            </a:r>
          </a:p>
        </p:txBody>
      </p:sp>
      <p:sp>
        <p:nvSpPr>
          <p:cNvPr id="23" name="Rectangle: Rounded Corners 22">
            <a:extLst>
              <a:ext uri="{FF2B5EF4-FFF2-40B4-BE49-F238E27FC236}">
                <a16:creationId xmlns:a16="http://schemas.microsoft.com/office/drawing/2014/main" id="{350E98BE-5C06-58CC-79C6-65EF25F86075}"/>
              </a:ext>
              <a:ext uri="{C183D7F6-B498-43B3-948B-1728B52AA6E4}">
                <adec:decorative xmlns:adec="http://schemas.microsoft.com/office/drawing/2017/decorative" val="0"/>
              </a:ext>
            </a:extLst>
          </p:cNvPr>
          <p:cNvSpPr/>
          <p:nvPr/>
        </p:nvSpPr>
        <p:spPr>
          <a:xfrm>
            <a:off x="838200" y="5551216"/>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buSzPts val="1600"/>
            </a:pPr>
            <a:r>
              <a:rPr lang="en-US" sz="1600" b="1">
                <a:solidFill>
                  <a:srgbClr val="0070C0"/>
                </a:solidFill>
                <a:latin typeface="Arial"/>
                <a:ea typeface="Arial"/>
                <a:cs typeface="Arial"/>
              </a:rPr>
              <a:t>Module 4</a:t>
            </a:r>
            <a:r>
              <a:rPr lang="en-US" sz="1600" b="1">
                <a:solidFill>
                  <a:schemeClr val="dk1"/>
                </a:solidFill>
                <a:latin typeface="Arial"/>
                <a:ea typeface="Arial"/>
                <a:cs typeface="Arial"/>
              </a:rPr>
              <a:t>:</a:t>
            </a:r>
            <a:r>
              <a:rPr lang="en-US" sz="1600" b="1">
                <a:solidFill>
                  <a:srgbClr val="FF0000"/>
                </a:solidFill>
                <a:latin typeface="Arial"/>
                <a:ea typeface="Arial"/>
                <a:cs typeface="Arial"/>
              </a:rPr>
              <a:t> </a:t>
            </a:r>
            <a:r>
              <a:rPr lang="en-US" sz="1600" b="1">
                <a:solidFill>
                  <a:schemeClr val="dk1"/>
                </a:solidFill>
                <a:latin typeface="Arial"/>
                <a:ea typeface="Arial"/>
                <a:cs typeface="Arial"/>
              </a:rPr>
              <a:t>Accessibility, Universal Design and Reasonable Accommodation in Food Security </a:t>
            </a:r>
          </a:p>
          <a:p>
            <a:pPr lvl="0">
              <a:buSzPts val="1600"/>
            </a:pPr>
            <a:r>
              <a:rPr lang="en-US" sz="1600">
                <a:solidFill>
                  <a:schemeClr val="dk1"/>
                </a:solidFill>
                <a:latin typeface="Arial"/>
                <a:ea typeface="Arial"/>
                <a:cs typeface="Arial"/>
              </a:rPr>
              <a:t>Ensuring accessibility across humanitarian Food Security services, infrastructure and communication.</a:t>
            </a:r>
            <a:endParaRPr lang="en-US">
              <a:solidFill>
                <a:srgbClr val="000000"/>
              </a:solidFill>
              <a:latin typeface="Arial"/>
              <a:ea typeface="Arial"/>
              <a:cs typeface="Arial"/>
            </a:endParaRPr>
          </a:p>
        </p:txBody>
      </p:sp>
      <p:sp>
        <p:nvSpPr>
          <p:cNvPr id="25" name="Rectangle: Rounded Corners 24">
            <a:extLst>
              <a:ext uri="{FF2B5EF4-FFF2-40B4-BE49-F238E27FC236}">
                <a16:creationId xmlns:a16="http://schemas.microsoft.com/office/drawing/2014/main" id="{E6B83401-0A19-F696-D7DA-2039D900B3CB}"/>
              </a:ext>
              <a:ext uri="{C183D7F6-B498-43B3-948B-1728B52AA6E4}">
                <adec:decorative xmlns:adec="http://schemas.microsoft.com/office/drawing/2017/decorative" val="0"/>
              </a:ext>
            </a:extLst>
          </p:cNvPr>
          <p:cNvSpPr/>
          <p:nvPr/>
        </p:nvSpPr>
        <p:spPr>
          <a:xfrm>
            <a:off x="6359013" y="1580087"/>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buClr>
                <a:schemeClr val="dk1"/>
              </a:buClr>
              <a:buSzPts val="1600"/>
            </a:pPr>
            <a:r>
              <a:rPr lang="en-US" sz="1600" b="1">
                <a:solidFill>
                  <a:srgbClr val="C41401"/>
                </a:solidFill>
                <a:latin typeface="Arial"/>
                <a:ea typeface="Arial"/>
                <a:cs typeface="Arial"/>
              </a:rPr>
              <a:t>Module 5</a:t>
            </a:r>
            <a:r>
              <a:rPr lang="en-US" sz="1600" b="1">
                <a:solidFill>
                  <a:schemeClr val="dk1"/>
                </a:solidFill>
                <a:latin typeface="Arial"/>
                <a:ea typeface="Arial"/>
                <a:cs typeface="Arial"/>
              </a:rPr>
              <a:t>: Introducing the Must Do Actions (MDAs) and the twin-track approach</a:t>
            </a:r>
            <a:endParaRPr lang="en-US" sz="1600">
              <a:solidFill>
                <a:schemeClr val="dk1"/>
              </a:solidFill>
              <a:latin typeface="Arial"/>
              <a:ea typeface="Arial"/>
              <a:cs typeface="Arial"/>
            </a:endParaRPr>
          </a:p>
          <a:p>
            <a:pPr lvl="0">
              <a:buClr>
                <a:schemeClr val="dk1"/>
              </a:buClr>
              <a:buSzPts val="1600"/>
            </a:pPr>
            <a:r>
              <a:rPr lang="en-US" sz="1600">
                <a:solidFill>
                  <a:schemeClr val="dk1"/>
                </a:solidFill>
                <a:latin typeface="Arial"/>
                <a:ea typeface="Arial"/>
                <a:cs typeface="Arial"/>
              </a:rPr>
              <a:t>Applying the twin-track approach and MDAs to Food Security programming in humanitarian contexts.</a:t>
            </a:r>
            <a:endParaRPr lang="en-US" sz="1600">
              <a:solidFill>
                <a:schemeClr val="dk1"/>
              </a:solidFill>
              <a:latin typeface="Times New Roman"/>
              <a:ea typeface="Times New Roman"/>
              <a:cs typeface="Times New Roman"/>
              <a:sym typeface="Times New Roman"/>
            </a:endParaRPr>
          </a:p>
        </p:txBody>
      </p:sp>
      <p:sp>
        <p:nvSpPr>
          <p:cNvPr id="27" name="Rectangle: Rounded Corners 26">
            <a:extLst>
              <a:ext uri="{FF2B5EF4-FFF2-40B4-BE49-F238E27FC236}">
                <a16:creationId xmlns:a16="http://schemas.microsoft.com/office/drawing/2014/main" id="{5F16C014-2090-2734-FE77-1F050BF99553}"/>
              </a:ext>
              <a:ext uri="{C183D7F6-B498-43B3-948B-1728B52AA6E4}">
                <adec:decorative xmlns:adec="http://schemas.microsoft.com/office/drawing/2017/decorative" val="0"/>
              </a:ext>
            </a:extLst>
          </p:cNvPr>
          <p:cNvSpPr/>
          <p:nvPr/>
        </p:nvSpPr>
        <p:spPr>
          <a:xfrm>
            <a:off x="6359013" y="2914550"/>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buClr>
                <a:schemeClr val="dk1"/>
              </a:buClr>
              <a:buSzPts val="1600"/>
            </a:pPr>
            <a:r>
              <a:rPr lang="en-US" sz="1600" b="1">
                <a:solidFill>
                  <a:srgbClr val="0070C0"/>
                </a:solidFill>
                <a:latin typeface="Arial"/>
                <a:ea typeface="Arial"/>
                <a:cs typeface="Arial"/>
              </a:rPr>
              <a:t>Module 6</a:t>
            </a:r>
            <a:r>
              <a:rPr lang="en-US" sz="1600" b="1">
                <a:solidFill>
                  <a:schemeClr val="dk1"/>
                </a:solidFill>
                <a:latin typeface="Arial"/>
                <a:ea typeface="Arial"/>
                <a:cs typeface="Arial"/>
              </a:rPr>
              <a:t>: Inclusive Project Cycle </a:t>
            </a:r>
            <a:endParaRPr lang="en-US" sz="1600">
              <a:solidFill>
                <a:schemeClr val="dk1"/>
              </a:solidFill>
              <a:latin typeface="Arial"/>
              <a:ea typeface="Arial"/>
              <a:cs typeface="Arial"/>
            </a:endParaRPr>
          </a:p>
          <a:p>
            <a:pPr lvl="0">
              <a:buClr>
                <a:schemeClr val="dk1"/>
              </a:buClr>
              <a:buSzPts val="1600"/>
            </a:pPr>
            <a:r>
              <a:rPr lang="en-US" sz="1600">
                <a:solidFill>
                  <a:schemeClr val="dk1"/>
                </a:solidFill>
                <a:latin typeface="Arial"/>
                <a:ea typeface="Arial"/>
                <a:cs typeface="Arial"/>
              </a:rPr>
              <a:t>Operationalizing the IASC MDAs within the  humanitarian Food Security project cycle.</a:t>
            </a:r>
            <a:endParaRPr lang="en-US" sz="1600">
              <a:solidFill>
                <a:schemeClr val="dk1"/>
              </a:solidFill>
              <a:latin typeface="Times New Roman"/>
              <a:ea typeface="Times New Roman"/>
              <a:cs typeface="Times New Roman"/>
              <a:sym typeface="Times New Roman"/>
            </a:endParaRPr>
          </a:p>
        </p:txBody>
      </p:sp>
      <p:sp>
        <p:nvSpPr>
          <p:cNvPr id="29" name="Rectangle: Rounded Corners 28">
            <a:extLst>
              <a:ext uri="{FF2B5EF4-FFF2-40B4-BE49-F238E27FC236}">
                <a16:creationId xmlns:a16="http://schemas.microsoft.com/office/drawing/2014/main" id="{94294FDC-4BB4-7189-5501-1C133A57E9F3}"/>
              </a:ext>
              <a:ext uri="{C183D7F6-B498-43B3-948B-1728B52AA6E4}">
                <adec:decorative xmlns:adec="http://schemas.microsoft.com/office/drawing/2017/decorative" val="0"/>
              </a:ext>
            </a:extLst>
          </p:cNvPr>
          <p:cNvSpPr/>
          <p:nvPr/>
        </p:nvSpPr>
        <p:spPr>
          <a:xfrm>
            <a:off x="6359013" y="4216753"/>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buClr>
                <a:schemeClr val="dk1"/>
              </a:buClr>
              <a:buSzPts val="1600"/>
            </a:pPr>
            <a:r>
              <a:rPr lang="en-US" sz="1600" b="1">
                <a:solidFill>
                  <a:srgbClr val="C41401"/>
                </a:solidFill>
                <a:latin typeface="Arial"/>
                <a:ea typeface="Arial"/>
                <a:cs typeface="Arial"/>
              </a:rPr>
              <a:t>Module 7</a:t>
            </a:r>
            <a:r>
              <a:rPr lang="en-US" sz="1600" b="1">
                <a:solidFill>
                  <a:schemeClr val="dk1"/>
                </a:solidFill>
                <a:latin typeface="Arial"/>
                <a:ea typeface="Arial"/>
                <a:cs typeface="Arial"/>
              </a:rPr>
              <a:t>: Disability-Inclusive Accountability to Affected People (AAP)</a:t>
            </a:r>
            <a:endParaRPr lang="en-US" sz="1600">
              <a:solidFill>
                <a:schemeClr val="dk1"/>
              </a:solidFill>
              <a:latin typeface="Arial"/>
              <a:ea typeface="Arial"/>
              <a:cs typeface="Arial"/>
            </a:endParaRPr>
          </a:p>
          <a:p>
            <a:pPr lvl="0">
              <a:buClr>
                <a:schemeClr val="dk1"/>
              </a:buClr>
              <a:buSzPts val="1600"/>
            </a:pPr>
            <a:r>
              <a:rPr lang="en-US" sz="1600">
                <a:solidFill>
                  <a:schemeClr val="dk1"/>
                </a:solidFill>
                <a:latin typeface="Arial"/>
                <a:ea typeface="Arial"/>
                <a:cs typeface="Arial"/>
              </a:rPr>
              <a:t>Understanding AAP, its relevance and mechanism of accountability, and inclusiveness.</a:t>
            </a:r>
            <a:endParaRPr lang="en-US" sz="1600">
              <a:solidFill>
                <a:schemeClr val="dk1"/>
              </a:solidFill>
              <a:latin typeface="Times New Roman"/>
              <a:ea typeface="Times New Roman"/>
              <a:cs typeface="Times New Roman"/>
              <a:sym typeface="Times New Roman"/>
            </a:endParaRPr>
          </a:p>
        </p:txBody>
      </p:sp>
      <p:sp>
        <p:nvSpPr>
          <p:cNvPr id="31" name="Rectangle: Rounded Corners 30">
            <a:extLst>
              <a:ext uri="{FF2B5EF4-FFF2-40B4-BE49-F238E27FC236}">
                <a16:creationId xmlns:a16="http://schemas.microsoft.com/office/drawing/2014/main" id="{93AC54D4-AA2B-4B2E-91D0-5D657112AA92}"/>
              </a:ext>
              <a:ext uri="{C183D7F6-B498-43B3-948B-1728B52AA6E4}">
                <adec:decorative xmlns:adec="http://schemas.microsoft.com/office/drawing/2017/decorative" val="0"/>
              </a:ext>
            </a:extLst>
          </p:cNvPr>
          <p:cNvSpPr/>
          <p:nvPr/>
        </p:nvSpPr>
        <p:spPr>
          <a:xfrm>
            <a:off x="6359013" y="5551216"/>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buClr>
                <a:schemeClr val="dk1"/>
              </a:buClr>
              <a:buSzPts val="1600"/>
            </a:pPr>
            <a:r>
              <a:rPr lang="en-US" sz="1600" b="1">
                <a:solidFill>
                  <a:srgbClr val="0070C0"/>
                </a:solidFill>
                <a:latin typeface="Arial"/>
                <a:ea typeface="Arial"/>
                <a:cs typeface="Arial"/>
              </a:rPr>
              <a:t>Module 8</a:t>
            </a:r>
            <a:r>
              <a:rPr lang="en-US" sz="1600" b="1">
                <a:solidFill>
                  <a:schemeClr val="dk1"/>
                </a:solidFill>
                <a:latin typeface="Arial"/>
                <a:ea typeface="Arial"/>
                <a:cs typeface="Arial"/>
              </a:rPr>
              <a:t>:</a:t>
            </a:r>
            <a:r>
              <a:rPr lang="en-US" sz="1600">
                <a:solidFill>
                  <a:schemeClr val="dk1"/>
                </a:solidFill>
                <a:latin typeface="Arial"/>
                <a:ea typeface="Arial"/>
                <a:cs typeface="Arial"/>
              </a:rPr>
              <a:t>. </a:t>
            </a:r>
            <a:r>
              <a:rPr lang="en-US" sz="1600" b="1">
                <a:solidFill>
                  <a:schemeClr val="dk1"/>
                </a:solidFill>
                <a:latin typeface="Arial"/>
                <a:ea typeface="Arial"/>
                <a:cs typeface="Arial"/>
              </a:rPr>
              <a:t>Disability-Inclusive Cash and Voucher Assistance (CVA) in Food Security</a:t>
            </a:r>
          </a:p>
          <a:p>
            <a:pPr lvl="0">
              <a:buClr>
                <a:schemeClr val="dk1"/>
              </a:buClr>
              <a:buSzPts val="1600"/>
            </a:pPr>
            <a:r>
              <a:rPr lang="en-US" sz="1600">
                <a:solidFill>
                  <a:schemeClr val="dk1"/>
                </a:solidFill>
                <a:latin typeface="Arial"/>
                <a:ea typeface="Arial"/>
                <a:cs typeface="Arial"/>
              </a:rPr>
              <a:t>Ensuring CVA is accessible and inclusive of persons with disabilities in food security programming. </a:t>
            </a:r>
            <a:endParaRPr lang="en-US">
              <a:solidFill>
                <a:srgbClr val="000000"/>
              </a:solidFill>
              <a:latin typeface="Arial"/>
              <a:ea typeface="Arial"/>
              <a:cs typeface="Arial"/>
            </a:endParaRPr>
          </a:p>
        </p:txBody>
      </p:sp>
      <p:sp>
        <p:nvSpPr>
          <p:cNvPr id="5" name="Foliennummernplatzhalter 4">
            <a:extLst>
              <a:ext uri="{FF2B5EF4-FFF2-40B4-BE49-F238E27FC236}">
                <a16:creationId xmlns:a16="http://schemas.microsoft.com/office/drawing/2014/main" id="{60975581-D9E8-7B32-66CC-04856D169A25}"/>
              </a:ext>
            </a:extLst>
          </p:cNvPr>
          <p:cNvSpPr>
            <a:spLocks noGrp="1"/>
          </p:cNvSpPr>
          <p:nvPr>
            <p:ph type="sldNum" sz="quarter" idx="12"/>
          </p:nvPr>
        </p:nvSpPr>
        <p:spPr/>
        <p:txBody>
          <a:bodyPr/>
          <a:lstStyle/>
          <a:p>
            <a:fld id="{FBC7A862-7147-4493-B488-4E46DC49905D}" type="slidenum">
              <a:rPr lang="de-DE" smtClean="0"/>
              <a:t>6</a:t>
            </a:fld>
            <a:endParaRPr lang="de-DE"/>
          </a:p>
        </p:txBody>
      </p:sp>
    </p:spTree>
    <p:extLst>
      <p:ext uri="{BB962C8B-B14F-4D97-AF65-F5344CB8AC3E}">
        <p14:creationId xmlns:p14="http://schemas.microsoft.com/office/powerpoint/2010/main" val="35672229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30832E7-BED6-66C9-E92D-8A020B7A9D26}"/>
              </a:ext>
            </a:extLst>
          </p:cNvPr>
          <p:cNvSpPr>
            <a:spLocks noGrp="1"/>
          </p:cNvSpPr>
          <p:nvPr>
            <p:ph type="title"/>
          </p:nvPr>
        </p:nvSpPr>
        <p:spPr/>
        <p:txBody>
          <a:bodyPr/>
          <a:lstStyle/>
          <a:p>
            <a:r>
              <a:rPr lang="en-GB">
                <a:solidFill>
                  <a:srgbClr val="000000"/>
                </a:solidFill>
                <a:latin typeface="Arial"/>
                <a:ea typeface="Arial"/>
                <a:cs typeface="Arial"/>
                <a:sym typeface="Arial"/>
              </a:rPr>
              <a:t>Feedback and Complaints</a:t>
            </a:r>
            <a:endParaRPr lang="de-DE"/>
          </a:p>
        </p:txBody>
      </p:sp>
      <p:sp>
        <p:nvSpPr>
          <p:cNvPr id="5" name="Content Placeholder 4">
            <a:extLst>
              <a:ext uri="{FF2B5EF4-FFF2-40B4-BE49-F238E27FC236}">
                <a16:creationId xmlns:a16="http://schemas.microsoft.com/office/drawing/2014/main" id="{97B22C42-927E-516C-26AE-8FFF4A3164C8}"/>
              </a:ext>
            </a:extLst>
          </p:cNvPr>
          <p:cNvSpPr>
            <a:spLocks noGrp="1"/>
          </p:cNvSpPr>
          <p:nvPr>
            <p:ph idx="1"/>
          </p:nvPr>
        </p:nvSpPr>
        <p:spPr/>
        <p:txBody>
          <a:bodyPr/>
          <a:lstStyle/>
          <a:p>
            <a:pPr marL="342900" lvl="0" indent="-342900">
              <a:lnSpc>
                <a:spcPct val="100000"/>
              </a:lnSpc>
              <a:spcBef>
                <a:spcPts val="0"/>
              </a:spcBef>
              <a:buClr>
                <a:srgbClr val="000000"/>
              </a:buClr>
              <a:buSzPts val="2400"/>
              <a:buFont typeface="Arial"/>
              <a:buChar char="●"/>
            </a:pPr>
            <a:r>
              <a:rPr lang="en-US">
                <a:solidFill>
                  <a:srgbClr val="000000"/>
                </a:solidFill>
                <a:latin typeface="Arial"/>
                <a:ea typeface="Arial"/>
                <a:cs typeface="Arial"/>
                <a:sym typeface="Arial"/>
              </a:rPr>
              <a:t>A formalized Training Evaluation Form will be shared with you through MS Forms at the end of this training to allow anonymous feedback.</a:t>
            </a:r>
          </a:p>
          <a:p>
            <a:pPr marL="342900" lvl="0" indent="-342900">
              <a:lnSpc>
                <a:spcPct val="100000"/>
              </a:lnSpc>
              <a:spcBef>
                <a:spcPts val="1800"/>
              </a:spcBef>
              <a:buClr>
                <a:srgbClr val="000000"/>
              </a:buClr>
              <a:buSzPts val="2400"/>
              <a:buFont typeface="Arial"/>
              <a:buChar char="●"/>
            </a:pPr>
            <a:r>
              <a:rPr lang="en-US">
                <a:solidFill>
                  <a:srgbClr val="000000"/>
                </a:solidFill>
                <a:latin typeface="Arial"/>
                <a:ea typeface="Arial"/>
                <a:cs typeface="Arial"/>
                <a:sym typeface="Arial"/>
              </a:rPr>
              <a:t>Feel free to share urgent feedback or complaints during the breaks</a:t>
            </a:r>
          </a:p>
          <a:p>
            <a:pPr marL="342900" lvl="0" indent="-342900">
              <a:lnSpc>
                <a:spcPct val="100000"/>
              </a:lnSpc>
              <a:spcBef>
                <a:spcPts val="1800"/>
              </a:spcBef>
              <a:buClr>
                <a:srgbClr val="000000"/>
              </a:buClr>
              <a:buSzPts val="2400"/>
              <a:buFont typeface="Arial"/>
              <a:buChar char="●"/>
            </a:pPr>
            <a:r>
              <a:rPr lang="en-US">
                <a:solidFill>
                  <a:srgbClr val="000000"/>
                </a:solidFill>
                <a:latin typeface="Arial"/>
                <a:ea typeface="Arial"/>
                <a:cs typeface="Arial"/>
                <a:sym typeface="Arial"/>
                <a:extLst>
                  <a:ext uri="http://customooxmlschemas.google.com/">
                    <go:slidesCustomData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
                  </a:ext>
                </a:extLst>
              </a:rPr>
              <a:t>For anonymous complaints or feedback, you can also use the official systems (covering general feedback, safeguarding incidents and whistleblowing)</a:t>
            </a:r>
            <a:r>
              <a:rPr lang="en-US" b="1">
                <a:solidFill>
                  <a:srgbClr val="000000"/>
                </a:solidFill>
                <a:latin typeface="Arial"/>
                <a:ea typeface="Arial"/>
                <a:cs typeface="Arial"/>
                <a:sym typeface="Arial"/>
                <a:extLst>
                  <a:ext uri="http://customooxmlschemas.google.com/">
                    <go:slidesCustomData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
                  </a:ext>
                </a:extLst>
              </a:rPr>
              <a:t> </a:t>
            </a:r>
            <a:r>
              <a:rPr lang="en-US">
                <a:solidFill>
                  <a:srgbClr val="000000"/>
                </a:solidFill>
                <a:latin typeface="Arial"/>
                <a:ea typeface="Arial"/>
                <a:cs typeface="Arial"/>
                <a:sym typeface="Arial"/>
                <a:extLst>
                  <a:ext uri="http://customooxmlschemas.google.com/">
                    <go:slidesCustomData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
                  </a:ext>
                </a:extLst>
              </a:rPr>
              <a:t>at this </a:t>
            </a:r>
            <a:r>
              <a:rPr lang="en-US">
                <a:solidFill>
                  <a:srgbClr val="000000"/>
                </a:solidFill>
                <a:latin typeface="Arial"/>
                <a:ea typeface="Arial"/>
                <a:cs typeface="Arial"/>
                <a:sym typeface="Arial"/>
                <a:extLst>
                  <a:ext uri="http://customooxmlschemas.google.com/">
                    <go:slidesCustomData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4"/>
                  </a:ext>
                </a:extLst>
              </a:rPr>
              <a:t>QR code</a:t>
            </a:r>
            <a:r>
              <a:rPr lang="en-US">
                <a:solidFill>
                  <a:srgbClr val="000000"/>
                </a:solidFill>
                <a:latin typeface="Arial"/>
                <a:ea typeface="Arial"/>
                <a:cs typeface="Arial"/>
                <a:sym typeface="Arial"/>
                <a:extLst>
                  <a:ext uri="http://customooxmlschemas.google.com/">
                    <go:slidesCustomData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5"/>
                  </a:ext>
                </a:extLst>
              </a:rPr>
              <a:t>, which will be shown once again at the end of the training</a:t>
            </a:r>
            <a:r>
              <a:rPr lang="en-US">
                <a:solidFill>
                  <a:srgbClr val="000000"/>
                </a:solidFill>
                <a:latin typeface="Arial"/>
                <a:ea typeface="Arial"/>
                <a:cs typeface="Arial"/>
                <a:sym typeface="Arial"/>
              </a:rPr>
              <a:t>.</a:t>
            </a:r>
          </a:p>
        </p:txBody>
      </p:sp>
      <p:sp>
        <p:nvSpPr>
          <p:cNvPr id="6" name="Foliennummernplatzhalter 5">
            <a:extLst>
              <a:ext uri="{FF2B5EF4-FFF2-40B4-BE49-F238E27FC236}">
                <a16:creationId xmlns:a16="http://schemas.microsoft.com/office/drawing/2014/main" id="{424791B9-BBA4-8080-9B8C-9F56BCBD4E81}"/>
              </a:ext>
            </a:extLst>
          </p:cNvPr>
          <p:cNvSpPr>
            <a:spLocks noGrp="1"/>
          </p:cNvSpPr>
          <p:nvPr>
            <p:ph type="sldNum" sz="quarter" idx="12"/>
          </p:nvPr>
        </p:nvSpPr>
        <p:spPr/>
        <p:txBody>
          <a:bodyPr/>
          <a:lstStyle/>
          <a:p>
            <a:fld id="{FBC7A862-7147-4493-B488-4E46DC49905D}" type="slidenum">
              <a:rPr lang="de-DE" smtClean="0"/>
              <a:t>7</a:t>
            </a:fld>
            <a:endParaRPr lang="de-DE"/>
          </a:p>
        </p:txBody>
      </p:sp>
    </p:spTree>
    <p:extLst>
      <p:ext uri="{BB962C8B-B14F-4D97-AF65-F5344CB8AC3E}">
        <p14:creationId xmlns:p14="http://schemas.microsoft.com/office/powerpoint/2010/main" val="7691196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510A79-6D9E-D39D-0C4A-CB3965F3A2BF}"/>
              </a:ext>
            </a:extLst>
          </p:cNvPr>
          <p:cNvSpPr>
            <a:spLocks noGrp="1"/>
          </p:cNvSpPr>
          <p:nvPr>
            <p:ph type="title"/>
          </p:nvPr>
        </p:nvSpPr>
        <p:spPr/>
        <p:txBody>
          <a:bodyPr/>
          <a:lstStyle/>
          <a:p>
            <a:r>
              <a:rPr lang="en-GB">
                <a:solidFill>
                  <a:srgbClr val="000000"/>
                </a:solidFill>
              </a:rPr>
              <a:t>How do we want to work together?</a:t>
            </a:r>
            <a:endParaRPr lang="de-DE"/>
          </a:p>
        </p:txBody>
      </p:sp>
      <p:sp>
        <p:nvSpPr>
          <p:cNvPr id="3" name="Content Placeholder 2">
            <a:extLst>
              <a:ext uri="{FF2B5EF4-FFF2-40B4-BE49-F238E27FC236}">
                <a16:creationId xmlns:a16="http://schemas.microsoft.com/office/drawing/2014/main" id="{C339CC53-950B-7268-24EC-70A163538A07}"/>
              </a:ext>
            </a:extLst>
          </p:cNvPr>
          <p:cNvSpPr>
            <a:spLocks noGrp="1"/>
          </p:cNvSpPr>
          <p:nvPr>
            <p:ph idx="1"/>
          </p:nvPr>
        </p:nvSpPr>
        <p:spPr>
          <a:xfrm>
            <a:off x="838200" y="1578634"/>
            <a:ext cx="9868786" cy="4598329"/>
          </a:xfrm>
        </p:spPr>
        <p:txBody>
          <a:bodyPr>
            <a:normAutofit fontScale="92500" lnSpcReduction="10000"/>
          </a:bodyPr>
          <a:lstStyle/>
          <a:p>
            <a:pPr marL="342900" lvl="0" indent="-342900">
              <a:lnSpc>
                <a:spcPct val="100000"/>
              </a:lnSpc>
              <a:spcBef>
                <a:spcPts val="0"/>
              </a:spcBef>
              <a:buSzPts val="2200"/>
              <a:buChar char="●"/>
            </a:pPr>
            <a:r>
              <a:rPr lang="en-US" sz="2200" b="1"/>
              <a:t>We’d like to make sure this training stays relevant to you  </a:t>
            </a:r>
            <a:endParaRPr lang="en-US" sz="2200"/>
          </a:p>
          <a:p>
            <a:pPr marL="800100" lvl="1" indent="-368300">
              <a:lnSpc>
                <a:spcPct val="100000"/>
              </a:lnSpc>
              <a:buSzPts val="2200"/>
              <a:buChar char="○"/>
            </a:pPr>
            <a:r>
              <a:rPr lang="en-US" sz="2200"/>
              <a:t>Activities, both group and individual, are included which will give you the opportunity to share your thoughts, insights, experiences and observations. </a:t>
            </a:r>
          </a:p>
          <a:p>
            <a:pPr marL="800100" lvl="1" indent="-368300">
              <a:lnSpc>
                <a:spcPct val="100000"/>
              </a:lnSpc>
              <a:buSzPts val="2200"/>
              <a:buChar char="○"/>
            </a:pPr>
            <a:r>
              <a:rPr lang="en-US" sz="2200"/>
              <a:t>Ask questions!</a:t>
            </a:r>
          </a:p>
          <a:p>
            <a:pPr marL="342900" lvl="0" indent="-342900">
              <a:lnSpc>
                <a:spcPct val="100000"/>
              </a:lnSpc>
              <a:buSzPts val="2200"/>
              <a:buChar char="●"/>
            </a:pPr>
            <a:r>
              <a:rPr lang="en-US" sz="2200" b="1"/>
              <a:t>We’d like to ensure this training experience is accessible to you </a:t>
            </a:r>
            <a:endParaRPr lang="en-US" sz="2200"/>
          </a:p>
          <a:p>
            <a:pPr marL="800100" lvl="1" indent="-368300">
              <a:lnSpc>
                <a:spcPct val="100000"/>
              </a:lnSpc>
              <a:buSzPts val="2200"/>
              <a:buChar char="○"/>
            </a:pPr>
            <a:r>
              <a:rPr lang="en-US" sz="2200"/>
              <a:t>If you’re facing difficulties to participate for any reason, let us know so we can address these barriers. </a:t>
            </a:r>
          </a:p>
          <a:p>
            <a:pPr marL="342900" lvl="0" indent="-342900">
              <a:lnSpc>
                <a:spcPct val="100000"/>
              </a:lnSpc>
              <a:buSzPts val="2200"/>
              <a:buChar char="●"/>
            </a:pPr>
            <a:r>
              <a:rPr lang="en-US" sz="2200" b="1"/>
              <a:t>This room is a safe space</a:t>
            </a:r>
            <a:r>
              <a:rPr lang="en-US" sz="2200"/>
              <a:t> – Open discussion and learning are encouraged and all contributions are valued. </a:t>
            </a:r>
          </a:p>
          <a:p>
            <a:pPr marL="342900" lvl="0" indent="-342900">
              <a:lnSpc>
                <a:spcPct val="100000"/>
              </a:lnSpc>
              <a:buSzPts val="2200"/>
              <a:buChar char="●"/>
            </a:pPr>
            <a:r>
              <a:rPr lang="en-US" sz="2200" b="1"/>
              <a:t>Give us feedback</a:t>
            </a:r>
            <a:r>
              <a:rPr lang="en-US" sz="2200"/>
              <a:t> so we can improve throughout the course of the training and adapt to your requirements</a:t>
            </a:r>
          </a:p>
          <a:p>
            <a:pPr marL="342900" lvl="0" indent="-342900">
              <a:lnSpc>
                <a:spcPct val="100000"/>
              </a:lnSpc>
              <a:buSzPts val="2200"/>
              <a:buChar char="●"/>
            </a:pPr>
            <a:r>
              <a:rPr lang="en-US" sz="2200"/>
              <a:t>Presentation and reading materials will be shared after the training</a:t>
            </a:r>
          </a:p>
          <a:p>
            <a:pPr marL="342900" lvl="0" indent="-342900">
              <a:lnSpc>
                <a:spcPct val="100000"/>
              </a:lnSpc>
              <a:buSzPts val="2200"/>
              <a:buChar char="●"/>
            </a:pPr>
            <a:r>
              <a:rPr lang="en-US" sz="2200"/>
              <a:t>Do you have </a:t>
            </a:r>
            <a:r>
              <a:rPr lang="en-US" sz="2200" b="1"/>
              <a:t>any more suggestions? </a:t>
            </a:r>
          </a:p>
        </p:txBody>
      </p:sp>
      <p:pic>
        <p:nvPicPr>
          <p:cNvPr id="6" name="Picture 5">
            <a:extLst>
              <a:ext uri="{FF2B5EF4-FFF2-40B4-BE49-F238E27FC236}">
                <a16:creationId xmlns:a16="http://schemas.microsoft.com/office/drawing/2014/main" id="{789AD063-ADAC-5E4E-684B-2F50383EAE7E}"/>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82200" y="365125"/>
            <a:ext cx="1672070" cy="1665103"/>
          </a:xfrm>
          <a:prstGeom prst="rect">
            <a:avLst/>
          </a:prstGeom>
        </p:spPr>
      </p:pic>
      <p:sp>
        <p:nvSpPr>
          <p:cNvPr id="7" name="Foliennummernplatzhalter 6">
            <a:extLst>
              <a:ext uri="{FF2B5EF4-FFF2-40B4-BE49-F238E27FC236}">
                <a16:creationId xmlns:a16="http://schemas.microsoft.com/office/drawing/2014/main" id="{6CFEE46B-3C65-663A-1C0A-C71C47E2D9C7}"/>
              </a:ext>
            </a:extLst>
          </p:cNvPr>
          <p:cNvSpPr>
            <a:spLocks noGrp="1"/>
          </p:cNvSpPr>
          <p:nvPr>
            <p:ph type="sldNum" sz="quarter" idx="12"/>
          </p:nvPr>
        </p:nvSpPr>
        <p:spPr/>
        <p:txBody>
          <a:bodyPr/>
          <a:lstStyle/>
          <a:p>
            <a:fld id="{FBC7A862-7147-4493-B488-4E46DC49905D}" type="slidenum">
              <a:rPr lang="de-DE" smtClean="0"/>
              <a:t>8</a:t>
            </a:fld>
            <a:endParaRPr lang="de-DE"/>
          </a:p>
        </p:txBody>
      </p:sp>
    </p:spTree>
    <p:extLst>
      <p:ext uri="{BB962C8B-B14F-4D97-AF65-F5344CB8AC3E}">
        <p14:creationId xmlns:p14="http://schemas.microsoft.com/office/powerpoint/2010/main" val="16908293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298C26-2D32-7FD0-C1D6-F3CCD012C7F6}"/>
              </a:ext>
            </a:extLst>
          </p:cNvPr>
          <p:cNvSpPr>
            <a:spLocks noGrp="1"/>
          </p:cNvSpPr>
          <p:nvPr>
            <p:ph type="title"/>
          </p:nvPr>
        </p:nvSpPr>
        <p:spPr/>
        <p:txBody>
          <a:bodyPr/>
          <a:lstStyle/>
          <a:p>
            <a:r>
              <a:rPr lang="en-GB">
                <a:solidFill>
                  <a:srgbClr val="000000"/>
                </a:solidFill>
                <a:latin typeface="Arial"/>
                <a:ea typeface="Arial"/>
                <a:cs typeface="Arial"/>
                <a:sym typeface="Arial"/>
              </a:rPr>
              <a:t>And now we would like to get to know you!</a:t>
            </a:r>
            <a:endParaRPr lang="de-DE"/>
          </a:p>
        </p:txBody>
      </p:sp>
      <p:pic>
        <p:nvPicPr>
          <p:cNvPr id="14" name="Picture 13" descr="Comic art picture in black and white depicting on the left a person with 2 tea cups in the hand and on the right a person using a wheelchair receiving a cup of tea from the other person. The person on the left asks the person using a wheelchair: &quot;So - do we call you 'differently abled', 'physically challenged' or 'wheel-chair bound'?&quot;. The other person answers: &quot;How about Fiona.&quot;">
            <a:extLst>
              <a:ext uri="{FF2B5EF4-FFF2-40B4-BE49-F238E27FC236}">
                <a16:creationId xmlns:a16="http://schemas.microsoft.com/office/drawing/2014/main" id="{634F93C4-1870-1F25-16D9-47D376CC49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62099" y="1693330"/>
            <a:ext cx="3842376" cy="4393048"/>
          </a:xfrm>
          <a:prstGeom prst="rect">
            <a:avLst/>
          </a:prstGeom>
        </p:spPr>
      </p:pic>
      <p:grpSp>
        <p:nvGrpSpPr>
          <p:cNvPr id="5" name="Group 4">
            <a:extLst>
              <a:ext uri="{FF2B5EF4-FFF2-40B4-BE49-F238E27FC236}">
                <a16:creationId xmlns:a16="http://schemas.microsoft.com/office/drawing/2014/main" id="{F19AB7AD-B802-436C-196C-B4E1DB87EAD0}"/>
              </a:ext>
              <a:ext uri="{C183D7F6-B498-43B3-948B-1728B52AA6E4}">
                <adec:decorative xmlns:adec="http://schemas.microsoft.com/office/drawing/2017/decorative" val="1"/>
              </a:ext>
            </a:extLst>
          </p:cNvPr>
          <p:cNvGrpSpPr/>
          <p:nvPr/>
        </p:nvGrpSpPr>
        <p:grpSpPr>
          <a:xfrm>
            <a:off x="1736893" y="2479268"/>
            <a:ext cx="2339105" cy="1971141"/>
            <a:chOff x="2137378" y="2772439"/>
            <a:chExt cx="2339105" cy="1971141"/>
          </a:xfrm>
        </p:grpSpPr>
        <p:pic>
          <p:nvPicPr>
            <p:cNvPr id="6" name="Google Shape;974;p62">
              <a:extLst>
                <a:ext uri="{FF2B5EF4-FFF2-40B4-BE49-F238E27FC236}">
                  <a16:creationId xmlns:a16="http://schemas.microsoft.com/office/drawing/2014/main" id="{133A7332-A6F4-B936-531D-0B703C30BC21}"/>
                </a:ext>
                <a:ext uri="{C183D7F6-B498-43B3-948B-1728B52AA6E4}">
                  <adec:decorative xmlns:adec="http://schemas.microsoft.com/office/drawing/2017/decorative" val="1"/>
                </a:ext>
              </a:extLst>
            </p:cNvPr>
            <p:cNvPicPr preferRelativeResize="0"/>
            <p:nvPr/>
          </p:nvPicPr>
          <p:blipFill rotWithShape="1">
            <a:blip r:embed="rId4">
              <a:alphaModFix/>
            </a:blip>
            <a:srcRect/>
            <a:stretch/>
          </p:blipFill>
          <p:spPr>
            <a:xfrm>
              <a:off x="2137378" y="3659058"/>
              <a:ext cx="1084522" cy="1084522"/>
            </a:xfrm>
            <a:prstGeom prst="rect">
              <a:avLst/>
            </a:prstGeom>
            <a:noFill/>
            <a:ln>
              <a:noFill/>
            </a:ln>
          </p:spPr>
        </p:pic>
        <p:pic>
          <p:nvPicPr>
            <p:cNvPr id="7" name="Google Shape;975;p62">
              <a:extLst>
                <a:ext uri="{FF2B5EF4-FFF2-40B4-BE49-F238E27FC236}">
                  <a16:creationId xmlns:a16="http://schemas.microsoft.com/office/drawing/2014/main" id="{8AB0DC21-244B-AEE6-68AE-BAFC76354975}"/>
                </a:ext>
                <a:ext uri="{C183D7F6-B498-43B3-948B-1728B52AA6E4}">
                  <adec:decorative xmlns:adec="http://schemas.microsoft.com/office/drawing/2017/decorative" val="1"/>
                </a:ext>
              </a:extLst>
            </p:cNvPr>
            <p:cNvPicPr preferRelativeResize="0"/>
            <p:nvPr/>
          </p:nvPicPr>
          <p:blipFill rotWithShape="1">
            <a:blip r:embed="rId5">
              <a:alphaModFix/>
            </a:blip>
            <a:srcRect/>
            <a:stretch/>
          </p:blipFill>
          <p:spPr>
            <a:xfrm>
              <a:off x="2679639" y="2772439"/>
              <a:ext cx="1084522" cy="1084522"/>
            </a:xfrm>
            <a:prstGeom prst="rect">
              <a:avLst/>
            </a:prstGeom>
            <a:noFill/>
            <a:ln>
              <a:noFill/>
            </a:ln>
          </p:spPr>
        </p:pic>
        <p:pic>
          <p:nvPicPr>
            <p:cNvPr id="8" name="Google Shape;979;p62">
              <a:extLst>
                <a:ext uri="{FF2B5EF4-FFF2-40B4-BE49-F238E27FC236}">
                  <a16:creationId xmlns:a16="http://schemas.microsoft.com/office/drawing/2014/main" id="{E2ABC469-9DD2-6CDF-91D2-12B3CB11CD11}"/>
                </a:ext>
                <a:ext uri="{C183D7F6-B498-43B3-948B-1728B52AA6E4}">
                  <adec:decorative xmlns:adec="http://schemas.microsoft.com/office/drawing/2017/decorative" val="1"/>
                </a:ext>
              </a:extLst>
            </p:cNvPr>
            <p:cNvPicPr preferRelativeResize="0"/>
            <p:nvPr/>
          </p:nvPicPr>
          <p:blipFill rotWithShape="1">
            <a:blip r:embed="rId6">
              <a:alphaModFix/>
            </a:blip>
            <a:srcRect/>
            <a:stretch/>
          </p:blipFill>
          <p:spPr>
            <a:xfrm>
              <a:off x="3391961" y="3640764"/>
              <a:ext cx="1084522" cy="1084522"/>
            </a:xfrm>
            <a:prstGeom prst="rect">
              <a:avLst/>
            </a:prstGeom>
            <a:noFill/>
            <a:ln>
              <a:noFill/>
            </a:ln>
          </p:spPr>
        </p:pic>
      </p:grpSp>
      <p:grpSp>
        <p:nvGrpSpPr>
          <p:cNvPr id="9" name="Group 8">
            <a:extLst>
              <a:ext uri="{FF2B5EF4-FFF2-40B4-BE49-F238E27FC236}">
                <a16:creationId xmlns:a16="http://schemas.microsoft.com/office/drawing/2014/main" id="{37A29BBC-6516-7417-D189-89F076C4B76E}"/>
              </a:ext>
              <a:ext uri="{C183D7F6-B498-43B3-948B-1728B52AA6E4}">
                <adec:decorative xmlns:adec="http://schemas.microsoft.com/office/drawing/2017/decorative" val="1"/>
              </a:ext>
            </a:extLst>
          </p:cNvPr>
          <p:cNvGrpSpPr/>
          <p:nvPr/>
        </p:nvGrpSpPr>
        <p:grpSpPr>
          <a:xfrm>
            <a:off x="8290576" y="2479268"/>
            <a:ext cx="2339105" cy="1971141"/>
            <a:chOff x="2137378" y="2772439"/>
            <a:chExt cx="2339105" cy="1971141"/>
          </a:xfrm>
        </p:grpSpPr>
        <p:pic>
          <p:nvPicPr>
            <p:cNvPr id="10" name="Google Shape;974;p62">
              <a:extLst>
                <a:ext uri="{FF2B5EF4-FFF2-40B4-BE49-F238E27FC236}">
                  <a16:creationId xmlns:a16="http://schemas.microsoft.com/office/drawing/2014/main" id="{2EACABF8-C386-50A3-EBC9-770C08157E21}"/>
                </a:ext>
                <a:ext uri="{C183D7F6-B498-43B3-948B-1728B52AA6E4}">
                  <adec:decorative xmlns:adec="http://schemas.microsoft.com/office/drawing/2017/decorative" val="1"/>
                </a:ext>
              </a:extLst>
            </p:cNvPr>
            <p:cNvPicPr preferRelativeResize="0"/>
            <p:nvPr/>
          </p:nvPicPr>
          <p:blipFill rotWithShape="1">
            <a:blip r:embed="rId4">
              <a:alphaModFix/>
            </a:blip>
            <a:srcRect/>
            <a:stretch/>
          </p:blipFill>
          <p:spPr>
            <a:xfrm>
              <a:off x="2137378" y="3659058"/>
              <a:ext cx="1084522" cy="1084522"/>
            </a:xfrm>
            <a:prstGeom prst="rect">
              <a:avLst/>
            </a:prstGeom>
            <a:noFill/>
            <a:ln>
              <a:noFill/>
            </a:ln>
          </p:spPr>
        </p:pic>
        <p:pic>
          <p:nvPicPr>
            <p:cNvPr id="11" name="Google Shape;975;p62">
              <a:extLst>
                <a:ext uri="{FF2B5EF4-FFF2-40B4-BE49-F238E27FC236}">
                  <a16:creationId xmlns:a16="http://schemas.microsoft.com/office/drawing/2014/main" id="{6DCC0571-2272-2E56-87B1-76DD9C75514A}"/>
                </a:ext>
                <a:ext uri="{C183D7F6-B498-43B3-948B-1728B52AA6E4}">
                  <adec:decorative xmlns:adec="http://schemas.microsoft.com/office/drawing/2017/decorative" val="1"/>
                </a:ext>
              </a:extLst>
            </p:cNvPr>
            <p:cNvPicPr preferRelativeResize="0"/>
            <p:nvPr/>
          </p:nvPicPr>
          <p:blipFill rotWithShape="1">
            <a:blip r:embed="rId5">
              <a:alphaModFix/>
            </a:blip>
            <a:srcRect/>
            <a:stretch/>
          </p:blipFill>
          <p:spPr>
            <a:xfrm>
              <a:off x="2679639" y="2772439"/>
              <a:ext cx="1084522" cy="1084522"/>
            </a:xfrm>
            <a:prstGeom prst="rect">
              <a:avLst/>
            </a:prstGeom>
            <a:noFill/>
            <a:ln>
              <a:noFill/>
            </a:ln>
          </p:spPr>
        </p:pic>
        <p:pic>
          <p:nvPicPr>
            <p:cNvPr id="12" name="Google Shape;979;p62">
              <a:extLst>
                <a:ext uri="{FF2B5EF4-FFF2-40B4-BE49-F238E27FC236}">
                  <a16:creationId xmlns:a16="http://schemas.microsoft.com/office/drawing/2014/main" id="{95D9B2C4-5784-0397-574B-BBD6B1F3A75F}"/>
                </a:ext>
                <a:ext uri="{C183D7F6-B498-43B3-948B-1728B52AA6E4}">
                  <adec:decorative xmlns:adec="http://schemas.microsoft.com/office/drawing/2017/decorative" val="1"/>
                </a:ext>
              </a:extLst>
            </p:cNvPr>
            <p:cNvPicPr preferRelativeResize="0"/>
            <p:nvPr/>
          </p:nvPicPr>
          <p:blipFill rotWithShape="1">
            <a:blip r:embed="rId6">
              <a:alphaModFix/>
            </a:blip>
            <a:srcRect/>
            <a:stretch/>
          </p:blipFill>
          <p:spPr>
            <a:xfrm>
              <a:off x="3391961" y="3640764"/>
              <a:ext cx="1084522" cy="1084522"/>
            </a:xfrm>
            <a:prstGeom prst="rect">
              <a:avLst/>
            </a:prstGeom>
            <a:noFill/>
            <a:ln>
              <a:noFill/>
            </a:ln>
          </p:spPr>
        </p:pic>
      </p:grpSp>
      <p:sp>
        <p:nvSpPr>
          <p:cNvPr id="13" name="Foliennummernplatzhalter 12">
            <a:extLst>
              <a:ext uri="{FF2B5EF4-FFF2-40B4-BE49-F238E27FC236}">
                <a16:creationId xmlns:a16="http://schemas.microsoft.com/office/drawing/2014/main" id="{E03A4140-EE7C-9C7A-614B-1AD06E099E65}"/>
              </a:ext>
            </a:extLst>
          </p:cNvPr>
          <p:cNvSpPr>
            <a:spLocks noGrp="1"/>
          </p:cNvSpPr>
          <p:nvPr>
            <p:ph type="sldNum" sz="quarter" idx="12"/>
          </p:nvPr>
        </p:nvSpPr>
        <p:spPr/>
        <p:txBody>
          <a:bodyPr/>
          <a:lstStyle/>
          <a:p>
            <a:fld id="{FBC7A862-7147-4493-B488-4E46DC49905D}" type="slidenum">
              <a:rPr lang="de-DE" smtClean="0"/>
              <a:t>9</a:t>
            </a:fld>
            <a:endParaRPr lang="de-DE"/>
          </a:p>
        </p:txBody>
      </p:sp>
    </p:spTree>
    <p:extLst>
      <p:ext uri="{BB962C8B-B14F-4D97-AF65-F5344CB8AC3E}">
        <p14:creationId xmlns:p14="http://schemas.microsoft.com/office/powerpoint/2010/main" val="3928722843"/>
      </p:ext>
    </p:extLst>
  </p:cSld>
  <p:clrMapOvr>
    <a:masterClrMapping/>
  </p:clrMapOvr>
</p:sld>
</file>

<file path=ppt/theme/theme1.xml><?xml version="1.0" encoding="utf-8"?>
<a:theme xmlns:a="http://schemas.openxmlformats.org/drawingml/2006/main" name="LNOB theme 2">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Tema d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7614c6a4-2a2e-4fc5-9bd1-025b5ca57be8">
      <Terms xmlns="http://schemas.microsoft.com/office/infopath/2007/PartnerControls"/>
    </lcf76f155ced4ddcb4097134ff3c332f>
    <TaxCatchAll xmlns="a5aa4242-87fb-4916-829f-9464053e2bcc"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10027F256131CF4FAAFC56610E4AF9BE" ma:contentTypeVersion="14" ma:contentTypeDescription="Crée un document." ma:contentTypeScope="" ma:versionID="8f8f41bda833e7327321b23de3652267">
  <xsd:schema xmlns:xsd="http://www.w3.org/2001/XMLSchema" xmlns:xs="http://www.w3.org/2001/XMLSchema" xmlns:p="http://schemas.microsoft.com/office/2006/metadata/properties" xmlns:ns2="7614c6a4-2a2e-4fc5-9bd1-025b5ca57be8" xmlns:ns3="a5aa4242-87fb-4916-829f-9464053e2bcc" targetNamespace="http://schemas.microsoft.com/office/2006/metadata/properties" ma:root="true" ma:fieldsID="2fcaa14946e7a500860c2e4cdb36516b" ns2:_="" ns3:_="">
    <xsd:import namespace="7614c6a4-2a2e-4fc5-9bd1-025b5ca57be8"/>
    <xsd:import namespace="a5aa4242-87fb-4916-829f-9464053e2bcc"/>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GenerationTime" minOccurs="0"/>
                <xsd:element ref="ns2:MediaServiceEventHashCode"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Loca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614c6a4-2a2e-4fc5-9bd1-025b5ca57be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Balises d’images" ma:readOnly="false" ma:fieldId="{5cf76f15-5ced-4ddc-b409-7134ff3c332f}" ma:taxonomyMulti="true" ma:sspId="b33cbdf1-b93e-4832-9ceb-89eec9b1d9a7"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dexed="true" ma:internalName="MediaServiceLocation" ma:readOnly="true">
      <xsd:simpleType>
        <xsd:restriction base="dms:Text"/>
      </xsd:simpleType>
    </xsd:element>
    <xsd:element name="MediaServiceBillingMetadata" ma:index="21"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5aa4242-87fb-4916-829f-9464053e2bcc"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ba8fe506-4d68-48c8-8426-001a6398cdcc}" ma:internalName="TaxCatchAll" ma:showField="CatchAllData" ma:web="a5aa4242-87fb-4916-829f-9464053e2bc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C5838BB-BE83-413D-8FD4-C85306A49A03}">
  <ds:schemaRefs>
    <ds:schemaRef ds:uri="7614c6a4-2a2e-4fc5-9bd1-025b5ca57be8"/>
    <ds:schemaRef ds:uri="a5aa4242-87fb-4916-829f-9464053e2bcc"/>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7EF65377-DC77-4E22-9012-837C46FAFDB8}">
  <ds:schemaRefs>
    <ds:schemaRef ds:uri="7614c6a4-2a2e-4fc5-9bd1-025b5ca57be8"/>
    <ds:schemaRef ds:uri="a5aa4242-87fb-4916-829f-9464053e2bcc"/>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1607B571-FBF5-40F8-BD1A-29A4B60DD99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0</TotalTime>
  <Words>8842</Words>
  <Application>Microsoft Office PowerPoint</Application>
  <PresentationFormat>Widescreen</PresentationFormat>
  <Paragraphs>601</Paragraphs>
  <Slides>32</Slides>
  <Notes>30</Notes>
  <HiddenSlides>1</HiddenSlides>
  <MMClips>2</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32</vt:i4>
      </vt:variant>
    </vt:vector>
  </HeadingPairs>
  <TitlesOfParts>
    <vt:vector size="37" baseType="lpstr">
      <vt:lpstr>Noto Sans Symbols</vt:lpstr>
      <vt:lpstr>Calibri</vt:lpstr>
      <vt:lpstr>Arial</vt:lpstr>
      <vt:lpstr>Times New Roman</vt:lpstr>
      <vt:lpstr>LNOB theme 2</vt:lpstr>
      <vt:lpstr>Introduction to Disability-Inclusive Food Security in Humanitarian Action</vt:lpstr>
      <vt:lpstr>Introduction &amp; Welcome</vt:lpstr>
      <vt:lpstr>In collaboration with:</vt:lpstr>
      <vt:lpstr>Phase 4 –  Leave No One Behind!</vt:lpstr>
      <vt:lpstr>Phase 4 - LNOB Project Results:</vt:lpstr>
      <vt:lpstr>Training Modules:</vt:lpstr>
      <vt:lpstr>Feedback and Complaints</vt:lpstr>
      <vt:lpstr>How do we want to work together?</vt:lpstr>
      <vt:lpstr>And now we would like to get to know you!</vt:lpstr>
      <vt:lpstr>Module 3: Situating Disability Inclusion within the Wider Humanitarian Landscape</vt:lpstr>
      <vt:lpstr>Module 3: Learning Objectives</vt:lpstr>
      <vt:lpstr>Share your understanding of inclusive humanitarian action.</vt:lpstr>
      <vt:lpstr>What is Inclusive Humanitarian Action? </vt:lpstr>
      <vt:lpstr>What is Inclusive Food Security? </vt:lpstr>
      <vt:lpstr>Data on Disability</vt:lpstr>
      <vt:lpstr>Data in humanitarian settings</vt:lpstr>
      <vt:lpstr>Why is disability-inclusive humanitarian action essential?</vt:lpstr>
      <vt:lpstr>Legal and Policy Framework</vt:lpstr>
      <vt:lpstr>Introducing: Convention on the Rights of Persons with Disabilities (CRPD)</vt:lpstr>
      <vt:lpstr>Supporting Commitments</vt:lpstr>
      <vt:lpstr>Global Food Security Cluster: Minimum Commitments for the Safety and Dignity of Affected Populations</vt:lpstr>
      <vt:lpstr>What about the Food Security Cluster?</vt:lpstr>
      <vt:lpstr>Who is responsible for inclusion of persons with disabilities?</vt:lpstr>
      <vt:lpstr>Example in practice:  Food Distribution</vt:lpstr>
      <vt:lpstr>Coffee break.</vt:lpstr>
      <vt:lpstr>Share your experiences</vt:lpstr>
      <vt:lpstr>Impact Moments… </vt:lpstr>
      <vt:lpstr>Key Learnings </vt:lpstr>
      <vt:lpstr>Training Modules:</vt:lpstr>
      <vt:lpstr>Any questions?</vt:lpstr>
      <vt:lpstr>Additional Resources:</vt:lpstr>
      <vt:lpstr>Last slide.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Di-FS Module 3 - Situating DI in humanitarian FS landscape</dc:title>
  <dc:creator>Phase 4 LNOB - Handicap International</dc:creator>
  <cp:lastModifiedBy>Haakon SPRIEWALD</cp:lastModifiedBy>
  <cp:revision>1</cp:revision>
  <dcterms:modified xsi:type="dcterms:W3CDTF">2026-08-11T12:22:48Z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0x01010010027F256131CF4FAAFC56610E4AF9BE</vt:lpwstr>
  </property>
  <property fmtid="{D5CDD505-2E9C-101B-9397-08002B2CF9AE}" pid="3" name="MediaServiceImageTags">
    <vt:lpwstr/>
  </property>
</Properties>
</file>