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94" r:id="rId4"/>
  </p:sldMasterIdLst>
  <p:notesMasterIdLst>
    <p:notesMasterId r:id="rId74"/>
  </p:notesMasterIdLst>
  <p:sldIdLst>
    <p:sldId id="303" r:id="rId5"/>
    <p:sldId id="331" r:id="rId6"/>
    <p:sldId id="332" r:id="rId7"/>
    <p:sldId id="333" r:id="rId8"/>
    <p:sldId id="334" r:id="rId9"/>
    <p:sldId id="335" r:id="rId10"/>
    <p:sldId id="336" r:id="rId11"/>
    <p:sldId id="337" r:id="rId12"/>
    <p:sldId id="338" r:id="rId13"/>
    <p:sldId id="339" r:id="rId14"/>
    <p:sldId id="340" r:id="rId15"/>
    <p:sldId id="341" r:id="rId16"/>
    <p:sldId id="342" r:id="rId17"/>
    <p:sldId id="343" r:id="rId18"/>
    <p:sldId id="344" r:id="rId19"/>
    <p:sldId id="345" r:id="rId20"/>
    <p:sldId id="346" r:id="rId21"/>
    <p:sldId id="347" r:id="rId22"/>
    <p:sldId id="348" r:id="rId23"/>
    <p:sldId id="349" r:id="rId24"/>
    <p:sldId id="350" r:id="rId25"/>
    <p:sldId id="351" r:id="rId26"/>
    <p:sldId id="352" r:id="rId27"/>
    <p:sldId id="353" r:id="rId28"/>
    <p:sldId id="354" r:id="rId29"/>
    <p:sldId id="355" r:id="rId30"/>
    <p:sldId id="356" r:id="rId31"/>
    <p:sldId id="319" r:id="rId32"/>
    <p:sldId id="358" r:id="rId33"/>
    <p:sldId id="359" r:id="rId34"/>
    <p:sldId id="360" r:id="rId35"/>
    <p:sldId id="363" r:id="rId36"/>
    <p:sldId id="361" r:id="rId37"/>
    <p:sldId id="362" r:id="rId38"/>
    <p:sldId id="364" r:id="rId39"/>
    <p:sldId id="365" r:id="rId40"/>
    <p:sldId id="366" r:id="rId41"/>
    <p:sldId id="370" r:id="rId42"/>
    <p:sldId id="367" r:id="rId43"/>
    <p:sldId id="368" r:id="rId44"/>
    <p:sldId id="369" r:id="rId45"/>
    <p:sldId id="371" r:id="rId46"/>
    <p:sldId id="372" r:id="rId47"/>
    <p:sldId id="373" r:id="rId48"/>
    <p:sldId id="374" r:id="rId49"/>
    <p:sldId id="375" r:id="rId50"/>
    <p:sldId id="376" r:id="rId51"/>
    <p:sldId id="377" r:id="rId52"/>
    <p:sldId id="395" r:id="rId53"/>
    <p:sldId id="379" r:id="rId54"/>
    <p:sldId id="380" r:id="rId55"/>
    <p:sldId id="381" r:id="rId56"/>
    <p:sldId id="382" r:id="rId57"/>
    <p:sldId id="383" r:id="rId58"/>
    <p:sldId id="384" r:id="rId59"/>
    <p:sldId id="385" r:id="rId60"/>
    <p:sldId id="386" r:id="rId61"/>
    <p:sldId id="387" r:id="rId62"/>
    <p:sldId id="388" r:id="rId63"/>
    <p:sldId id="389" r:id="rId64"/>
    <p:sldId id="394" r:id="rId65"/>
    <p:sldId id="393" r:id="rId66"/>
    <p:sldId id="392" r:id="rId67"/>
    <p:sldId id="391" r:id="rId68"/>
    <p:sldId id="390" r:id="rId69"/>
    <p:sldId id="320" r:id="rId70"/>
    <p:sldId id="318" r:id="rId71"/>
    <p:sldId id="322" r:id="rId72"/>
    <p:sldId id="323" r:id="rId73"/>
  </p:sldIdLst>
  <p:sldSz cx="12192000" cy="6858000"/>
  <p:notesSz cx="6858000" cy="9144000"/>
  <p:embeddedFontLst>
    <p:embeddedFont>
      <p:font typeface="Roboto" panose="02000000000000000000" pitchFamily="2" charset="0"/>
      <p:regular r:id="rId75"/>
      <p:bold r:id="rId76"/>
      <p:italic r:id="rId77"/>
      <p:boldItalic r:id="rId7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 slide." id="{D08F5FE9-0975-4DB3-9EFD-683771264008}">
          <p14:sldIdLst>
            <p14:sldId id="303"/>
          </p14:sldIdLst>
        </p14:section>
        <p14:section name="Introduction &amp; Welcome" id="{70E243F6-8510-486F-B245-EF2C32FCA941}">
          <p14:sldIdLst>
            <p14:sldId id="331"/>
            <p14:sldId id="332"/>
            <p14:sldId id="333"/>
            <p14:sldId id="334"/>
            <p14:sldId id="335"/>
            <p14:sldId id="336"/>
            <p14:sldId id="337"/>
            <p14:sldId id="338"/>
            <p14:sldId id="339"/>
            <p14:sldId id="340"/>
            <p14:sldId id="341"/>
            <p14:sldId id="342"/>
          </p14:sldIdLst>
        </p14:section>
        <p14:section name="Accessibility in service delivery, infrastructure and communication" id="{CC8C9C22-CBFD-4D1B-81A7-0CEAED27959D}">
          <p14:sldIdLst>
            <p14:sldId id="343"/>
            <p14:sldId id="344"/>
            <p14:sldId id="345"/>
            <p14:sldId id="346"/>
            <p14:sldId id="347"/>
            <p14:sldId id="348"/>
          </p14:sldIdLst>
        </p14:section>
        <p14:section name="R.E.C.U. Accessibility Framework" id="{747E8416-168B-4119-A46C-826F146B4CCB}">
          <p14:sldIdLst>
            <p14:sldId id="349"/>
            <p14:sldId id="350"/>
            <p14:sldId id="351"/>
            <p14:sldId id="352"/>
            <p14:sldId id="353"/>
            <p14:sldId id="354"/>
            <p14:sldId id="355"/>
            <p14:sldId id="356"/>
            <p14:sldId id="319"/>
          </p14:sldIdLst>
        </p14:section>
        <p14:section name="Phase 1 - Pre-Distribution Distribution" id="{D6CFF2DE-C07F-4299-A052-A7079C655F21}">
          <p14:sldIdLst>
            <p14:sldId id="358"/>
            <p14:sldId id="359"/>
            <p14:sldId id="360"/>
            <p14:sldId id="363"/>
            <p14:sldId id="361"/>
            <p14:sldId id="362"/>
          </p14:sldIdLst>
        </p14:section>
        <p14:section name="Phase 2 - During" id="{20886A15-ED1B-4EF5-9E4E-2B06EF7730EA}">
          <p14:sldIdLst>
            <p14:sldId id="364"/>
            <p14:sldId id="365"/>
            <p14:sldId id="366"/>
            <p14:sldId id="370"/>
            <p14:sldId id="367"/>
            <p14:sldId id="368"/>
            <p14:sldId id="369"/>
          </p14:sldIdLst>
        </p14:section>
        <p14:section name="Phase 3" id="{F7508605-1CAA-4736-8D3E-1168C07423F9}">
          <p14:sldIdLst>
            <p14:sldId id="371"/>
            <p14:sldId id="372"/>
            <p14:sldId id="373"/>
            <p14:sldId id="374"/>
            <p14:sldId id="375"/>
            <p14:sldId id="376"/>
            <p14:sldId id="377"/>
            <p14:sldId id="395"/>
          </p14:sldIdLst>
        </p14:section>
        <p14:section name="Universal Design" id="{61AB3A92-F143-4683-BB04-DE44896F8BDE}">
          <p14:sldIdLst>
            <p14:sldId id="379"/>
            <p14:sldId id="380"/>
            <p14:sldId id="381"/>
            <p14:sldId id="382"/>
            <p14:sldId id="383"/>
            <p14:sldId id="384"/>
            <p14:sldId id="385"/>
            <p14:sldId id="386"/>
            <p14:sldId id="387"/>
            <p14:sldId id="388"/>
            <p14:sldId id="389"/>
            <p14:sldId id="394"/>
            <p14:sldId id="393"/>
            <p14:sldId id="392"/>
            <p14:sldId id="391"/>
            <p14:sldId id="390"/>
            <p14:sldId id="320"/>
          </p14:sldIdLst>
        </p14:section>
        <p14:section name="Questions" id="{A43BC6AF-49EF-4E32-9C5A-3EA73FF953E5}">
          <p14:sldIdLst>
            <p14:sldId id="318"/>
          </p14:sldIdLst>
        </p14:section>
        <p14:section name="Additional Resources and End" id="{F454CC6E-A270-4905-AFB0-D252C2D2FD10}">
          <p14:sldIdLst>
            <p14:sldId id="322"/>
            <p14:sldId id="323"/>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4F8D"/>
    <a:srgbClr val="C92715"/>
    <a:srgbClr val="FFBE00"/>
    <a:srgbClr val="00AF4E"/>
    <a:srgbClr val="FFFFFF"/>
    <a:srgbClr val="004E9A"/>
    <a:srgbClr val="0070C0"/>
    <a:srgbClr val="0077C9"/>
    <a:srgbClr val="0077C8"/>
    <a:srgbClr val="E9EEF2"/>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9B3C48-23D4-4F98-929B-DF8B473C2088}" v="107" dt="2026-08-11T10:58:19.813"/>
    <p1510:client id="{33426FF2-2923-4C21-83D8-A0E0B0A1D149}" v="842" dt="2026-08-11T10:56:02.267"/>
    <p1510:client id="{D5ED2123-EE6D-417A-AF6B-CA7215B77CED}" v="100" dt="2026-08-11T11:06:04.0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1879" autoAdjust="0"/>
  </p:normalViewPr>
  <p:slideViewPr>
    <p:cSldViewPr snapToGrid="0">
      <p:cViewPr varScale="1">
        <p:scale>
          <a:sx n="54" d="100"/>
          <a:sy n="54" d="100"/>
        </p:scale>
        <p:origin x="193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microsoft.com/office/2015/10/relationships/revisionInfo" Target="revisionInfo.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notesMaster" Target="notesMasters/notesMaster1.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font" Target="fonts/font3.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font" Target="fonts/font1.fntdata"/><Relationship Id="rId83"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font" Target="fonts/font4.fntdata"/><Relationship Id="rId8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font" Target="fonts/font2.fntdata"/><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LEDERER" userId="S::h.lederer@hi.org::81799c97-6450-4fbb-9b3c-2fce78e53416" providerId="AD" clId="Web-{D2CD50DB-BC83-6EDE-DF89-9165152F51FF}"/>
    <pc:docChg chg="modSld">
      <pc:chgData name="Helen LEDERER" userId="S::h.lederer@hi.org::81799c97-6450-4fbb-9b3c-2fce78e53416" providerId="AD" clId="Web-{D2CD50DB-BC83-6EDE-DF89-9165152F51FF}" dt="2026-07-31T10:20:03.050" v="1" actId="20577"/>
      <pc:docMkLst>
        <pc:docMk/>
      </pc:docMkLst>
      <pc:sldChg chg="modSp">
        <pc:chgData name="Helen LEDERER" userId="S::h.lederer@hi.org::81799c97-6450-4fbb-9b3c-2fce78e53416" providerId="AD" clId="Web-{D2CD50DB-BC83-6EDE-DF89-9165152F51FF}" dt="2026-07-31T10:19:58.878" v="0" actId="20577"/>
        <pc:sldMkLst>
          <pc:docMk/>
          <pc:sldMk cId="2744818799" sldId="362"/>
        </pc:sldMkLst>
        <pc:spChg chg="mod">
          <ac:chgData name="Helen LEDERER" userId="S::h.lederer@hi.org::81799c97-6450-4fbb-9b3c-2fce78e53416" providerId="AD" clId="Web-{D2CD50DB-BC83-6EDE-DF89-9165152F51FF}" dt="2026-07-31T10:19:58.878" v="0" actId="20577"/>
          <ac:spMkLst>
            <pc:docMk/>
            <pc:sldMk cId="2744818799" sldId="362"/>
            <ac:spMk id="3" creationId="{B4A55C52-E6B4-1DF6-6CD0-7502F727E62B}"/>
          </ac:spMkLst>
        </pc:spChg>
      </pc:sldChg>
      <pc:sldChg chg="modSp">
        <pc:chgData name="Helen LEDERER" userId="S::h.lederer@hi.org::81799c97-6450-4fbb-9b3c-2fce78e53416" providerId="AD" clId="Web-{D2CD50DB-BC83-6EDE-DF89-9165152F51FF}" dt="2026-07-31T10:20:03.050" v="1" actId="20577"/>
        <pc:sldMkLst>
          <pc:docMk/>
          <pc:sldMk cId="3509373845" sldId="363"/>
        </pc:sldMkLst>
        <pc:spChg chg="mod">
          <ac:chgData name="Helen LEDERER" userId="S::h.lederer@hi.org::81799c97-6450-4fbb-9b3c-2fce78e53416" providerId="AD" clId="Web-{D2CD50DB-BC83-6EDE-DF89-9165152F51FF}" dt="2026-07-31T10:20:03.050" v="1" actId="20577"/>
          <ac:spMkLst>
            <pc:docMk/>
            <pc:sldMk cId="3509373845" sldId="363"/>
            <ac:spMk id="3" creationId="{9C60685A-1A8A-7B89-C570-0E65851FF029}"/>
          </ac:spMkLst>
        </pc:spChg>
      </pc:sldChg>
    </pc:docChg>
  </pc:docChgLst>
  <pc:docChgLst>
    <pc:chgData name="Amudha PENTEK" userId="b354404a-4e33-48b9-9452-4877fa7854a3" providerId="ADAL" clId="{DD2A2A80-C448-42E8-89EF-5829F24A062C}"/>
    <pc:docChg chg="undo redo custSel addSld delSld modSld sldOrd addSection delSection modSection">
      <pc:chgData name="Amudha PENTEK" userId="b354404a-4e33-48b9-9452-4877fa7854a3" providerId="ADAL" clId="{DD2A2A80-C448-42E8-89EF-5829F24A062C}" dt="2026-08-11T12:07:14.208" v="2050" actId="13244"/>
      <pc:docMkLst>
        <pc:docMk/>
      </pc:docMkLst>
      <pc:sldChg chg="modSp mod">
        <pc:chgData name="Amudha PENTEK" userId="b354404a-4e33-48b9-9452-4877fa7854a3" providerId="ADAL" clId="{DD2A2A80-C448-42E8-89EF-5829F24A062C}" dt="2026-08-11T10:56:52.892" v="1946"/>
        <pc:sldMkLst>
          <pc:docMk/>
          <pc:sldMk cId="1185726002" sldId="303"/>
        </pc:sldMkLst>
        <pc:spChg chg="mod">
          <ac:chgData name="Amudha PENTEK" userId="b354404a-4e33-48b9-9452-4877fa7854a3" providerId="ADAL" clId="{DD2A2A80-C448-42E8-89EF-5829F24A062C}" dt="2026-07-24T07:34:15.864" v="0"/>
          <ac:spMkLst>
            <pc:docMk/>
            <pc:sldMk cId="1185726002" sldId="303"/>
            <ac:spMk id="3" creationId="{27D5EFE5-83E6-C50B-ADB1-F73871B0A166}"/>
          </ac:spMkLst>
        </pc:spChg>
        <pc:spChg chg="mod">
          <ac:chgData name="Amudha PENTEK" userId="b354404a-4e33-48b9-9452-4877fa7854a3" providerId="ADAL" clId="{DD2A2A80-C448-42E8-89EF-5829F24A062C}" dt="2026-08-11T10:56:52.892" v="1946"/>
          <ac:spMkLst>
            <pc:docMk/>
            <pc:sldMk cId="1185726002" sldId="303"/>
            <ac:spMk id="6" creationId="{28E60DF1-6A26-22A8-54CF-3F002DDAF635}"/>
          </ac:spMkLst>
        </pc:spChg>
      </pc:sldChg>
      <pc:sldChg chg="add">
        <pc:chgData name="Amudha PENTEK" userId="b354404a-4e33-48b9-9452-4877fa7854a3" providerId="ADAL" clId="{DD2A2A80-C448-42E8-89EF-5829F24A062C}" dt="2026-07-31T15:08:17.275" v="1784"/>
        <pc:sldMkLst>
          <pc:docMk/>
          <pc:sldMk cId="361229888" sldId="320"/>
        </pc:sldMkLst>
      </pc:sldChg>
      <pc:sldChg chg="del">
        <pc:chgData name="Amudha PENTEK" userId="b354404a-4e33-48b9-9452-4877fa7854a3" providerId="ADAL" clId="{DD2A2A80-C448-42E8-89EF-5829F24A062C}" dt="2026-08-11T10:57:15.480" v="1949" actId="47"/>
        <pc:sldMkLst>
          <pc:docMk/>
          <pc:sldMk cId="0" sldId="321"/>
        </pc:sldMkLst>
      </pc:sldChg>
      <pc:sldChg chg="modSp mod modNotesTx">
        <pc:chgData name="Amudha PENTEK" userId="b354404a-4e33-48b9-9452-4877fa7854a3" providerId="ADAL" clId="{DD2A2A80-C448-42E8-89EF-5829F24A062C}" dt="2026-08-11T11:00:03.068" v="1971" actId="6549"/>
        <pc:sldMkLst>
          <pc:docMk/>
          <pc:sldMk cId="2627569457" sldId="322"/>
        </pc:sldMkLst>
        <pc:spChg chg="mod">
          <ac:chgData name="Amudha PENTEK" userId="b354404a-4e33-48b9-9452-4877fa7854a3" providerId="ADAL" clId="{DD2A2A80-C448-42E8-89EF-5829F24A062C}" dt="2026-08-11T11:00:03.068" v="1971" actId="6549"/>
          <ac:spMkLst>
            <pc:docMk/>
            <pc:sldMk cId="2627569457" sldId="322"/>
            <ac:spMk id="3" creationId="{5E7D0F4E-73C1-A2A4-8CC5-F35E75A8D9FE}"/>
          </ac:spMkLst>
        </pc:spChg>
      </pc:sldChg>
      <pc:sldChg chg="add ord">
        <pc:chgData name="Amudha PENTEK" userId="b354404a-4e33-48b9-9452-4877fa7854a3" providerId="ADAL" clId="{DD2A2A80-C448-42E8-89EF-5829F24A062C}" dt="2026-07-24T07:48:05.514" v="3"/>
        <pc:sldMkLst>
          <pc:docMk/>
          <pc:sldMk cId="4032557257" sldId="331"/>
        </pc:sldMkLst>
      </pc:sldChg>
      <pc:sldChg chg="modSp add mod">
        <pc:chgData name="Amudha PENTEK" userId="b354404a-4e33-48b9-9452-4877fa7854a3" providerId="ADAL" clId="{DD2A2A80-C448-42E8-89EF-5829F24A062C}" dt="2026-07-28T14:27:51.586" v="148" actId="20577"/>
        <pc:sldMkLst>
          <pc:docMk/>
          <pc:sldMk cId="568384167" sldId="332"/>
        </pc:sldMkLst>
        <pc:spChg chg="mod">
          <ac:chgData name="Amudha PENTEK" userId="b354404a-4e33-48b9-9452-4877fa7854a3" providerId="ADAL" clId="{DD2A2A80-C448-42E8-89EF-5829F24A062C}" dt="2026-07-28T14:27:51.586" v="148" actId="20577"/>
          <ac:spMkLst>
            <pc:docMk/>
            <pc:sldMk cId="568384167" sldId="332"/>
            <ac:spMk id="24" creationId="{14273618-5F8F-B173-9512-DA66561E0D4B}"/>
          </ac:spMkLst>
        </pc:spChg>
      </pc:sldChg>
      <pc:sldChg chg="add">
        <pc:chgData name="Amudha PENTEK" userId="b354404a-4e33-48b9-9452-4877fa7854a3" providerId="ADAL" clId="{DD2A2A80-C448-42E8-89EF-5829F24A062C}" dt="2026-07-24T07:48:18.678" v="5"/>
        <pc:sldMkLst>
          <pc:docMk/>
          <pc:sldMk cId="2960159982" sldId="333"/>
        </pc:sldMkLst>
      </pc:sldChg>
      <pc:sldChg chg="add">
        <pc:chgData name="Amudha PENTEK" userId="b354404a-4e33-48b9-9452-4877fa7854a3" providerId="ADAL" clId="{DD2A2A80-C448-42E8-89EF-5829F24A062C}" dt="2026-07-24T07:48:24.467" v="6"/>
        <pc:sldMkLst>
          <pc:docMk/>
          <pc:sldMk cId="295162350" sldId="334"/>
        </pc:sldMkLst>
      </pc:sldChg>
      <pc:sldChg chg="add">
        <pc:chgData name="Amudha PENTEK" userId="b354404a-4e33-48b9-9452-4877fa7854a3" providerId="ADAL" clId="{DD2A2A80-C448-42E8-89EF-5829F24A062C}" dt="2026-07-24T07:48:31.620" v="7"/>
        <pc:sldMkLst>
          <pc:docMk/>
          <pc:sldMk cId="2144039308" sldId="335"/>
        </pc:sldMkLst>
      </pc:sldChg>
      <pc:sldChg chg="add">
        <pc:chgData name="Amudha PENTEK" userId="b354404a-4e33-48b9-9452-4877fa7854a3" providerId="ADAL" clId="{DD2A2A80-C448-42E8-89EF-5829F24A062C}" dt="2026-07-24T07:49:11.517" v="8"/>
        <pc:sldMkLst>
          <pc:docMk/>
          <pc:sldMk cId="195380852" sldId="336"/>
        </pc:sldMkLst>
      </pc:sldChg>
      <pc:sldChg chg="add">
        <pc:chgData name="Amudha PENTEK" userId="b354404a-4e33-48b9-9452-4877fa7854a3" providerId="ADAL" clId="{DD2A2A80-C448-42E8-89EF-5829F24A062C}" dt="2026-07-24T07:49:18.049" v="9"/>
        <pc:sldMkLst>
          <pc:docMk/>
          <pc:sldMk cId="2415496477" sldId="337"/>
        </pc:sldMkLst>
      </pc:sldChg>
      <pc:sldChg chg="add ord">
        <pc:chgData name="Amudha PENTEK" userId="b354404a-4e33-48b9-9452-4877fa7854a3" providerId="ADAL" clId="{DD2A2A80-C448-42E8-89EF-5829F24A062C}" dt="2026-07-24T07:52:33.455" v="12"/>
        <pc:sldMkLst>
          <pc:docMk/>
          <pc:sldMk cId="3663719452" sldId="338"/>
        </pc:sldMkLst>
      </pc:sldChg>
      <pc:sldChg chg="modSp new mod modNotesTx">
        <pc:chgData name="Amudha PENTEK" userId="b354404a-4e33-48b9-9452-4877fa7854a3" providerId="ADAL" clId="{DD2A2A80-C448-42E8-89EF-5829F24A062C}" dt="2026-07-31T13:29:02.574" v="1507" actId="20577"/>
        <pc:sldMkLst>
          <pc:docMk/>
          <pc:sldMk cId="3386495269" sldId="339"/>
        </pc:sldMkLst>
        <pc:spChg chg="mod">
          <ac:chgData name="Amudha PENTEK" userId="b354404a-4e33-48b9-9452-4877fa7854a3" providerId="ADAL" clId="{DD2A2A80-C448-42E8-89EF-5829F24A062C}" dt="2026-07-29T09:34:34.100" v="159" actId="207"/>
          <ac:spMkLst>
            <pc:docMk/>
            <pc:sldMk cId="3386495269" sldId="339"/>
            <ac:spMk id="2" creationId="{3DBC3E1B-80D4-4823-A9C0-E3C5BD4FD039}"/>
          </ac:spMkLst>
        </pc:spChg>
        <pc:spChg chg="mod">
          <ac:chgData name="Amudha PENTEK" userId="b354404a-4e33-48b9-9452-4877fa7854a3" providerId="ADAL" clId="{DD2A2A80-C448-42E8-89EF-5829F24A062C}" dt="2026-07-29T09:34:49.427" v="163" actId="20577"/>
          <ac:spMkLst>
            <pc:docMk/>
            <pc:sldMk cId="3386495269" sldId="339"/>
            <ac:spMk id="3" creationId="{0BAB9385-F2A6-95C2-EE97-AD4453FC3EB2}"/>
          </ac:spMkLst>
        </pc:spChg>
      </pc:sldChg>
      <pc:sldChg chg="modSp add mod modClrScheme chgLayout modNotesTx">
        <pc:chgData name="Amudha PENTEK" userId="b354404a-4e33-48b9-9452-4877fa7854a3" providerId="ADAL" clId="{DD2A2A80-C448-42E8-89EF-5829F24A062C}" dt="2026-07-31T13:29:16.973" v="1509" actId="20577"/>
        <pc:sldMkLst>
          <pc:docMk/>
          <pc:sldMk cId="4010981141" sldId="340"/>
        </pc:sldMkLst>
        <pc:spChg chg="mod ord">
          <ac:chgData name="Amudha PENTEK" userId="b354404a-4e33-48b9-9452-4877fa7854a3" providerId="ADAL" clId="{DD2A2A80-C448-42E8-89EF-5829F24A062C}" dt="2026-07-29T09:37:02.393" v="174" actId="700"/>
          <ac:spMkLst>
            <pc:docMk/>
            <pc:sldMk cId="4010981141" sldId="340"/>
            <ac:spMk id="2" creationId="{B55764DC-8D7C-A16F-43D9-CE3DE6902084}"/>
          </ac:spMkLst>
        </pc:spChg>
        <pc:spChg chg="mod ord">
          <ac:chgData name="Amudha PENTEK" userId="b354404a-4e33-48b9-9452-4877fa7854a3" providerId="ADAL" clId="{DD2A2A80-C448-42E8-89EF-5829F24A062C}" dt="2026-07-29T09:37:02.393" v="174" actId="700"/>
          <ac:spMkLst>
            <pc:docMk/>
            <pc:sldMk cId="4010981141" sldId="340"/>
            <ac:spMk id="3" creationId="{F1E00A01-1B6E-8A76-0694-EC5DFA6D9D38}"/>
          </ac:spMkLst>
        </pc:spChg>
        <pc:spChg chg="mod ord">
          <ac:chgData name="Amudha PENTEK" userId="b354404a-4e33-48b9-9452-4877fa7854a3" providerId="ADAL" clId="{DD2A2A80-C448-42E8-89EF-5829F24A062C}" dt="2026-07-29T09:37:02.393" v="174" actId="700"/>
          <ac:spMkLst>
            <pc:docMk/>
            <pc:sldMk cId="4010981141" sldId="340"/>
            <ac:spMk id="4" creationId="{0DDBB27E-54EB-8441-4311-FE46C8C8C9A0}"/>
          </ac:spMkLst>
        </pc:spChg>
      </pc:sldChg>
      <pc:sldChg chg="addSp delSp modSp new mod modClrScheme modShow chgLayout modNotesTx">
        <pc:chgData name="Amudha PENTEK" userId="b354404a-4e33-48b9-9452-4877fa7854a3" providerId="ADAL" clId="{DD2A2A80-C448-42E8-89EF-5829F24A062C}" dt="2026-07-31T13:29:30.686" v="1512" actId="20577"/>
        <pc:sldMkLst>
          <pc:docMk/>
          <pc:sldMk cId="5261892" sldId="341"/>
        </pc:sldMkLst>
        <pc:spChg chg="mod ord">
          <ac:chgData name="Amudha PENTEK" userId="b354404a-4e33-48b9-9452-4877fa7854a3" providerId="ADAL" clId="{DD2A2A80-C448-42E8-89EF-5829F24A062C}" dt="2026-07-29T09:40:25.268" v="215" actId="13244"/>
          <ac:spMkLst>
            <pc:docMk/>
            <pc:sldMk cId="5261892" sldId="341"/>
            <ac:spMk id="4" creationId="{EDCD6141-5103-AC4C-EBF5-B960F9BC2405}"/>
          </ac:spMkLst>
        </pc:spChg>
        <pc:spChg chg="add mod ord">
          <ac:chgData name="Amudha PENTEK" userId="b354404a-4e33-48b9-9452-4877fa7854a3" providerId="ADAL" clId="{DD2A2A80-C448-42E8-89EF-5829F24A062C}" dt="2026-07-29T09:37:39.117" v="185" actId="14100"/>
          <ac:spMkLst>
            <pc:docMk/>
            <pc:sldMk cId="5261892" sldId="341"/>
            <ac:spMk id="5" creationId="{A4582A30-FCDF-48F4-E243-DA8DB40EDA20}"/>
          </ac:spMkLst>
        </pc:spChg>
        <pc:spChg chg="add mod ord">
          <ac:chgData name="Amudha PENTEK" userId="b354404a-4e33-48b9-9452-4877fa7854a3" providerId="ADAL" clId="{DD2A2A80-C448-42E8-89EF-5829F24A062C}" dt="2026-07-29T09:38:18.840" v="193" actId="27636"/>
          <ac:spMkLst>
            <pc:docMk/>
            <pc:sldMk cId="5261892" sldId="341"/>
            <ac:spMk id="6" creationId="{46EB03A8-0886-F9E9-5E2C-BF2CA64CBD22}"/>
          </ac:spMkLst>
        </pc:spChg>
        <pc:spChg chg="add mod">
          <ac:chgData name="Amudha PENTEK" userId="b354404a-4e33-48b9-9452-4877fa7854a3" providerId="ADAL" clId="{DD2A2A80-C448-42E8-89EF-5829F24A062C}" dt="2026-07-29T09:38:59.867" v="199"/>
          <ac:spMkLst>
            <pc:docMk/>
            <pc:sldMk cId="5261892" sldId="341"/>
            <ac:spMk id="8" creationId="{A14343A9-DBEE-FF5B-0E82-F17BF7025863}"/>
          </ac:spMkLst>
        </pc:spChg>
        <pc:spChg chg="add mod">
          <ac:chgData name="Amudha PENTEK" userId="b354404a-4e33-48b9-9452-4877fa7854a3" providerId="ADAL" clId="{DD2A2A80-C448-42E8-89EF-5829F24A062C}" dt="2026-07-29T09:39:07.955" v="202" actId="1076"/>
          <ac:spMkLst>
            <pc:docMk/>
            <pc:sldMk cId="5261892" sldId="341"/>
            <ac:spMk id="10" creationId="{54FE351D-8B84-6F62-7AC8-3ACADBBE5C8A}"/>
          </ac:spMkLst>
        </pc:spChg>
        <pc:spChg chg="add mod">
          <ac:chgData name="Amudha PENTEK" userId="b354404a-4e33-48b9-9452-4877fa7854a3" providerId="ADAL" clId="{DD2A2A80-C448-42E8-89EF-5829F24A062C}" dt="2026-07-29T09:39:26.510" v="206" actId="1076"/>
          <ac:spMkLst>
            <pc:docMk/>
            <pc:sldMk cId="5261892" sldId="341"/>
            <ac:spMk id="12" creationId="{A01B7A1F-7BF9-F53A-F710-244927E4D8A3}"/>
          </ac:spMkLst>
        </pc:spChg>
        <pc:spChg chg="add mod">
          <ac:chgData name="Amudha PENTEK" userId="b354404a-4e33-48b9-9452-4877fa7854a3" providerId="ADAL" clId="{DD2A2A80-C448-42E8-89EF-5829F24A062C}" dt="2026-07-29T09:39:50.980" v="210" actId="14100"/>
          <ac:spMkLst>
            <pc:docMk/>
            <pc:sldMk cId="5261892" sldId="341"/>
            <ac:spMk id="14" creationId="{EAA36E87-5AA1-CC3B-1D85-F538772B6FC5}"/>
          </ac:spMkLst>
        </pc:spChg>
        <pc:spChg chg="add mod">
          <ac:chgData name="Amudha PENTEK" userId="b354404a-4e33-48b9-9452-4877fa7854a3" providerId="ADAL" clId="{DD2A2A80-C448-42E8-89EF-5829F24A062C}" dt="2026-07-29T09:40:18.772" v="214" actId="27636"/>
          <ac:spMkLst>
            <pc:docMk/>
            <pc:sldMk cId="5261892" sldId="341"/>
            <ac:spMk id="15" creationId="{DF2F8BC1-DDAA-E953-462F-FCF037BA62E6}"/>
          </ac:spMkLst>
        </pc:spChg>
      </pc:sldChg>
      <pc:sldChg chg="modSp add mod modShow modNotesTx">
        <pc:chgData name="Amudha PENTEK" userId="b354404a-4e33-48b9-9452-4877fa7854a3" providerId="ADAL" clId="{DD2A2A80-C448-42E8-89EF-5829F24A062C}" dt="2026-07-31T13:29:46.162" v="1516" actId="20577"/>
        <pc:sldMkLst>
          <pc:docMk/>
          <pc:sldMk cId="635363787" sldId="342"/>
        </pc:sldMkLst>
        <pc:spChg chg="mod">
          <ac:chgData name="Amudha PENTEK" userId="b354404a-4e33-48b9-9452-4877fa7854a3" providerId="ADAL" clId="{DD2A2A80-C448-42E8-89EF-5829F24A062C}" dt="2026-07-29T09:41:44.101" v="224" actId="27636"/>
          <ac:spMkLst>
            <pc:docMk/>
            <pc:sldMk cId="635363787" sldId="342"/>
            <ac:spMk id="2" creationId="{F1C9BA0C-4C2B-7A40-BC2A-398B139D0898}"/>
          </ac:spMkLst>
        </pc:spChg>
        <pc:spChg chg="mod">
          <ac:chgData name="Amudha PENTEK" userId="b354404a-4e33-48b9-9452-4877fa7854a3" providerId="ADAL" clId="{DD2A2A80-C448-42E8-89EF-5829F24A062C}" dt="2026-07-29T09:41:55.235" v="227" actId="27636"/>
          <ac:spMkLst>
            <pc:docMk/>
            <pc:sldMk cId="635363787" sldId="342"/>
            <ac:spMk id="3" creationId="{F72FB42F-3083-40BE-4AA6-986A144F7317}"/>
          </ac:spMkLst>
        </pc:spChg>
      </pc:sldChg>
      <pc:sldChg chg="addSp delSp modSp new mod modClrScheme chgLayout modNotesTx">
        <pc:chgData name="Amudha PENTEK" userId="b354404a-4e33-48b9-9452-4877fa7854a3" providerId="ADAL" clId="{DD2A2A80-C448-42E8-89EF-5829F24A062C}" dt="2026-07-31T13:30:02.450" v="1518" actId="20577"/>
        <pc:sldMkLst>
          <pc:docMk/>
          <pc:sldMk cId="1179950998" sldId="343"/>
        </pc:sldMkLst>
        <pc:spChg chg="mod ord">
          <ac:chgData name="Amudha PENTEK" userId="b354404a-4e33-48b9-9452-4877fa7854a3" providerId="ADAL" clId="{DD2A2A80-C448-42E8-89EF-5829F24A062C}" dt="2026-07-29T09:44:48.549" v="250" actId="13244"/>
          <ac:spMkLst>
            <pc:docMk/>
            <pc:sldMk cId="1179950998" sldId="343"/>
            <ac:spMk id="4" creationId="{6328734E-595E-E108-D385-0056622E033F}"/>
          </ac:spMkLst>
        </pc:spChg>
        <pc:spChg chg="add mod ord">
          <ac:chgData name="Amudha PENTEK" userId="b354404a-4e33-48b9-9452-4877fa7854a3" providerId="ADAL" clId="{DD2A2A80-C448-42E8-89EF-5829F24A062C}" dt="2026-07-29T09:43:03.548" v="234" actId="14100"/>
          <ac:spMkLst>
            <pc:docMk/>
            <pc:sldMk cId="1179950998" sldId="343"/>
            <ac:spMk id="5" creationId="{B7F2CEB5-FD0D-8CDC-C25E-E1FABB4C5F75}"/>
          </ac:spMkLst>
        </pc:spChg>
        <pc:spChg chg="add mod">
          <ac:chgData name="Amudha PENTEK" userId="b354404a-4e33-48b9-9452-4877fa7854a3" providerId="ADAL" clId="{DD2A2A80-C448-42E8-89EF-5829F24A062C}" dt="2026-07-29T09:43:32.789" v="240"/>
          <ac:spMkLst>
            <pc:docMk/>
            <pc:sldMk cId="1179950998" sldId="343"/>
            <ac:spMk id="8" creationId="{88C30A9D-EC9F-3047-1B3A-235DCF6B5BFA}"/>
          </ac:spMkLst>
        </pc:spChg>
        <pc:spChg chg="add mod">
          <ac:chgData name="Amudha PENTEK" userId="b354404a-4e33-48b9-9452-4877fa7854a3" providerId="ADAL" clId="{DD2A2A80-C448-42E8-89EF-5829F24A062C}" dt="2026-07-29T09:43:43.051" v="243" actId="1076"/>
          <ac:spMkLst>
            <pc:docMk/>
            <pc:sldMk cId="1179950998" sldId="343"/>
            <ac:spMk id="10" creationId="{BB9000F3-A243-E1C9-95D7-29A1B15A2342}"/>
          </ac:spMkLst>
        </pc:spChg>
        <pc:picChg chg="add mod">
          <ac:chgData name="Amudha PENTEK" userId="b354404a-4e33-48b9-9452-4877fa7854a3" providerId="ADAL" clId="{DD2A2A80-C448-42E8-89EF-5829F24A062C}" dt="2026-07-29T09:45:11.305" v="252" actId="1036"/>
          <ac:picMkLst>
            <pc:docMk/>
            <pc:sldMk cId="1179950998" sldId="343"/>
            <ac:picMk id="12" creationId="{383C60F6-C42A-0C17-F591-DAFE0402B52F}"/>
          </ac:picMkLst>
        </pc:picChg>
        <pc:picChg chg="add mod">
          <ac:chgData name="Amudha PENTEK" userId="b354404a-4e33-48b9-9452-4877fa7854a3" providerId="ADAL" clId="{DD2A2A80-C448-42E8-89EF-5829F24A062C}" dt="2026-07-29T09:44:30.036" v="249" actId="962"/>
          <ac:picMkLst>
            <pc:docMk/>
            <pc:sldMk cId="1179950998" sldId="343"/>
            <ac:picMk id="14" creationId="{35540A3D-0DDE-069D-CA25-68D6E6BD9DB0}"/>
          </ac:picMkLst>
        </pc:picChg>
      </pc:sldChg>
      <pc:sldChg chg="addSp delSp modSp new mod modClrScheme delAnim modAnim chgLayout modNotesTx">
        <pc:chgData name="Amudha PENTEK" userId="b354404a-4e33-48b9-9452-4877fa7854a3" providerId="ADAL" clId="{DD2A2A80-C448-42E8-89EF-5829F24A062C}" dt="2026-07-31T13:30:58.328" v="1524" actId="20577"/>
        <pc:sldMkLst>
          <pc:docMk/>
          <pc:sldMk cId="3197573813" sldId="344"/>
        </pc:sldMkLst>
        <pc:spChg chg="mod ord">
          <ac:chgData name="Amudha PENTEK" userId="b354404a-4e33-48b9-9452-4877fa7854a3" providerId="ADAL" clId="{DD2A2A80-C448-42E8-89EF-5829F24A062C}" dt="2026-07-29T10:06:38.073" v="424" actId="13244"/>
          <ac:spMkLst>
            <pc:docMk/>
            <pc:sldMk cId="3197573813" sldId="344"/>
            <ac:spMk id="4" creationId="{93340C88-5247-3C70-340A-513CA11253D1}"/>
          </ac:spMkLst>
        </pc:spChg>
        <pc:spChg chg="add mod ord">
          <ac:chgData name="Amudha PENTEK" userId="b354404a-4e33-48b9-9452-4877fa7854a3" providerId="ADAL" clId="{DD2A2A80-C448-42E8-89EF-5829F24A062C}" dt="2026-07-29T09:47:53.945" v="275" actId="14100"/>
          <ac:spMkLst>
            <pc:docMk/>
            <pc:sldMk cId="3197573813" sldId="344"/>
            <ac:spMk id="5" creationId="{F4173851-72B2-51D9-24A1-88F0B5A8B8BB}"/>
          </ac:spMkLst>
        </pc:spChg>
        <pc:spChg chg="add mod ord">
          <ac:chgData name="Amudha PENTEK" userId="b354404a-4e33-48b9-9452-4877fa7854a3" providerId="ADAL" clId="{DD2A2A80-C448-42E8-89EF-5829F24A062C}" dt="2026-07-29T10:05:50.074" v="414" actId="20577"/>
          <ac:spMkLst>
            <pc:docMk/>
            <pc:sldMk cId="3197573813" sldId="344"/>
            <ac:spMk id="6" creationId="{F14A706E-2AE9-FEC7-BA3B-A668B9A60F73}"/>
          </ac:spMkLst>
        </pc:spChg>
        <pc:spChg chg="add mod ord">
          <ac:chgData name="Amudha PENTEK" userId="b354404a-4e33-48b9-9452-4877fa7854a3" providerId="ADAL" clId="{DD2A2A80-C448-42E8-89EF-5829F24A062C}" dt="2026-07-29T10:06:40.812" v="425" actId="13244"/>
          <ac:spMkLst>
            <pc:docMk/>
            <pc:sldMk cId="3197573813" sldId="344"/>
            <ac:spMk id="14" creationId="{57C28E05-FF61-7D93-47FA-CAEDDD397C1F}"/>
          </ac:spMkLst>
        </pc:spChg>
        <pc:picChg chg="add mod">
          <ac:chgData name="Amudha PENTEK" userId="b354404a-4e33-48b9-9452-4877fa7854a3" providerId="ADAL" clId="{DD2A2A80-C448-42E8-89EF-5829F24A062C}" dt="2026-07-29T09:48:36.924" v="284" actId="962"/>
          <ac:picMkLst>
            <pc:docMk/>
            <pc:sldMk cId="3197573813" sldId="344"/>
            <ac:picMk id="8" creationId="{F9CB69A4-6813-D0CF-A7A8-1C54C8111CD3}"/>
          </ac:picMkLst>
        </pc:picChg>
        <pc:picChg chg="add mod">
          <ac:chgData name="Amudha PENTEK" userId="b354404a-4e33-48b9-9452-4877fa7854a3" providerId="ADAL" clId="{DD2A2A80-C448-42E8-89EF-5829F24A062C}" dt="2026-07-29T10:06:08.014" v="420" actId="962"/>
          <ac:picMkLst>
            <pc:docMk/>
            <pc:sldMk cId="3197573813" sldId="344"/>
            <ac:picMk id="16" creationId="{786F031D-F975-6674-D028-89A53BF10743}"/>
          </ac:picMkLst>
        </pc:picChg>
      </pc:sldChg>
      <pc:sldChg chg="addSp delSp modSp new mod modAnim modNotesTx">
        <pc:chgData name="Amudha PENTEK" userId="b354404a-4e33-48b9-9452-4877fa7854a3" providerId="ADAL" clId="{DD2A2A80-C448-42E8-89EF-5829F24A062C}" dt="2026-07-31T13:31:17.167" v="1529" actId="20577"/>
        <pc:sldMkLst>
          <pc:docMk/>
          <pc:sldMk cId="626251541" sldId="345"/>
        </pc:sldMkLst>
        <pc:spChg chg="mod">
          <ac:chgData name="Amudha PENTEK" userId="b354404a-4e33-48b9-9452-4877fa7854a3" providerId="ADAL" clId="{DD2A2A80-C448-42E8-89EF-5829F24A062C}" dt="2026-07-29T09:50:29.030" v="293" actId="404"/>
          <ac:spMkLst>
            <pc:docMk/>
            <pc:sldMk cId="626251541" sldId="345"/>
            <ac:spMk id="2" creationId="{A37C9A08-127E-4480-E053-7B53A6A432BB}"/>
          </ac:spMkLst>
        </pc:spChg>
        <pc:spChg chg="ord">
          <ac:chgData name="Amudha PENTEK" userId="b354404a-4e33-48b9-9452-4877fa7854a3" providerId="ADAL" clId="{DD2A2A80-C448-42E8-89EF-5829F24A062C}" dt="2026-07-29T10:08:30.508" v="438" actId="13244"/>
          <ac:spMkLst>
            <pc:docMk/>
            <pc:sldMk cId="626251541" sldId="345"/>
            <ac:spMk id="4" creationId="{BC3AA0F5-96C6-8C7B-7642-490F656183AC}"/>
          </ac:spMkLst>
        </pc:spChg>
        <pc:spChg chg="add mod">
          <ac:chgData name="Amudha PENTEK" userId="b354404a-4e33-48b9-9452-4877fa7854a3" providerId="ADAL" clId="{DD2A2A80-C448-42E8-89EF-5829F24A062C}" dt="2026-07-29T09:51:58.406" v="303" actId="688"/>
          <ac:spMkLst>
            <pc:docMk/>
            <pc:sldMk cId="626251541" sldId="345"/>
            <ac:spMk id="8" creationId="{AD5AC620-2171-B484-791B-BD4CF6B4D2BC}"/>
          </ac:spMkLst>
        </pc:spChg>
        <pc:spChg chg="add mod">
          <ac:chgData name="Amudha PENTEK" userId="b354404a-4e33-48b9-9452-4877fa7854a3" providerId="ADAL" clId="{DD2A2A80-C448-42E8-89EF-5829F24A062C}" dt="2026-07-29T10:07:58.732" v="431" actId="1076"/>
          <ac:spMkLst>
            <pc:docMk/>
            <pc:sldMk cId="626251541" sldId="345"/>
            <ac:spMk id="11" creationId="{8CD1A7ED-F486-B983-E419-772198CA0E3A}"/>
          </ac:spMkLst>
        </pc:spChg>
        <pc:spChg chg="add mod">
          <ac:chgData name="Amudha PENTEK" userId="b354404a-4e33-48b9-9452-4877fa7854a3" providerId="ADAL" clId="{DD2A2A80-C448-42E8-89EF-5829F24A062C}" dt="2026-07-29T10:08:18.548" v="435" actId="1076"/>
          <ac:spMkLst>
            <pc:docMk/>
            <pc:sldMk cId="626251541" sldId="345"/>
            <ac:spMk id="13" creationId="{789FB2C2-C4D0-4DE8-C653-ADBDCF11F2F3}"/>
          </ac:spMkLst>
        </pc:spChg>
        <pc:spChg chg="add mod">
          <ac:chgData name="Amudha PENTEK" userId="b354404a-4e33-48b9-9452-4877fa7854a3" providerId="ADAL" clId="{DD2A2A80-C448-42E8-89EF-5829F24A062C}" dt="2026-07-29T10:08:14.486" v="434" actId="14100"/>
          <ac:spMkLst>
            <pc:docMk/>
            <pc:sldMk cId="626251541" sldId="345"/>
            <ac:spMk id="15" creationId="{D87638E6-6EB5-D8A4-1D72-4FAFB612210A}"/>
          </ac:spMkLst>
        </pc:spChg>
        <pc:picChg chg="add mod">
          <ac:chgData name="Amudha PENTEK" userId="b354404a-4e33-48b9-9452-4877fa7854a3" providerId="ADAL" clId="{DD2A2A80-C448-42E8-89EF-5829F24A062C}" dt="2026-07-29T10:08:24.128" v="436" actId="962"/>
          <ac:picMkLst>
            <pc:docMk/>
            <pc:sldMk cId="626251541" sldId="345"/>
            <ac:picMk id="6" creationId="{A2FA6C7C-2C6D-4C16-5B2E-F3DF3024B7D0}"/>
          </ac:picMkLst>
        </pc:picChg>
        <pc:cxnChg chg="add mod">
          <ac:chgData name="Amudha PENTEK" userId="b354404a-4e33-48b9-9452-4877fa7854a3" providerId="ADAL" clId="{DD2A2A80-C448-42E8-89EF-5829F24A062C}" dt="2026-07-29T10:08:26.313" v="437" actId="962"/>
          <ac:cxnSpMkLst>
            <pc:docMk/>
            <pc:sldMk cId="626251541" sldId="345"/>
            <ac:cxnSpMk id="9" creationId="{D0012D3F-B68B-1F48-F725-ED35CF424174}"/>
          </ac:cxnSpMkLst>
        </pc:cxnChg>
      </pc:sldChg>
      <pc:sldChg chg="addSp delSp modSp add mod modClrScheme chgLayout modNotesTx">
        <pc:chgData name="Amudha PENTEK" userId="b354404a-4e33-48b9-9452-4877fa7854a3" providerId="ADAL" clId="{DD2A2A80-C448-42E8-89EF-5829F24A062C}" dt="2026-07-31T13:31:47.523" v="1531" actId="20577"/>
        <pc:sldMkLst>
          <pc:docMk/>
          <pc:sldMk cId="3701071627" sldId="346"/>
        </pc:sldMkLst>
        <pc:spChg chg="add mod ord">
          <ac:chgData name="Amudha PENTEK" userId="b354404a-4e33-48b9-9452-4877fa7854a3" providerId="ADAL" clId="{DD2A2A80-C448-42E8-89EF-5829F24A062C}" dt="2026-07-29T11:47:22.582" v="501" actId="13244"/>
          <ac:spMkLst>
            <pc:docMk/>
            <pc:sldMk cId="3701071627" sldId="346"/>
            <ac:spMk id="3" creationId="{36339AED-DFA7-6735-6270-E8FE31927BF4}"/>
          </ac:spMkLst>
        </pc:spChg>
        <pc:spChg chg="mod ord">
          <ac:chgData name="Amudha PENTEK" userId="b354404a-4e33-48b9-9452-4877fa7854a3" providerId="ADAL" clId="{DD2A2A80-C448-42E8-89EF-5829F24A062C}" dt="2026-07-29T11:47:14.100" v="500" actId="13244"/>
          <ac:spMkLst>
            <pc:docMk/>
            <pc:sldMk cId="3701071627" sldId="346"/>
            <ac:spMk id="4" creationId="{ACF64641-E96C-F5F5-D0D5-01B5B5D9F423}"/>
          </ac:spMkLst>
        </pc:spChg>
        <pc:spChg chg="mod ord">
          <ac:chgData name="Amudha PENTEK" userId="b354404a-4e33-48b9-9452-4877fa7854a3" providerId="ADAL" clId="{DD2A2A80-C448-42E8-89EF-5829F24A062C}" dt="2026-07-29T11:42:07.677" v="463" actId="1076"/>
          <ac:spMkLst>
            <pc:docMk/>
            <pc:sldMk cId="3701071627" sldId="346"/>
            <ac:spMk id="5" creationId="{EA6DBAA9-8152-1610-A15E-827BCE70E959}"/>
          </ac:spMkLst>
        </pc:spChg>
        <pc:spChg chg="mod">
          <ac:chgData name="Amudha PENTEK" userId="b354404a-4e33-48b9-9452-4877fa7854a3" providerId="ADAL" clId="{DD2A2A80-C448-42E8-89EF-5829F24A062C}" dt="2026-07-29T11:44:10.199" v="478" actId="404"/>
          <ac:spMkLst>
            <pc:docMk/>
            <pc:sldMk cId="3701071627" sldId="346"/>
            <ac:spMk id="8" creationId="{7760DF46-697F-04F0-EABF-83319E0C4402}"/>
          </ac:spMkLst>
        </pc:spChg>
        <pc:spChg chg="add mod">
          <ac:chgData name="Amudha PENTEK" userId="b354404a-4e33-48b9-9452-4877fa7854a3" providerId="ADAL" clId="{DD2A2A80-C448-42E8-89EF-5829F24A062C}" dt="2026-07-29T11:46:42.830" v="493" actId="1076"/>
          <ac:spMkLst>
            <pc:docMk/>
            <pc:sldMk cId="3701071627" sldId="346"/>
            <ac:spMk id="9" creationId="{46A46E78-F678-B3E8-F09A-622FBB363B64}"/>
          </ac:spMkLst>
        </pc:spChg>
        <pc:spChg chg="mod ord">
          <ac:chgData name="Amudha PENTEK" userId="b354404a-4e33-48b9-9452-4877fa7854a3" providerId="ADAL" clId="{DD2A2A80-C448-42E8-89EF-5829F24A062C}" dt="2026-07-29T11:47:36.972" v="502" actId="13244"/>
          <ac:spMkLst>
            <pc:docMk/>
            <pc:sldMk cId="3701071627" sldId="346"/>
            <ac:spMk id="10" creationId="{20CF8B88-3066-EB49-F710-250F3675F662}"/>
          </ac:spMkLst>
        </pc:spChg>
        <pc:picChg chg="add mod">
          <ac:chgData name="Amudha PENTEK" userId="b354404a-4e33-48b9-9452-4877fa7854a3" providerId="ADAL" clId="{DD2A2A80-C448-42E8-89EF-5829F24A062C}" dt="2026-07-29T11:47:09.906" v="497" actId="962"/>
          <ac:picMkLst>
            <pc:docMk/>
            <pc:sldMk cId="3701071627" sldId="346"/>
            <ac:picMk id="13" creationId="{3D334142-A0C3-0855-B628-47CCC441FF6D}"/>
          </ac:picMkLst>
        </pc:picChg>
        <pc:picChg chg="add mod">
          <ac:chgData name="Amudha PENTEK" userId="b354404a-4e33-48b9-9452-4877fa7854a3" providerId="ADAL" clId="{DD2A2A80-C448-42E8-89EF-5829F24A062C}" dt="2026-07-29T11:47:10.938" v="498" actId="962"/>
          <ac:picMkLst>
            <pc:docMk/>
            <pc:sldMk cId="3701071627" sldId="346"/>
            <ac:picMk id="16" creationId="{8212AA9D-4B1B-5DFB-2EAB-EFD51A46AE81}"/>
          </ac:picMkLst>
        </pc:picChg>
        <pc:picChg chg="add mod">
          <ac:chgData name="Amudha PENTEK" userId="b354404a-4e33-48b9-9452-4877fa7854a3" providerId="ADAL" clId="{DD2A2A80-C448-42E8-89EF-5829F24A062C}" dt="2026-07-29T11:47:11.983" v="499" actId="962"/>
          <ac:picMkLst>
            <pc:docMk/>
            <pc:sldMk cId="3701071627" sldId="346"/>
            <ac:picMk id="20" creationId="{7D4178E8-7552-A0C9-62E6-F347B94FEE5A}"/>
          </ac:picMkLst>
        </pc:picChg>
      </pc:sldChg>
      <pc:sldChg chg="addSp delSp modSp new mod modClrScheme chgLayout modNotesTx">
        <pc:chgData name="Amudha PENTEK" userId="b354404a-4e33-48b9-9452-4877fa7854a3" providerId="ADAL" clId="{DD2A2A80-C448-42E8-89EF-5829F24A062C}" dt="2026-07-31T14:03:41.565" v="1532" actId="20577"/>
        <pc:sldMkLst>
          <pc:docMk/>
          <pc:sldMk cId="1046593354" sldId="347"/>
        </pc:sldMkLst>
        <pc:spChg chg="mod ord">
          <ac:chgData name="Amudha PENTEK" userId="b354404a-4e33-48b9-9452-4877fa7854a3" providerId="ADAL" clId="{DD2A2A80-C448-42E8-89EF-5829F24A062C}" dt="2026-07-29T11:56:16.405" v="549" actId="13244"/>
          <ac:spMkLst>
            <pc:docMk/>
            <pc:sldMk cId="1046593354" sldId="347"/>
            <ac:spMk id="4" creationId="{54E7347F-462B-0D1B-4BD8-B85A65BFCC22}"/>
          </ac:spMkLst>
        </pc:spChg>
        <pc:spChg chg="add mod ord">
          <ac:chgData name="Amudha PENTEK" userId="b354404a-4e33-48b9-9452-4877fa7854a3" providerId="ADAL" clId="{DD2A2A80-C448-42E8-89EF-5829F24A062C}" dt="2026-07-29T11:48:59.043" v="507" actId="122"/>
          <ac:spMkLst>
            <pc:docMk/>
            <pc:sldMk cId="1046593354" sldId="347"/>
            <ac:spMk id="5" creationId="{410423CA-49D9-76CF-19F7-633342376F19}"/>
          </ac:spMkLst>
        </pc:spChg>
        <pc:spChg chg="add mod">
          <ac:chgData name="Amudha PENTEK" userId="b354404a-4e33-48b9-9452-4877fa7854a3" providerId="ADAL" clId="{DD2A2A80-C448-42E8-89EF-5829F24A062C}" dt="2026-07-29T11:57:12.508" v="560" actId="14100"/>
          <ac:spMkLst>
            <pc:docMk/>
            <pc:sldMk cId="1046593354" sldId="347"/>
            <ac:spMk id="6" creationId="{EF984CB0-EE53-D221-2C6B-5AD3263AB71A}"/>
          </ac:spMkLst>
        </pc:spChg>
        <pc:spChg chg="add mod">
          <ac:chgData name="Amudha PENTEK" userId="b354404a-4e33-48b9-9452-4877fa7854a3" providerId="ADAL" clId="{DD2A2A80-C448-42E8-89EF-5829F24A062C}" dt="2026-07-29T11:57:08.770" v="559" actId="14100"/>
          <ac:spMkLst>
            <pc:docMk/>
            <pc:sldMk cId="1046593354" sldId="347"/>
            <ac:spMk id="8" creationId="{62FC0D93-1A1D-AD1C-2D8B-CDB717ADBAC9}"/>
          </ac:spMkLst>
        </pc:spChg>
        <pc:spChg chg="add mod">
          <ac:chgData name="Amudha PENTEK" userId="b354404a-4e33-48b9-9452-4877fa7854a3" providerId="ADAL" clId="{DD2A2A80-C448-42E8-89EF-5829F24A062C}" dt="2026-07-29T11:57:04.448" v="558" actId="14100"/>
          <ac:spMkLst>
            <pc:docMk/>
            <pc:sldMk cId="1046593354" sldId="347"/>
            <ac:spMk id="10" creationId="{1358B9C5-44D2-968F-BF31-C4B8D5BF8362}"/>
          </ac:spMkLst>
        </pc:spChg>
        <pc:spChg chg="add mod ord">
          <ac:chgData name="Amudha PENTEK" userId="b354404a-4e33-48b9-9452-4877fa7854a3" providerId="ADAL" clId="{DD2A2A80-C448-42E8-89EF-5829F24A062C}" dt="2026-07-29T11:57:29.212" v="561" actId="13244"/>
          <ac:spMkLst>
            <pc:docMk/>
            <pc:sldMk cId="1046593354" sldId="347"/>
            <ac:spMk id="12" creationId="{6F013C24-FAB6-A0E9-B2F6-9D9C26DB075F}"/>
          </ac:spMkLst>
        </pc:spChg>
        <pc:spChg chg="add mod ord">
          <ac:chgData name="Amudha PENTEK" userId="b354404a-4e33-48b9-9452-4877fa7854a3" providerId="ADAL" clId="{DD2A2A80-C448-42E8-89EF-5829F24A062C}" dt="2026-07-29T11:57:58.047" v="563" actId="13244"/>
          <ac:spMkLst>
            <pc:docMk/>
            <pc:sldMk cId="1046593354" sldId="347"/>
            <ac:spMk id="14" creationId="{8661A37D-4304-60B0-3C50-803B609655C8}"/>
          </ac:spMkLst>
        </pc:spChg>
        <pc:spChg chg="add mod">
          <ac:chgData name="Amudha PENTEK" userId="b354404a-4e33-48b9-9452-4877fa7854a3" providerId="ADAL" clId="{DD2A2A80-C448-42E8-89EF-5829F24A062C}" dt="2026-07-29T11:54:08.839" v="525" actId="1076"/>
          <ac:spMkLst>
            <pc:docMk/>
            <pc:sldMk cId="1046593354" sldId="347"/>
            <ac:spMk id="16" creationId="{12627609-69CE-7A8E-12E6-7F4D3B6AF69F}"/>
          </ac:spMkLst>
        </pc:spChg>
        <pc:spChg chg="add mod">
          <ac:chgData name="Amudha PENTEK" userId="b354404a-4e33-48b9-9452-4877fa7854a3" providerId="ADAL" clId="{DD2A2A80-C448-42E8-89EF-5829F24A062C}" dt="2026-07-29T11:56:08.547" v="546" actId="962"/>
          <ac:spMkLst>
            <pc:docMk/>
            <pc:sldMk cId="1046593354" sldId="347"/>
            <ac:spMk id="17" creationId="{EDDA0A09-06E5-0990-BC06-12E5FAD07A52}"/>
          </ac:spMkLst>
        </pc:spChg>
        <pc:spChg chg="add mod ord">
          <ac:chgData name="Amudha PENTEK" userId="b354404a-4e33-48b9-9452-4877fa7854a3" providerId="ADAL" clId="{DD2A2A80-C448-42E8-89EF-5829F24A062C}" dt="2026-07-29T11:57:50.296" v="562" actId="13244"/>
          <ac:spMkLst>
            <pc:docMk/>
            <pc:sldMk cId="1046593354" sldId="347"/>
            <ac:spMk id="23" creationId="{2E3F8BCB-2A7E-FDBC-C473-CD9F827E7DB6}"/>
          </ac:spMkLst>
        </pc:spChg>
        <pc:spChg chg="add mod ord">
          <ac:chgData name="Amudha PENTEK" userId="b354404a-4e33-48b9-9452-4877fa7854a3" providerId="ADAL" clId="{DD2A2A80-C448-42E8-89EF-5829F24A062C}" dt="2026-07-29T11:58:03.273" v="564" actId="13244"/>
          <ac:spMkLst>
            <pc:docMk/>
            <pc:sldMk cId="1046593354" sldId="347"/>
            <ac:spMk id="25" creationId="{36F68272-2CFB-685A-1612-AE95D3C78B6F}"/>
          </ac:spMkLst>
        </pc:spChg>
        <pc:spChg chg="add mod ord">
          <ac:chgData name="Amudha PENTEK" userId="b354404a-4e33-48b9-9452-4877fa7854a3" providerId="ADAL" clId="{DD2A2A80-C448-42E8-89EF-5829F24A062C}" dt="2026-07-29T11:58:06.441" v="565" actId="13244"/>
          <ac:spMkLst>
            <pc:docMk/>
            <pc:sldMk cId="1046593354" sldId="347"/>
            <ac:spMk id="27" creationId="{7CB888A8-0530-2720-2E58-E51BE47F73BD}"/>
          </ac:spMkLst>
        </pc:spChg>
      </pc:sldChg>
      <pc:sldChg chg="addSp delSp modSp new mod">
        <pc:chgData name="Amudha PENTEK" userId="b354404a-4e33-48b9-9452-4877fa7854a3" providerId="ADAL" clId="{DD2A2A80-C448-42E8-89EF-5829F24A062C}" dt="2026-07-29T12:44:41.600" v="621" actId="108"/>
        <pc:sldMkLst>
          <pc:docMk/>
          <pc:sldMk cId="2120171403" sldId="348"/>
        </pc:sldMkLst>
        <pc:spChg chg="mod">
          <ac:chgData name="Amudha PENTEK" userId="b354404a-4e33-48b9-9452-4877fa7854a3" providerId="ADAL" clId="{DD2A2A80-C448-42E8-89EF-5829F24A062C}" dt="2026-07-29T12:02:27.683" v="569" actId="14100"/>
          <ac:spMkLst>
            <pc:docMk/>
            <pc:sldMk cId="2120171403" sldId="348"/>
            <ac:spMk id="2" creationId="{1225A259-0D5E-6821-5F15-6B21B64E755C}"/>
          </ac:spMkLst>
        </pc:spChg>
        <pc:spChg chg="ord">
          <ac:chgData name="Amudha PENTEK" userId="b354404a-4e33-48b9-9452-4877fa7854a3" providerId="ADAL" clId="{DD2A2A80-C448-42E8-89EF-5829F24A062C}" dt="2026-07-29T12:42:32.671" v="608" actId="13244"/>
          <ac:spMkLst>
            <pc:docMk/>
            <pc:sldMk cId="2120171403" sldId="348"/>
            <ac:spMk id="3" creationId="{190432ED-9185-F3E1-CF7D-587FF923FBF2}"/>
          </ac:spMkLst>
        </pc:spChg>
        <pc:spChg chg="add mod">
          <ac:chgData name="Amudha PENTEK" userId="b354404a-4e33-48b9-9452-4877fa7854a3" providerId="ADAL" clId="{DD2A2A80-C448-42E8-89EF-5829F24A062C}" dt="2026-07-29T12:02:55.902" v="574" actId="1076"/>
          <ac:spMkLst>
            <pc:docMk/>
            <pc:sldMk cId="2120171403" sldId="348"/>
            <ac:spMk id="7" creationId="{B2186036-C403-2B96-9757-8F2BF5020860}"/>
          </ac:spMkLst>
        </pc:spChg>
        <pc:spChg chg="add mod">
          <ac:chgData name="Amudha PENTEK" userId="b354404a-4e33-48b9-9452-4877fa7854a3" providerId="ADAL" clId="{DD2A2A80-C448-42E8-89EF-5829F24A062C}" dt="2026-07-29T12:43:43.772" v="614" actId="208"/>
          <ac:spMkLst>
            <pc:docMk/>
            <pc:sldMk cId="2120171403" sldId="348"/>
            <ac:spMk id="10" creationId="{454863C5-55A0-6FCA-352D-3BCC8CB45A17}"/>
          </ac:spMkLst>
        </pc:spChg>
        <pc:spChg chg="add mod">
          <ac:chgData name="Amudha PENTEK" userId="b354404a-4e33-48b9-9452-4877fa7854a3" providerId="ADAL" clId="{DD2A2A80-C448-42E8-89EF-5829F24A062C}" dt="2026-07-29T12:44:00.528" v="615" actId="108"/>
          <ac:spMkLst>
            <pc:docMk/>
            <pc:sldMk cId="2120171403" sldId="348"/>
            <ac:spMk id="12" creationId="{734F898E-AFC6-6D40-B786-8851D14DDF66}"/>
          </ac:spMkLst>
        </pc:spChg>
        <pc:spChg chg="add mod">
          <ac:chgData name="Amudha PENTEK" userId="b354404a-4e33-48b9-9452-4877fa7854a3" providerId="ADAL" clId="{DD2A2A80-C448-42E8-89EF-5829F24A062C}" dt="2026-07-29T12:44:11.363" v="616" actId="108"/>
          <ac:spMkLst>
            <pc:docMk/>
            <pc:sldMk cId="2120171403" sldId="348"/>
            <ac:spMk id="14" creationId="{3B59B6DF-7322-A821-A0B0-EC1CD1D8D995}"/>
          </ac:spMkLst>
        </pc:spChg>
        <pc:spChg chg="add mod">
          <ac:chgData name="Amudha PENTEK" userId="b354404a-4e33-48b9-9452-4877fa7854a3" providerId="ADAL" clId="{DD2A2A80-C448-42E8-89EF-5829F24A062C}" dt="2026-07-29T12:44:24.193" v="618" actId="108"/>
          <ac:spMkLst>
            <pc:docMk/>
            <pc:sldMk cId="2120171403" sldId="348"/>
            <ac:spMk id="16" creationId="{9E32B4AE-7281-B4CC-F678-AEDC02A9EDD0}"/>
          </ac:spMkLst>
        </pc:spChg>
        <pc:spChg chg="add mod">
          <ac:chgData name="Amudha PENTEK" userId="b354404a-4e33-48b9-9452-4877fa7854a3" providerId="ADAL" clId="{DD2A2A80-C448-42E8-89EF-5829F24A062C}" dt="2026-07-29T12:44:28.775" v="619" actId="108"/>
          <ac:spMkLst>
            <pc:docMk/>
            <pc:sldMk cId="2120171403" sldId="348"/>
            <ac:spMk id="18" creationId="{B596102C-5BF2-B79D-D45A-B6C4716155D4}"/>
          </ac:spMkLst>
        </pc:spChg>
        <pc:spChg chg="add mod">
          <ac:chgData name="Amudha PENTEK" userId="b354404a-4e33-48b9-9452-4877fa7854a3" providerId="ADAL" clId="{DD2A2A80-C448-42E8-89EF-5829F24A062C}" dt="2026-07-29T12:44:34.721" v="620" actId="108"/>
          <ac:spMkLst>
            <pc:docMk/>
            <pc:sldMk cId="2120171403" sldId="348"/>
            <ac:spMk id="20" creationId="{9B60C7BA-5DF0-4AA8-F785-7345F3956059}"/>
          </ac:spMkLst>
        </pc:spChg>
        <pc:spChg chg="add mod">
          <ac:chgData name="Amudha PENTEK" userId="b354404a-4e33-48b9-9452-4877fa7854a3" providerId="ADAL" clId="{DD2A2A80-C448-42E8-89EF-5829F24A062C}" dt="2026-07-29T12:44:41.600" v="621" actId="108"/>
          <ac:spMkLst>
            <pc:docMk/>
            <pc:sldMk cId="2120171403" sldId="348"/>
            <ac:spMk id="22" creationId="{3258567D-F2C2-6868-D972-D73B4F0AD7DE}"/>
          </ac:spMkLst>
        </pc:spChg>
        <pc:picChg chg="add mod">
          <ac:chgData name="Amudha PENTEK" userId="b354404a-4e33-48b9-9452-4877fa7854a3" providerId="ADAL" clId="{DD2A2A80-C448-42E8-89EF-5829F24A062C}" dt="2026-07-29T12:42:34.440" v="609" actId="962"/>
          <ac:picMkLst>
            <pc:docMk/>
            <pc:sldMk cId="2120171403" sldId="348"/>
            <ac:picMk id="5" creationId="{5A12251F-F2BF-675C-6861-676646F9AD07}"/>
          </ac:picMkLst>
        </pc:picChg>
      </pc:sldChg>
      <pc:sldChg chg="addSp modSp new mod">
        <pc:chgData name="Amudha PENTEK" userId="b354404a-4e33-48b9-9452-4877fa7854a3" providerId="ADAL" clId="{DD2A2A80-C448-42E8-89EF-5829F24A062C}" dt="2026-07-29T12:47:00.575" v="636" actId="13244"/>
        <pc:sldMkLst>
          <pc:docMk/>
          <pc:sldMk cId="1532040677" sldId="349"/>
        </pc:sldMkLst>
        <pc:spChg chg="mod">
          <ac:chgData name="Amudha PENTEK" userId="b354404a-4e33-48b9-9452-4877fa7854a3" providerId="ADAL" clId="{DD2A2A80-C448-42E8-89EF-5829F24A062C}" dt="2026-07-29T12:45:05.996" v="623"/>
          <ac:spMkLst>
            <pc:docMk/>
            <pc:sldMk cId="1532040677" sldId="349"/>
            <ac:spMk id="2" creationId="{BA65448A-8AE5-2DAC-6AEA-D3155154BAD2}"/>
          </ac:spMkLst>
        </pc:spChg>
        <pc:spChg chg="ord">
          <ac:chgData name="Amudha PENTEK" userId="b354404a-4e33-48b9-9452-4877fa7854a3" providerId="ADAL" clId="{DD2A2A80-C448-42E8-89EF-5829F24A062C}" dt="2026-07-29T12:47:00.575" v="636" actId="13244"/>
          <ac:spMkLst>
            <pc:docMk/>
            <pc:sldMk cId="1532040677" sldId="349"/>
            <ac:spMk id="3" creationId="{77C92E24-6D96-866A-87D9-01B4F7AEC4CD}"/>
          </ac:spMkLst>
        </pc:spChg>
        <pc:spChg chg="add mod">
          <ac:chgData name="Amudha PENTEK" userId="b354404a-4e33-48b9-9452-4877fa7854a3" providerId="ADAL" clId="{DD2A2A80-C448-42E8-89EF-5829F24A062C}" dt="2026-07-29T12:45:23.208" v="627" actId="1076"/>
          <ac:spMkLst>
            <pc:docMk/>
            <pc:sldMk cId="1532040677" sldId="349"/>
            <ac:spMk id="5" creationId="{8722C03E-2522-046D-F6A5-BC2EF3E195CB}"/>
          </ac:spMkLst>
        </pc:spChg>
        <pc:spChg chg="add mod">
          <ac:chgData name="Amudha PENTEK" userId="b354404a-4e33-48b9-9452-4877fa7854a3" providerId="ADAL" clId="{DD2A2A80-C448-42E8-89EF-5829F24A062C}" dt="2026-07-29T12:45:39.971" v="631" actId="1076"/>
          <ac:spMkLst>
            <pc:docMk/>
            <pc:sldMk cId="1532040677" sldId="349"/>
            <ac:spMk id="7" creationId="{6F4EE667-4ED4-A64D-EC68-134A04D44159}"/>
          </ac:spMkLst>
        </pc:spChg>
        <pc:picChg chg="add mod">
          <ac:chgData name="Amudha PENTEK" userId="b354404a-4e33-48b9-9452-4877fa7854a3" providerId="ADAL" clId="{DD2A2A80-C448-42E8-89EF-5829F24A062C}" dt="2026-07-29T12:46:57.592" v="635" actId="962"/>
          <ac:picMkLst>
            <pc:docMk/>
            <pc:sldMk cId="1532040677" sldId="349"/>
            <ac:picMk id="9" creationId="{BCE47239-3EF4-8899-F586-20CA30A9CEC2}"/>
          </ac:picMkLst>
        </pc:picChg>
      </pc:sldChg>
      <pc:sldChg chg="addSp delSp modSp add mod addAnim delAnim modAnim">
        <pc:chgData name="Amudha PENTEK" userId="b354404a-4e33-48b9-9452-4877fa7854a3" providerId="ADAL" clId="{DD2A2A80-C448-42E8-89EF-5829F24A062C}" dt="2026-07-31T08:43:49.368" v="818" actId="13244"/>
        <pc:sldMkLst>
          <pc:docMk/>
          <pc:sldMk cId="1895928647" sldId="350"/>
        </pc:sldMkLst>
        <pc:spChg chg="mod">
          <ac:chgData name="Amudha PENTEK" userId="b354404a-4e33-48b9-9452-4877fa7854a3" providerId="ADAL" clId="{DD2A2A80-C448-42E8-89EF-5829F24A062C}" dt="2026-07-29T12:47:53.923" v="639"/>
          <ac:spMkLst>
            <pc:docMk/>
            <pc:sldMk cId="1895928647" sldId="350"/>
            <ac:spMk id="2" creationId="{F650EB9E-4EF5-2EEF-DA03-5E8561CCE762}"/>
          </ac:spMkLst>
        </pc:spChg>
        <pc:spChg chg="add mod">
          <ac:chgData name="Amudha PENTEK" userId="b354404a-4e33-48b9-9452-4877fa7854a3" providerId="ADAL" clId="{DD2A2A80-C448-42E8-89EF-5829F24A062C}" dt="2026-07-31T08:40:38.158" v="802" actId="1076"/>
          <ac:spMkLst>
            <pc:docMk/>
            <pc:sldMk cId="1895928647" sldId="350"/>
            <ac:spMk id="6" creationId="{EAA90ACF-1D14-F885-FC39-34A747FA1EB5}"/>
          </ac:spMkLst>
        </pc:spChg>
        <pc:spChg chg="add mod ord">
          <ac:chgData name="Amudha PENTEK" userId="b354404a-4e33-48b9-9452-4877fa7854a3" providerId="ADAL" clId="{DD2A2A80-C448-42E8-89EF-5829F24A062C}" dt="2026-07-31T08:43:45.299" v="817" actId="13244"/>
          <ac:spMkLst>
            <pc:docMk/>
            <pc:sldMk cId="1895928647" sldId="350"/>
            <ac:spMk id="8" creationId="{6032E735-F8A7-0E92-448D-8417F88E7F48}"/>
          </ac:spMkLst>
        </pc:spChg>
        <pc:spChg chg="add mod">
          <ac:chgData name="Amudha PENTEK" userId="b354404a-4e33-48b9-9452-4877fa7854a3" providerId="ADAL" clId="{DD2A2A80-C448-42E8-89EF-5829F24A062C}" dt="2026-07-31T08:40:32.201" v="801" actId="1076"/>
          <ac:spMkLst>
            <pc:docMk/>
            <pc:sldMk cId="1895928647" sldId="350"/>
            <ac:spMk id="9" creationId="{CA731213-447D-3884-7082-CF1A5B2B7986}"/>
          </ac:spMkLst>
        </pc:spChg>
        <pc:spChg chg="add mod ord">
          <ac:chgData name="Amudha PENTEK" userId="b354404a-4e33-48b9-9452-4877fa7854a3" providerId="ADAL" clId="{DD2A2A80-C448-42E8-89EF-5829F24A062C}" dt="2026-07-31T08:43:49.368" v="818" actId="13244"/>
          <ac:spMkLst>
            <pc:docMk/>
            <pc:sldMk cId="1895928647" sldId="350"/>
            <ac:spMk id="11" creationId="{67BC02E9-1670-0011-E4B1-46547A4E4886}"/>
          </ac:spMkLst>
        </pc:spChg>
        <pc:spChg chg="add mod">
          <ac:chgData name="Amudha PENTEK" userId="b354404a-4e33-48b9-9452-4877fa7854a3" providerId="ADAL" clId="{DD2A2A80-C448-42E8-89EF-5829F24A062C}" dt="2026-07-31T08:40:25.756" v="800" actId="1076"/>
          <ac:spMkLst>
            <pc:docMk/>
            <pc:sldMk cId="1895928647" sldId="350"/>
            <ac:spMk id="13" creationId="{20976177-B1CB-9081-25B9-58C2997C9679}"/>
          </ac:spMkLst>
        </pc:spChg>
        <pc:spChg chg="add mod">
          <ac:chgData name="Amudha PENTEK" userId="b354404a-4e33-48b9-9452-4877fa7854a3" providerId="ADAL" clId="{DD2A2A80-C448-42E8-89EF-5829F24A062C}" dt="2026-07-31T08:41:47.744" v="812" actId="14100"/>
          <ac:spMkLst>
            <pc:docMk/>
            <pc:sldMk cId="1895928647" sldId="350"/>
            <ac:spMk id="14" creationId="{21165FFE-B741-D041-BA68-8DABF9FF7D11}"/>
          </ac:spMkLst>
        </pc:spChg>
        <pc:spChg chg="add mod">
          <ac:chgData name="Amudha PENTEK" userId="b354404a-4e33-48b9-9452-4877fa7854a3" providerId="ADAL" clId="{DD2A2A80-C448-42E8-89EF-5829F24A062C}" dt="2026-07-31T08:40:19.239" v="799" actId="1076"/>
          <ac:spMkLst>
            <pc:docMk/>
            <pc:sldMk cId="1895928647" sldId="350"/>
            <ac:spMk id="17" creationId="{CAEC2475-6B49-C695-0904-497AEE5057AE}"/>
          </ac:spMkLst>
        </pc:spChg>
        <pc:spChg chg="add mod ord">
          <ac:chgData name="Amudha PENTEK" userId="b354404a-4e33-48b9-9452-4877fa7854a3" providerId="ADAL" clId="{DD2A2A80-C448-42E8-89EF-5829F24A062C}" dt="2026-07-31T08:43:41.053" v="816" actId="13244"/>
          <ac:spMkLst>
            <pc:docMk/>
            <pc:sldMk cId="1895928647" sldId="350"/>
            <ac:spMk id="24" creationId="{4C1544E2-0734-1943-80C9-FD0D4EA0751E}"/>
          </ac:spMkLst>
        </pc:spChg>
        <pc:picChg chg="add mod ord modCrop">
          <ac:chgData name="Amudha PENTEK" userId="b354404a-4e33-48b9-9452-4877fa7854a3" providerId="ADAL" clId="{DD2A2A80-C448-42E8-89EF-5829F24A062C}" dt="2026-07-31T08:43:36.865" v="815" actId="13244"/>
          <ac:picMkLst>
            <pc:docMk/>
            <pc:sldMk cId="1895928647" sldId="350"/>
            <ac:picMk id="4" creationId="{32609DA2-AA8D-BDEA-6501-F36708598891}"/>
          </ac:picMkLst>
        </pc:picChg>
      </pc:sldChg>
      <pc:sldChg chg="addSp delSp modSp new mod modClrScheme chgLayout">
        <pc:chgData name="Amudha PENTEK" userId="b354404a-4e33-48b9-9452-4877fa7854a3" providerId="ADAL" clId="{DD2A2A80-C448-42E8-89EF-5829F24A062C}" dt="2026-07-31T08:29:25.183" v="697" actId="13244"/>
        <pc:sldMkLst>
          <pc:docMk/>
          <pc:sldMk cId="3611211276" sldId="351"/>
        </pc:sldMkLst>
        <pc:spChg chg="mod ord">
          <ac:chgData name="Amudha PENTEK" userId="b354404a-4e33-48b9-9452-4877fa7854a3" providerId="ADAL" clId="{DD2A2A80-C448-42E8-89EF-5829F24A062C}" dt="2026-07-31T08:29:20.105" v="696" actId="13244"/>
          <ac:spMkLst>
            <pc:docMk/>
            <pc:sldMk cId="3611211276" sldId="351"/>
            <ac:spMk id="3" creationId="{77B495A2-1EBC-17E7-F9CE-3DA164782170}"/>
          </ac:spMkLst>
        </pc:spChg>
        <pc:spChg chg="add mod ord">
          <ac:chgData name="Amudha PENTEK" userId="b354404a-4e33-48b9-9452-4877fa7854a3" providerId="ADAL" clId="{DD2A2A80-C448-42E8-89EF-5829F24A062C}" dt="2026-07-31T08:28:57.365" v="693" actId="1076"/>
          <ac:spMkLst>
            <pc:docMk/>
            <pc:sldMk cId="3611211276" sldId="351"/>
            <ac:spMk id="4" creationId="{4341D5BF-7768-415B-A0DE-DBA28498E7EF}"/>
          </ac:spMkLst>
        </pc:spChg>
        <pc:spChg chg="add mod ord">
          <ac:chgData name="Amudha PENTEK" userId="b354404a-4e33-48b9-9452-4877fa7854a3" providerId="ADAL" clId="{DD2A2A80-C448-42E8-89EF-5829F24A062C}" dt="2026-07-31T08:29:25.183" v="697" actId="13244"/>
          <ac:spMkLst>
            <pc:docMk/>
            <pc:sldMk cId="3611211276" sldId="351"/>
            <ac:spMk id="5" creationId="{2693D6F1-319A-1F1F-BE39-FD134DB68F0A}"/>
          </ac:spMkLst>
        </pc:spChg>
        <pc:spChg chg="add mod">
          <ac:chgData name="Amudha PENTEK" userId="b354404a-4e33-48b9-9452-4877fa7854a3" providerId="ADAL" clId="{DD2A2A80-C448-42E8-89EF-5829F24A062C}" dt="2026-07-31T08:27:13.596" v="679" actId="1076"/>
          <ac:spMkLst>
            <pc:docMk/>
            <pc:sldMk cId="3611211276" sldId="351"/>
            <ac:spMk id="10" creationId="{63C39FF7-DD2D-822D-6248-6C2EA3825D12}"/>
          </ac:spMkLst>
        </pc:spChg>
        <pc:spChg chg="add mod">
          <ac:chgData name="Amudha PENTEK" userId="b354404a-4e33-48b9-9452-4877fa7854a3" providerId="ADAL" clId="{DD2A2A80-C448-42E8-89EF-5829F24A062C}" dt="2026-07-31T08:27:17.086" v="680" actId="1076"/>
          <ac:spMkLst>
            <pc:docMk/>
            <pc:sldMk cId="3611211276" sldId="351"/>
            <ac:spMk id="12" creationId="{7A51BA20-3661-5EC9-69F2-C35690FA7DD3}"/>
          </ac:spMkLst>
        </pc:spChg>
        <pc:picChg chg="add mod">
          <ac:chgData name="Amudha PENTEK" userId="b354404a-4e33-48b9-9452-4877fa7854a3" providerId="ADAL" clId="{DD2A2A80-C448-42E8-89EF-5829F24A062C}" dt="2026-07-31T08:29:18.146" v="695" actId="962"/>
          <ac:picMkLst>
            <pc:docMk/>
            <pc:sldMk cId="3611211276" sldId="351"/>
            <ac:picMk id="14" creationId="{36CFFFEF-0480-6CC3-E8CE-31ABD94520D2}"/>
          </ac:picMkLst>
        </pc:picChg>
        <pc:picChg chg="add mod">
          <ac:chgData name="Amudha PENTEK" userId="b354404a-4e33-48b9-9452-4877fa7854a3" providerId="ADAL" clId="{DD2A2A80-C448-42E8-89EF-5829F24A062C}" dt="2026-07-31T08:29:16.749" v="694" actId="962"/>
          <ac:picMkLst>
            <pc:docMk/>
            <pc:sldMk cId="3611211276" sldId="351"/>
            <ac:picMk id="16" creationId="{CE91D475-A080-0F32-5A1B-64928DC9D175}"/>
          </ac:picMkLst>
        </pc:picChg>
      </pc:sldChg>
      <pc:sldChg chg="addSp delSp modSp new mod modClrScheme chgLayout">
        <pc:chgData name="Amudha PENTEK" userId="b354404a-4e33-48b9-9452-4877fa7854a3" providerId="ADAL" clId="{DD2A2A80-C448-42E8-89EF-5829F24A062C}" dt="2026-07-31T08:54:30.650" v="820" actId="13244"/>
        <pc:sldMkLst>
          <pc:docMk/>
          <pc:sldMk cId="910018685" sldId="352"/>
        </pc:sldMkLst>
        <pc:spChg chg="mod ord">
          <ac:chgData name="Amudha PENTEK" userId="b354404a-4e33-48b9-9452-4877fa7854a3" providerId="ADAL" clId="{DD2A2A80-C448-42E8-89EF-5829F24A062C}" dt="2026-07-31T08:31:17.697" v="700" actId="700"/>
          <ac:spMkLst>
            <pc:docMk/>
            <pc:sldMk cId="910018685" sldId="352"/>
            <ac:spMk id="2" creationId="{529C4F27-41DF-7120-7CDA-B7A98763CE5B}"/>
          </ac:spMkLst>
        </pc:spChg>
        <pc:spChg chg="mod ord">
          <ac:chgData name="Amudha PENTEK" userId="b354404a-4e33-48b9-9452-4877fa7854a3" providerId="ADAL" clId="{DD2A2A80-C448-42E8-89EF-5829F24A062C}" dt="2026-07-31T08:54:30.650" v="820" actId="13244"/>
          <ac:spMkLst>
            <pc:docMk/>
            <pc:sldMk cId="910018685" sldId="352"/>
            <ac:spMk id="5" creationId="{52DF6950-5117-2DD2-BE4F-3B573A57397F}"/>
          </ac:spMkLst>
        </pc:spChg>
        <pc:spChg chg="add mod ord">
          <ac:chgData name="Amudha PENTEK" userId="b354404a-4e33-48b9-9452-4877fa7854a3" providerId="ADAL" clId="{DD2A2A80-C448-42E8-89EF-5829F24A062C}" dt="2026-07-31T08:31:51.477" v="709" actId="14100"/>
          <ac:spMkLst>
            <pc:docMk/>
            <pc:sldMk cId="910018685" sldId="352"/>
            <ac:spMk id="6" creationId="{C3E67377-3BD8-4609-82AE-FB7D5B743DF4}"/>
          </ac:spMkLst>
        </pc:spChg>
        <pc:spChg chg="add mod">
          <ac:chgData name="Amudha PENTEK" userId="b354404a-4e33-48b9-9452-4877fa7854a3" providerId="ADAL" clId="{DD2A2A80-C448-42E8-89EF-5829F24A062C}" dt="2026-07-31T08:35:39.295" v="751" actId="208"/>
          <ac:spMkLst>
            <pc:docMk/>
            <pc:sldMk cId="910018685" sldId="352"/>
            <ac:spMk id="8" creationId="{61DEB4A2-5700-5A05-4148-CCBABA904109}"/>
          </ac:spMkLst>
        </pc:spChg>
        <pc:spChg chg="add mod">
          <ac:chgData name="Amudha PENTEK" userId="b354404a-4e33-48b9-9452-4877fa7854a3" providerId="ADAL" clId="{DD2A2A80-C448-42E8-89EF-5829F24A062C}" dt="2026-07-31T08:35:53.394" v="752" actId="208"/>
          <ac:spMkLst>
            <pc:docMk/>
            <pc:sldMk cId="910018685" sldId="352"/>
            <ac:spMk id="10" creationId="{89929DF1-05BF-50B5-D018-19D3D67461AE}"/>
          </ac:spMkLst>
        </pc:spChg>
        <pc:spChg chg="add mod">
          <ac:chgData name="Amudha PENTEK" userId="b354404a-4e33-48b9-9452-4877fa7854a3" providerId="ADAL" clId="{DD2A2A80-C448-42E8-89EF-5829F24A062C}" dt="2026-07-31T08:35:59.363" v="753" actId="208"/>
          <ac:spMkLst>
            <pc:docMk/>
            <pc:sldMk cId="910018685" sldId="352"/>
            <ac:spMk id="12" creationId="{DBA2DEC4-033D-DA3F-5DC2-549AD2376FCF}"/>
          </ac:spMkLst>
        </pc:spChg>
        <pc:spChg chg="add mod">
          <ac:chgData name="Amudha PENTEK" userId="b354404a-4e33-48b9-9452-4877fa7854a3" providerId="ADAL" clId="{DD2A2A80-C448-42E8-89EF-5829F24A062C}" dt="2026-07-31T08:36:07.579" v="754" actId="208"/>
          <ac:spMkLst>
            <pc:docMk/>
            <pc:sldMk cId="910018685" sldId="352"/>
            <ac:spMk id="14" creationId="{BF82DD3B-0498-D1E6-484B-BF3912D77205}"/>
          </ac:spMkLst>
        </pc:spChg>
        <pc:spChg chg="add mod">
          <ac:chgData name="Amudha PENTEK" userId="b354404a-4e33-48b9-9452-4877fa7854a3" providerId="ADAL" clId="{DD2A2A80-C448-42E8-89EF-5829F24A062C}" dt="2026-07-31T08:36:15.572" v="755" actId="208"/>
          <ac:spMkLst>
            <pc:docMk/>
            <pc:sldMk cId="910018685" sldId="352"/>
            <ac:spMk id="16" creationId="{05A49B36-5569-52B0-872F-405FA925B8CE}"/>
          </ac:spMkLst>
        </pc:spChg>
      </pc:sldChg>
      <pc:sldChg chg="addSp delSp modSp new mod">
        <pc:chgData name="Amudha PENTEK" userId="b354404a-4e33-48b9-9452-4877fa7854a3" providerId="ADAL" clId="{DD2A2A80-C448-42E8-89EF-5829F24A062C}" dt="2026-07-31T09:37:24.864" v="868" actId="13244"/>
        <pc:sldMkLst>
          <pc:docMk/>
          <pc:sldMk cId="1661769739" sldId="353"/>
        </pc:sldMkLst>
        <pc:spChg chg="mod">
          <ac:chgData name="Amudha PENTEK" userId="b354404a-4e33-48b9-9452-4877fa7854a3" providerId="ADAL" clId="{DD2A2A80-C448-42E8-89EF-5829F24A062C}" dt="2026-07-31T09:00:07.571" v="824" actId="122"/>
          <ac:spMkLst>
            <pc:docMk/>
            <pc:sldMk cId="1661769739" sldId="353"/>
            <ac:spMk id="2" creationId="{ECB59A65-33F7-206B-972C-C73826F014BC}"/>
          </ac:spMkLst>
        </pc:spChg>
        <pc:spChg chg="ord">
          <ac:chgData name="Amudha PENTEK" userId="b354404a-4e33-48b9-9452-4877fa7854a3" providerId="ADAL" clId="{DD2A2A80-C448-42E8-89EF-5829F24A062C}" dt="2026-07-31T09:36:31.508" v="860" actId="13244"/>
          <ac:spMkLst>
            <pc:docMk/>
            <pc:sldMk cId="1661769739" sldId="353"/>
            <ac:spMk id="4" creationId="{2EBB68AC-95CF-B977-028B-D213A0980BB7}"/>
          </ac:spMkLst>
        </pc:spChg>
        <pc:spChg chg="add mod ord">
          <ac:chgData name="Amudha PENTEK" userId="b354404a-4e33-48b9-9452-4877fa7854a3" providerId="ADAL" clId="{DD2A2A80-C448-42E8-89EF-5829F24A062C}" dt="2026-07-31T09:37:09.447" v="866" actId="13244"/>
          <ac:spMkLst>
            <pc:docMk/>
            <pc:sldMk cId="1661769739" sldId="353"/>
            <ac:spMk id="5" creationId="{CF30A24D-D3E5-D391-BB21-20E025499C41}"/>
          </ac:spMkLst>
        </pc:spChg>
        <pc:spChg chg="add mod ord">
          <ac:chgData name="Amudha PENTEK" userId="b354404a-4e33-48b9-9452-4877fa7854a3" providerId="ADAL" clId="{DD2A2A80-C448-42E8-89EF-5829F24A062C}" dt="2026-07-31T09:36:50.330" v="864" actId="13244"/>
          <ac:spMkLst>
            <pc:docMk/>
            <pc:sldMk cId="1661769739" sldId="353"/>
            <ac:spMk id="7" creationId="{A5EC9B37-D641-618F-47AB-6220DCEE2E1B}"/>
          </ac:spMkLst>
        </pc:spChg>
        <pc:spChg chg="add mod">
          <ac:chgData name="Amudha PENTEK" userId="b354404a-4e33-48b9-9452-4877fa7854a3" providerId="ADAL" clId="{DD2A2A80-C448-42E8-89EF-5829F24A062C}" dt="2026-07-31T09:02:20.595" v="840"/>
          <ac:spMkLst>
            <pc:docMk/>
            <pc:sldMk cId="1661769739" sldId="353"/>
            <ac:spMk id="9" creationId="{A270A170-AB96-16F2-B8F6-A72AE45A0C90}"/>
          </ac:spMkLst>
        </pc:spChg>
        <pc:spChg chg="add mod ord">
          <ac:chgData name="Amudha PENTEK" userId="b354404a-4e33-48b9-9452-4877fa7854a3" providerId="ADAL" clId="{DD2A2A80-C448-42E8-89EF-5829F24A062C}" dt="2026-07-31T09:37:20.130" v="867" actId="13244"/>
          <ac:spMkLst>
            <pc:docMk/>
            <pc:sldMk cId="1661769739" sldId="353"/>
            <ac:spMk id="11" creationId="{F70ACBC4-13C3-4B75-5554-AE790100862A}"/>
          </ac:spMkLst>
        </pc:spChg>
        <pc:spChg chg="add mod ord">
          <ac:chgData name="Amudha PENTEK" userId="b354404a-4e33-48b9-9452-4877fa7854a3" providerId="ADAL" clId="{DD2A2A80-C448-42E8-89EF-5829F24A062C}" dt="2026-07-31T09:37:24.864" v="868" actId="13244"/>
          <ac:spMkLst>
            <pc:docMk/>
            <pc:sldMk cId="1661769739" sldId="353"/>
            <ac:spMk id="13" creationId="{652E7598-7A01-82FA-53D8-C0EA43743F9F}"/>
          </ac:spMkLst>
        </pc:spChg>
        <pc:spChg chg="add mod">
          <ac:chgData name="Amudha PENTEK" userId="b354404a-4e33-48b9-9452-4877fa7854a3" providerId="ADAL" clId="{DD2A2A80-C448-42E8-89EF-5829F24A062C}" dt="2026-07-31T09:36:34.445" v="862" actId="1035"/>
          <ac:spMkLst>
            <pc:docMk/>
            <pc:sldMk cId="1661769739" sldId="353"/>
            <ac:spMk id="15" creationId="{79265241-BEBD-C781-F99E-B770D6E56F57}"/>
          </ac:spMkLst>
        </pc:spChg>
        <pc:cxnChg chg="add mod">
          <ac:chgData name="Amudha PENTEK" userId="b354404a-4e33-48b9-9452-4877fa7854a3" providerId="ADAL" clId="{DD2A2A80-C448-42E8-89EF-5829F24A062C}" dt="2026-07-31T09:36:25.567" v="859" actId="962"/>
          <ac:cxnSpMkLst>
            <pc:docMk/>
            <pc:sldMk cId="1661769739" sldId="353"/>
            <ac:cxnSpMk id="16" creationId="{EB8FE5BD-49CA-74D0-650B-69FD746B9A08}"/>
          </ac:cxnSpMkLst>
        </pc:cxnChg>
        <pc:cxnChg chg="add mod">
          <ac:chgData name="Amudha PENTEK" userId="b354404a-4e33-48b9-9452-4877fa7854a3" providerId="ADAL" clId="{DD2A2A80-C448-42E8-89EF-5829F24A062C}" dt="2026-07-31T09:36:24.015" v="858" actId="962"/>
          <ac:cxnSpMkLst>
            <pc:docMk/>
            <pc:sldMk cId="1661769739" sldId="353"/>
            <ac:cxnSpMk id="17" creationId="{ADA8E7A5-0FF0-04C7-7A60-5240DC1F4423}"/>
          </ac:cxnSpMkLst>
        </pc:cxnChg>
      </pc:sldChg>
      <pc:sldChg chg="modSp new mod">
        <pc:chgData name="Amudha PENTEK" userId="b354404a-4e33-48b9-9452-4877fa7854a3" providerId="ADAL" clId="{DD2A2A80-C448-42E8-89EF-5829F24A062C}" dt="2026-07-31T09:38:23.523" v="880" actId="27636"/>
        <pc:sldMkLst>
          <pc:docMk/>
          <pc:sldMk cId="3308205869" sldId="354"/>
        </pc:sldMkLst>
        <pc:spChg chg="mod">
          <ac:chgData name="Amudha PENTEK" userId="b354404a-4e33-48b9-9452-4877fa7854a3" providerId="ADAL" clId="{DD2A2A80-C448-42E8-89EF-5829F24A062C}" dt="2026-07-31T09:37:59.309" v="871" actId="27636"/>
          <ac:spMkLst>
            <pc:docMk/>
            <pc:sldMk cId="3308205869" sldId="354"/>
            <ac:spMk id="2" creationId="{0321422A-F3C8-96D0-F200-198350EB80B6}"/>
          </ac:spMkLst>
        </pc:spChg>
        <pc:spChg chg="mod">
          <ac:chgData name="Amudha PENTEK" userId="b354404a-4e33-48b9-9452-4877fa7854a3" providerId="ADAL" clId="{DD2A2A80-C448-42E8-89EF-5829F24A062C}" dt="2026-07-31T09:38:23.523" v="880" actId="27636"/>
          <ac:spMkLst>
            <pc:docMk/>
            <pc:sldMk cId="3308205869" sldId="354"/>
            <ac:spMk id="3" creationId="{D69BF2BC-8F7A-A2B6-3F3B-EF3974E8443C}"/>
          </ac:spMkLst>
        </pc:spChg>
      </pc:sldChg>
      <pc:sldChg chg="addSp modSp new mod">
        <pc:chgData name="Amudha PENTEK" userId="b354404a-4e33-48b9-9452-4877fa7854a3" providerId="ADAL" clId="{DD2A2A80-C448-42E8-89EF-5829F24A062C}" dt="2026-07-31T09:39:40.452" v="902" actId="13244"/>
        <pc:sldMkLst>
          <pc:docMk/>
          <pc:sldMk cId="1843659802" sldId="355"/>
        </pc:sldMkLst>
        <pc:spChg chg="mod">
          <ac:chgData name="Amudha PENTEK" userId="b354404a-4e33-48b9-9452-4877fa7854a3" providerId="ADAL" clId="{DD2A2A80-C448-42E8-89EF-5829F24A062C}" dt="2026-07-31T09:38:53.901" v="887" actId="27636"/>
          <ac:spMkLst>
            <pc:docMk/>
            <pc:sldMk cId="1843659802" sldId="355"/>
            <ac:spMk id="2" creationId="{AA213A64-2B48-8D7C-8B53-76001880F914}"/>
          </ac:spMkLst>
        </pc:spChg>
        <pc:spChg chg="mod">
          <ac:chgData name="Amudha PENTEK" userId="b354404a-4e33-48b9-9452-4877fa7854a3" providerId="ADAL" clId="{DD2A2A80-C448-42E8-89EF-5829F24A062C}" dt="2026-07-31T09:39:14.710" v="896"/>
          <ac:spMkLst>
            <pc:docMk/>
            <pc:sldMk cId="1843659802" sldId="355"/>
            <ac:spMk id="3" creationId="{A5B8DE65-F265-9A61-20DA-5CAA7F771EFD}"/>
          </ac:spMkLst>
        </pc:spChg>
        <pc:spChg chg="ord">
          <ac:chgData name="Amudha PENTEK" userId="b354404a-4e33-48b9-9452-4877fa7854a3" providerId="ADAL" clId="{DD2A2A80-C448-42E8-89EF-5829F24A062C}" dt="2026-07-31T09:39:40.452" v="902" actId="13244"/>
          <ac:spMkLst>
            <pc:docMk/>
            <pc:sldMk cId="1843659802" sldId="355"/>
            <ac:spMk id="4" creationId="{FE450AF8-D515-9894-9F3B-D676112C3CB8}"/>
          </ac:spMkLst>
        </pc:spChg>
        <pc:spChg chg="add mod">
          <ac:chgData name="Amudha PENTEK" userId="b354404a-4e33-48b9-9452-4877fa7854a3" providerId="ADAL" clId="{DD2A2A80-C448-42E8-89EF-5829F24A062C}" dt="2026-07-31T09:39:19.215" v="898" actId="1076"/>
          <ac:spMkLst>
            <pc:docMk/>
            <pc:sldMk cId="1843659802" sldId="355"/>
            <ac:spMk id="6" creationId="{F3C6C621-5B49-BB29-995C-6FB387E0147D}"/>
          </ac:spMkLst>
        </pc:spChg>
        <pc:picChg chg="add mod">
          <ac:chgData name="Amudha PENTEK" userId="b354404a-4e33-48b9-9452-4877fa7854a3" providerId="ADAL" clId="{DD2A2A80-C448-42E8-89EF-5829F24A062C}" dt="2026-07-31T09:39:36.771" v="901" actId="962"/>
          <ac:picMkLst>
            <pc:docMk/>
            <pc:sldMk cId="1843659802" sldId="355"/>
            <ac:picMk id="8" creationId="{9929FD42-5B95-1B21-59EA-8BEC84B0337B}"/>
          </ac:picMkLst>
        </pc:picChg>
      </pc:sldChg>
      <pc:sldChg chg="addSp modSp new mod">
        <pc:chgData name="Amudha PENTEK" userId="b354404a-4e33-48b9-9452-4877fa7854a3" providerId="ADAL" clId="{DD2A2A80-C448-42E8-89EF-5829F24A062C}" dt="2026-07-31T09:47:21.016" v="954" actId="13244"/>
        <pc:sldMkLst>
          <pc:docMk/>
          <pc:sldMk cId="1154211170" sldId="356"/>
        </pc:sldMkLst>
        <pc:spChg chg="mod">
          <ac:chgData name="Amudha PENTEK" userId="b354404a-4e33-48b9-9452-4877fa7854a3" providerId="ADAL" clId="{DD2A2A80-C448-42E8-89EF-5829F24A062C}" dt="2026-07-31T09:43:35.827" v="905" actId="27636"/>
          <ac:spMkLst>
            <pc:docMk/>
            <pc:sldMk cId="1154211170" sldId="356"/>
            <ac:spMk id="2" creationId="{F5E01B7D-4029-911A-0FA9-62D32EC61CE2}"/>
          </ac:spMkLst>
        </pc:spChg>
        <pc:spChg chg="mod">
          <ac:chgData name="Amudha PENTEK" userId="b354404a-4e33-48b9-9452-4877fa7854a3" providerId="ADAL" clId="{DD2A2A80-C448-42E8-89EF-5829F24A062C}" dt="2026-07-31T09:45:09.990" v="928"/>
          <ac:spMkLst>
            <pc:docMk/>
            <pc:sldMk cId="1154211170" sldId="356"/>
            <ac:spMk id="3" creationId="{FA7F2315-5325-1619-7582-E20E3294CD0F}"/>
          </ac:spMkLst>
        </pc:spChg>
        <pc:spChg chg="ord">
          <ac:chgData name="Amudha PENTEK" userId="b354404a-4e33-48b9-9452-4877fa7854a3" providerId="ADAL" clId="{DD2A2A80-C448-42E8-89EF-5829F24A062C}" dt="2026-07-31T09:47:21.016" v="954" actId="13244"/>
          <ac:spMkLst>
            <pc:docMk/>
            <pc:sldMk cId="1154211170" sldId="356"/>
            <ac:spMk id="4" creationId="{334A7482-3BCE-89AE-9913-144470DCBDAF}"/>
          </ac:spMkLst>
        </pc:spChg>
        <pc:spChg chg="add mod">
          <ac:chgData name="Amudha PENTEK" userId="b354404a-4e33-48b9-9452-4877fa7854a3" providerId="ADAL" clId="{DD2A2A80-C448-42E8-89EF-5829F24A062C}" dt="2026-07-31T09:46:48.808" v="949" actId="208"/>
          <ac:spMkLst>
            <pc:docMk/>
            <pc:sldMk cId="1154211170" sldId="356"/>
            <ac:spMk id="8" creationId="{8EAEF8A8-F8A2-C0C4-42A7-5DD53C8D89D4}"/>
          </ac:spMkLst>
        </pc:spChg>
        <pc:spChg chg="add mod">
          <ac:chgData name="Amudha PENTEK" userId="b354404a-4e33-48b9-9452-4877fa7854a3" providerId="ADAL" clId="{DD2A2A80-C448-42E8-89EF-5829F24A062C}" dt="2026-07-31T09:47:06.148" v="951" actId="208"/>
          <ac:spMkLst>
            <pc:docMk/>
            <pc:sldMk cId="1154211170" sldId="356"/>
            <ac:spMk id="10" creationId="{CCBCDCB4-2E7D-7001-4DC1-3DE9FC0E539A}"/>
          </ac:spMkLst>
        </pc:spChg>
        <pc:spChg chg="add mod">
          <ac:chgData name="Amudha PENTEK" userId="b354404a-4e33-48b9-9452-4877fa7854a3" providerId="ADAL" clId="{DD2A2A80-C448-42E8-89EF-5829F24A062C}" dt="2026-07-31T09:46:56.530" v="950" actId="208"/>
          <ac:spMkLst>
            <pc:docMk/>
            <pc:sldMk cId="1154211170" sldId="356"/>
            <ac:spMk id="12" creationId="{A2C11635-BD2C-9275-89D9-31FB67BD1511}"/>
          </ac:spMkLst>
        </pc:spChg>
        <pc:spChg chg="add mod">
          <ac:chgData name="Amudha PENTEK" userId="b354404a-4e33-48b9-9452-4877fa7854a3" providerId="ADAL" clId="{DD2A2A80-C448-42E8-89EF-5829F24A062C}" dt="2026-07-31T09:47:15.211" v="952" actId="208"/>
          <ac:spMkLst>
            <pc:docMk/>
            <pc:sldMk cId="1154211170" sldId="356"/>
            <ac:spMk id="14" creationId="{746EF026-345E-A035-A415-E71172A6CAB7}"/>
          </ac:spMkLst>
        </pc:spChg>
        <pc:picChg chg="add mod">
          <ac:chgData name="Amudha PENTEK" userId="b354404a-4e33-48b9-9452-4877fa7854a3" providerId="ADAL" clId="{DD2A2A80-C448-42E8-89EF-5829F24A062C}" dt="2026-07-31T09:47:19.708" v="953" actId="962"/>
          <ac:picMkLst>
            <pc:docMk/>
            <pc:sldMk cId="1154211170" sldId="356"/>
            <ac:picMk id="6" creationId="{46AFB043-864F-464E-A082-C9601B19F4B1}"/>
          </ac:picMkLst>
        </pc:picChg>
      </pc:sldChg>
      <pc:sldChg chg="addSp delSp modSp new mod modClrScheme chgLayout">
        <pc:chgData name="Amudha PENTEK" userId="b354404a-4e33-48b9-9452-4877fa7854a3" providerId="ADAL" clId="{DD2A2A80-C448-42E8-89EF-5829F24A062C}" dt="2026-07-31T09:50:05.608" v="1053" actId="13244"/>
        <pc:sldMkLst>
          <pc:docMk/>
          <pc:sldMk cId="512463492" sldId="358"/>
        </pc:sldMkLst>
        <pc:spChg chg="mod ord">
          <ac:chgData name="Amudha PENTEK" userId="b354404a-4e33-48b9-9452-4877fa7854a3" providerId="ADAL" clId="{DD2A2A80-C448-42E8-89EF-5829F24A062C}" dt="2026-07-31T09:50:05.608" v="1053" actId="13244"/>
          <ac:spMkLst>
            <pc:docMk/>
            <pc:sldMk cId="512463492" sldId="358"/>
            <ac:spMk id="4" creationId="{A1E9CB6C-6F4E-54F1-A92E-A041A89BEE4C}"/>
          </ac:spMkLst>
        </pc:spChg>
        <pc:spChg chg="add mod ord">
          <ac:chgData name="Amudha PENTEK" userId="b354404a-4e33-48b9-9452-4877fa7854a3" providerId="ADAL" clId="{DD2A2A80-C448-42E8-89EF-5829F24A062C}" dt="2026-07-31T09:49:05.914" v="970" actId="27636"/>
          <ac:spMkLst>
            <pc:docMk/>
            <pc:sldMk cId="512463492" sldId="358"/>
            <ac:spMk id="5" creationId="{07FD005E-1388-1BF4-93D7-D11945D2FF63}"/>
          </ac:spMkLst>
        </pc:spChg>
        <pc:spChg chg="add mod ord">
          <ac:chgData name="Amudha PENTEK" userId="b354404a-4e33-48b9-9452-4877fa7854a3" providerId="ADAL" clId="{DD2A2A80-C448-42E8-89EF-5829F24A062C}" dt="2026-07-31T09:49:20.646" v="974" actId="14100"/>
          <ac:spMkLst>
            <pc:docMk/>
            <pc:sldMk cId="512463492" sldId="358"/>
            <ac:spMk id="6" creationId="{FB6E2180-0902-591F-252B-CAD2C0EDFADE}"/>
          </ac:spMkLst>
        </pc:spChg>
        <pc:spChg chg="add mod">
          <ac:chgData name="Amudha PENTEK" userId="b354404a-4e33-48b9-9452-4877fa7854a3" providerId="ADAL" clId="{DD2A2A80-C448-42E8-89EF-5829F24A062C}" dt="2026-07-31T09:50:00.939" v="1052" actId="20577"/>
          <ac:spMkLst>
            <pc:docMk/>
            <pc:sldMk cId="512463492" sldId="358"/>
            <ac:spMk id="8" creationId="{169FE267-7C8E-B39E-63BA-1E0566B0A691}"/>
          </ac:spMkLst>
        </pc:spChg>
      </pc:sldChg>
      <pc:sldChg chg="addSp modSp new mod">
        <pc:chgData name="Amudha PENTEK" userId="b354404a-4e33-48b9-9452-4877fa7854a3" providerId="ADAL" clId="{DD2A2A80-C448-42E8-89EF-5829F24A062C}" dt="2026-07-31T09:51:42.721" v="1068"/>
        <pc:sldMkLst>
          <pc:docMk/>
          <pc:sldMk cId="1661719255" sldId="359"/>
        </pc:sldMkLst>
        <pc:spChg chg="mod">
          <ac:chgData name="Amudha PENTEK" userId="b354404a-4e33-48b9-9452-4877fa7854a3" providerId="ADAL" clId="{DD2A2A80-C448-42E8-89EF-5829F24A062C}" dt="2026-07-31T09:50:28.366" v="1056" actId="27636"/>
          <ac:spMkLst>
            <pc:docMk/>
            <pc:sldMk cId="1661719255" sldId="359"/>
            <ac:spMk id="2" creationId="{18FFD2EB-F09B-2090-CEAD-7EB1E8BD9BD9}"/>
          </ac:spMkLst>
        </pc:spChg>
        <pc:spChg chg="mod">
          <ac:chgData name="Amudha PENTEK" userId="b354404a-4e33-48b9-9452-4877fa7854a3" providerId="ADAL" clId="{DD2A2A80-C448-42E8-89EF-5829F24A062C}" dt="2026-07-31T09:50:36.724" v="1060" actId="20577"/>
          <ac:spMkLst>
            <pc:docMk/>
            <pc:sldMk cId="1661719255" sldId="359"/>
            <ac:spMk id="3" creationId="{E66AE21A-FB13-EA80-12CC-3E73F7482990}"/>
          </ac:spMkLst>
        </pc:spChg>
        <pc:spChg chg="ord">
          <ac:chgData name="Amudha PENTEK" userId="b354404a-4e33-48b9-9452-4877fa7854a3" providerId="ADAL" clId="{DD2A2A80-C448-42E8-89EF-5829F24A062C}" dt="2026-07-31T09:51:26.140" v="1064" actId="13244"/>
          <ac:spMkLst>
            <pc:docMk/>
            <pc:sldMk cId="1661719255" sldId="359"/>
            <ac:spMk id="4" creationId="{0D457A4E-C9B9-FE84-A257-30F8818459F9}"/>
          </ac:spMkLst>
        </pc:spChg>
        <pc:picChg chg="add mod">
          <ac:chgData name="Amudha PENTEK" userId="b354404a-4e33-48b9-9452-4877fa7854a3" providerId="ADAL" clId="{DD2A2A80-C448-42E8-89EF-5829F24A062C}" dt="2026-07-31T09:51:24.027" v="1063" actId="962"/>
          <ac:picMkLst>
            <pc:docMk/>
            <pc:sldMk cId="1661719255" sldId="359"/>
            <ac:picMk id="6" creationId="{28994703-B192-534A-33EF-D9067A8FD95B}"/>
          </ac:picMkLst>
        </pc:picChg>
      </pc:sldChg>
      <pc:sldChg chg="addSp delSp modSp add mod">
        <pc:chgData name="Amudha PENTEK" userId="b354404a-4e33-48b9-9452-4877fa7854a3" providerId="ADAL" clId="{DD2A2A80-C448-42E8-89EF-5829F24A062C}" dt="2026-07-31T09:52:48.727" v="1080" actId="962"/>
        <pc:sldMkLst>
          <pc:docMk/>
          <pc:sldMk cId="1803611869" sldId="360"/>
        </pc:sldMkLst>
        <pc:spChg chg="mod">
          <ac:chgData name="Amudha PENTEK" userId="b354404a-4e33-48b9-9452-4877fa7854a3" providerId="ADAL" clId="{DD2A2A80-C448-42E8-89EF-5829F24A062C}" dt="2026-07-31T09:52:15.581" v="1074" actId="20577"/>
          <ac:spMkLst>
            <pc:docMk/>
            <pc:sldMk cId="1803611869" sldId="360"/>
            <ac:spMk id="2" creationId="{57A27F9A-3A87-E184-A814-5B87D8809673}"/>
          </ac:spMkLst>
        </pc:spChg>
        <pc:spChg chg="mod">
          <ac:chgData name="Amudha PENTEK" userId="b354404a-4e33-48b9-9452-4877fa7854a3" providerId="ADAL" clId="{DD2A2A80-C448-42E8-89EF-5829F24A062C}" dt="2026-07-31T09:52:26.243" v="1076" actId="14100"/>
          <ac:spMkLst>
            <pc:docMk/>
            <pc:sldMk cId="1803611869" sldId="360"/>
            <ac:spMk id="3" creationId="{0EBB3BA1-3155-AB82-5ECD-F0908CCAA2D3}"/>
          </ac:spMkLst>
        </pc:spChg>
        <pc:picChg chg="add mod">
          <ac:chgData name="Amudha PENTEK" userId="b354404a-4e33-48b9-9452-4877fa7854a3" providerId="ADAL" clId="{DD2A2A80-C448-42E8-89EF-5829F24A062C}" dt="2026-07-31T09:52:48.727" v="1080" actId="962"/>
          <ac:picMkLst>
            <pc:docMk/>
            <pc:sldMk cId="1803611869" sldId="360"/>
            <ac:picMk id="7" creationId="{F2FB4240-E8F0-2A55-C654-C1B6A18ADDA0}"/>
          </ac:picMkLst>
        </pc:picChg>
      </pc:sldChg>
      <pc:sldChg chg="addSp delSp modSp add mod">
        <pc:chgData name="Amudha PENTEK" userId="b354404a-4e33-48b9-9452-4877fa7854a3" providerId="ADAL" clId="{DD2A2A80-C448-42E8-89EF-5829F24A062C}" dt="2026-08-11T10:02:15.462" v="1929" actId="962"/>
        <pc:sldMkLst>
          <pc:docMk/>
          <pc:sldMk cId="2302274186" sldId="361"/>
        </pc:sldMkLst>
        <pc:spChg chg="mod">
          <ac:chgData name="Amudha PENTEK" userId="b354404a-4e33-48b9-9452-4877fa7854a3" providerId="ADAL" clId="{DD2A2A80-C448-42E8-89EF-5829F24A062C}" dt="2026-07-31T09:54:27.925" v="1099"/>
          <ac:spMkLst>
            <pc:docMk/>
            <pc:sldMk cId="2302274186" sldId="361"/>
            <ac:spMk id="2" creationId="{25A2D7B8-0793-9424-C920-49E16536EC3A}"/>
          </ac:spMkLst>
        </pc:spChg>
        <pc:spChg chg="add del mod">
          <ac:chgData name="Amudha PENTEK" userId="b354404a-4e33-48b9-9452-4877fa7854a3" providerId="ADAL" clId="{DD2A2A80-C448-42E8-89EF-5829F24A062C}" dt="2026-07-31T09:54:02.973" v="1094" actId="478"/>
          <ac:spMkLst>
            <pc:docMk/>
            <pc:sldMk cId="2302274186" sldId="361"/>
            <ac:spMk id="3" creationId="{E5934CC7-9B4C-33C1-9BE3-CC6A6033F971}"/>
          </ac:spMkLst>
        </pc:spChg>
        <pc:spChg chg="ord">
          <ac:chgData name="Amudha PENTEK" userId="b354404a-4e33-48b9-9452-4877fa7854a3" providerId="ADAL" clId="{DD2A2A80-C448-42E8-89EF-5829F24A062C}" dt="2026-08-11T10:01:09.181" v="1927" actId="13244"/>
          <ac:spMkLst>
            <pc:docMk/>
            <pc:sldMk cId="2302274186" sldId="361"/>
            <ac:spMk id="4" creationId="{11A21800-D5C0-E279-7920-534F766E1955}"/>
          </ac:spMkLst>
        </pc:spChg>
        <pc:picChg chg="add mod">
          <ac:chgData name="Amudha PENTEK" userId="b354404a-4e33-48b9-9452-4877fa7854a3" providerId="ADAL" clId="{DD2A2A80-C448-42E8-89EF-5829F24A062C}" dt="2026-08-11T10:02:15.462" v="1929" actId="962"/>
          <ac:picMkLst>
            <pc:docMk/>
            <pc:sldMk cId="2302274186" sldId="361"/>
            <ac:picMk id="9" creationId="{1A931669-A53A-9E8B-04A3-44C3EBAA8F82}"/>
          </ac:picMkLst>
        </pc:picChg>
      </pc:sldChg>
      <pc:sldChg chg="addSp delSp modSp add mod">
        <pc:chgData name="Amudha PENTEK" userId="b354404a-4e33-48b9-9452-4877fa7854a3" providerId="ADAL" clId="{DD2A2A80-C448-42E8-89EF-5829F24A062C}" dt="2026-08-11T10:03:12.448" v="1930" actId="962"/>
        <pc:sldMkLst>
          <pc:docMk/>
          <pc:sldMk cId="2744818799" sldId="362"/>
        </pc:sldMkLst>
        <pc:spChg chg="mod">
          <ac:chgData name="Amudha PENTEK" userId="b354404a-4e33-48b9-9452-4877fa7854a3" providerId="ADAL" clId="{DD2A2A80-C448-42E8-89EF-5829F24A062C}" dt="2026-07-31T10:19:58.692" v="1208"/>
          <ac:spMkLst>
            <pc:docMk/>
            <pc:sldMk cId="2744818799" sldId="362"/>
            <ac:spMk id="2" creationId="{A079BDCB-5789-D53D-6A93-AC8107B10967}"/>
          </ac:spMkLst>
        </pc:spChg>
        <pc:spChg chg="add del mod">
          <ac:chgData name="Amudha PENTEK" userId="b354404a-4e33-48b9-9452-4877fa7854a3" providerId="ADAL" clId="{DD2A2A80-C448-42E8-89EF-5829F24A062C}" dt="2026-07-31T09:56:58.957" v="1105" actId="478"/>
          <ac:spMkLst>
            <pc:docMk/>
            <pc:sldMk cId="2744818799" sldId="362"/>
            <ac:spMk id="3" creationId="{B4A55C52-E6B4-1DF6-6CD0-7502F727E62B}"/>
          </ac:spMkLst>
        </pc:spChg>
        <pc:picChg chg="add mod">
          <ac:chgData name="Amudha PENTEK" userId="b354404a-4e33-48b9-9452-4877fa7854a3" providerId="ADAL" clId="{DD2A2A80-C448-42E8-89EF-5829F24A062C}" dt="2026-08-11T10:03:12.448" v="1930" actId="962"/>
          <ac:picMkLst>
            <pc:docMk/>
            <pc:sldMk cId="2744818799" sldId="362"/>
            <ac:picMk id="9" creationId="{8AE39B52-D972-A780-FCAE-D8F5E5C0D5F5}"/>
          </ac:picMkLst>
        </pc:picChg>
      </pc:sldChg>
      <pc:sldChg chg="addSp delSp modSp add mod">
        <pc:chgData name="Amudha PENTEK" userId="b354404a-4e33-48b9-9452-4877fa7854a3" providerId="ADAL" clId="{DD2A2A80-C448-42E8-89EF-5829F24A062C}" dt="2026-07-31T09:53:26.747" v="1087" actId="962"/>
        <pc:sldMkLst>
          <pc:docMk/>
          <pc:sldMk cId="3509373845" sldId="363"/>
        </pc:sldMkLst>
        <pc:spChg chg="mod">
          <ac:chgData name="Amudha PENTEK" userId="b354404a-4e33-48b9-9452-4877fa7854a3" providerId="ADAL" clId="{DD2A2A80-C448-42E8-89EF-5829F24A062C}" dt="2026-07-31T09:53:01.687" v="1082" actId="27636"/>
          <ac:spMkLst>
            <pc:docMk/>
            <pc:sldMk cId="3509373845" sldId="363"/>
            <ac:spMk id="2" creationId="{BBAD4B83-02C6-1916-A17A-CAF1419C00AD}"/>
          </ac:spMkLst>
        </pc:spChg>
        <pc:spChg chg="mod">
          <ac:chgData name="Amudha PENTEK" userId="b354404a-4e33-48b9-9452-4877fa7854a3" providerId="ADAL" clId="{DD2A2A80-C448-42E8-89EF-5829F24A062C}" dt="2026-07-31T09:53:09.303" v="1083"/>
          <ac:spMkLst>
            <pc:docMk/>
            <pc:sldMk cId="3509373845" sldId="363"/>
            <ac:spMk id="3" creationId="{9C60685A-1A8A-7B89-C570-0E65851FF029}"/>
          </ac:spMkLst>
        </pc:spChg>
        <pc:picChg chg="add mod">
          <ac:chgData name="Amudha PENTEK" userId="b354404a-4e33-48b9-9452-4877fa7854a3" providerId="ADAL" clId="{DD2A2A80-C448-42E8-89EF-5829F24A062C}" dt="2026-07-31T09:53:26.747" v="1087" actId="962"/>
          <ac:picMkLst>
            <pc:docMk/>
            <pc:sldMk cId="3509373845" sldId="363"/>
            <ac:picMk id="7" creationId="{3C8C8473-90A7-FA3C-D413-BD3DF3EBB5A8}"/>
          </ac:picMkLst>
        </pc:picChg>
      </pc:sldChg>
      <pc:sldChg chg="addSp modSp new mod">
        <pc:chgData name="Amudha PENTEK" userId="b354404a-4e33-48b9-9452-4877fa7854a3" providerId="ADAL" clId="{DD2A2A80-C448-42E8-89EF-5829F24A062C}" dt="2026-07-31T10:09:08.242" v="1122" actId="13244"/>
        <pc:sldMkLst>
          <pc:docMk/>
          <pc:sldMk cId="1160397750" sldId="364"/>
        </pc:sldMkLst>
        <pc:spChg chg="mod">
          <ac:chgData name="Amudha PENTEK" userId="b354404a-4e33-48b9-9452-4877fa7854a3" providerId="ADAL" clId="{DD2A2A80-C448-42E8-89EF-5829F24A062C}" dt="2026-07-31T10:08:26.550" v="1113" actId="20577"/>
          <ac:spMkLst>
            <pc:docMk/>
            <pc:sldMk cId="1160397750" sldId="364"/>
            <ac:spMk id="2" creationId="{D92FC4F6-B22C-8F19-4A4E-0D0AB43FD5AF}"/>
          </ac:spMkLst>
        </pc:spChg>
        <pc:spChg chg="mod">
          <ac:chgData name="Amudha PENTEK" userId="b354404a-4e33-48b9-9452-4877fa7854a3" providerId="ADAL" clId="{DD2A2A80-C448-42E8-89EF-5829F24A062C}" dt="2026-07-31T10:08:37.895" v="1117" actId="14100"/>
          <ac:spMkLst>
            <pc:docMk/>
            <pc:sldMk cId="1160397750" sldId="364"/>
            <ac:spMk id="3" creationId="{85212A7C-354F-FF49-BCF5-50E3F917313F}"/>
          </ac:spMkLst>
        </pc:spChg>
        <pc:spChg chg="ord">
          <ac:chgData name="Amudha PENTEK" userId="b354404a-4e33-48b9-9452-4877fa7854a3" providerId="ADAL" clId="{DD2A2A80-C448-42E8-89EF-5829F24A062C}" dt="2026-07-31T10:09:08.242" v="1122" actId="13244"/>
          <ac:spMkLst>
            <pc:docMk/>
            <pc:sldMk cId="1160397750" sldId="364"/>
            <ac:spMk id="4" creationId="{6F8FC229-C1A0-EAF1-558A-094FA0C4F4F0}"/>
          </ac:spMkLst>
        </pc:spChg>
        <pc:spChg chg="add mod">
          <ac:chgData name="Amudha PENTEK" userId="b354404a-4e33-48b9-9452-4877fa7854a3" providerId="ADAL" clId="{DD2A2A80-C448-42E8-89EF-5829F24A062C}" dt="2026-07-31T10:09:04.390" v="1121" actId="20577"/>
          <ac:spMkLst>
            <pc:docMk/>
            <pc:sldMk cId="1160397750" sldId="364"/>
            <ac:spMk id="6" creationId="{21C081CB-D0BF-7C14-1B49-ADE092719D00}"/>
          </ac:spMkLst>
        </pc:spChg>
      </pc:sldChg>
      <pc:sldChg chg="addSp delSp modSp new mod">
        <pc:chgData name="Amudha PENTEK" userId="b354404a-4e33-48b9-9452-4877fa7854a3" providerId="ADAL" clId="{DD2A2A80-C448-42E8-89EF-5829F24A062C}" dt="2026-08-11T10:05:30.870" v="1932" actId="962"/>
        <pc:sldMkLst>
          <pc:docMk/>
          <pc:sldMk cId="3132766856" sldId="365"/>
        </pc:sldMkLst>
        <pc:spChg chg="mod">
          <ac:chgData name="Amudha PENTEK" userId="b354404a-4e33-48b9-9452-4877fa7854a3" providerId="ADAL" clId="{DD2A2A80-C448-42E8-89EF-5829F24A062C}" dt="2026-07-31T10:09:32.491" v="1124"/>
          <ac:spMkLst>
            <pc:docMk/>
            <pc:sldMk cId="3132766856" sldId="365"/>
            <ac:spMk id="2" creationId="{59ED310F-F10D-36F7-B79E-F440294453D6}"/>
          </ac:spMkLst>
        </pc:spChg>
        <pc:spChg chg="mod">
          <ac:chgData name="Amudha PENTEK" userId="b354404a-4e33-48b9-9452-4877fa7854a3" providerId="ADAL" clId="{DD2A2A80-C448-42E8-89EF-5829F24A062C}" dt="2026-07-31T10:09:42.924" v="1128" actId="14100"/>
          <ac:spMkLst>
            <pc:docMk/>
            <pc:sldMk cId="3132766856" sldId="365"/>
            <ac:spMk id="3" creationId="{B74F5FBE-8405-E3F8-4275-C37BDFE393B2}"/>
          </ac:spMkLst>
        </pc:spChg>
        <pc:picChg chg="add mod">
          <ac:chgData name="Amudha PENTEK" userId="b354404a-4e33-48b9-9452-4877fa7854a3" providerId="ADAL" clId="{DD2A2A80-C448-42E8-89EF-5829F24A062C}" dt="2026-08-11T10:05:30.870" v="1932" actId="962"/>
          <ac:picMkLst>
            <pc:docMk/>
            <pc:sldMk cId="3132766856" sldId="365"/>
            <ac:picMk id="6" creationId="{326AF5EA-6837-7F6A-2206-F0BD2AD7F1D9}"/>
          </ac:picMkLst>
        </pc:picChg>
      </pc:sldChg>
      <pc:sldChg chg="addSp delSp modSp add mod">
        <pc:chgData name="Amudha PENTEK" userId="b354404a-4e33-48b9-9452-4877fa7854a3" providerId="ADAL" clId="{DD2A2A80-C448-42E8-89EF-5829F24A062C}" dt="2026-08-11T10:06:20.756" v="1933" actId="962"/>
        <pc:sldMkLst>
          <pc:docMk/>
          <pc:sldMk cId="558069556" sldId="366"/>
        </pc:sldMkLst>
        <pc:spChg chg="mod">
          <ac:chgData name="Amudha PENTEK" userId="b354404a-4e33-48b9-9452-4877fa7854a3" providerId="ADAL" clId="{DD2A2A80-C448-42E8-89EF-5829F24A062C}" dt="2026-07-31T10:15:14.120" v="1186"/>
          <ac:spMkLst>
            <pc:docMk/>
            <pc:sldMk cId="558069556" sldId="366"/>
            <ac:spMk id="2" creationId="{1848F8BD-0CC8-1EEE-2B08-CE5C3A24E604}"/>
          </ac:spMkLst>
        </pc:spChg>
        <pc:spChg chg="mod">
          <ac:chgData name="Amudha PENTEK" userId="b354404a-4e33-48b9-9452-4877fa7854a3" providerId="ADAL" clId="{DD2A2A80-C448-42E8-89EF-5829F24A062C}" dt="2026-07-31T10:15:12.390" v="1183"/>
          <ac:spMkLst>
            <pc:docMk/>
            <pc:sldMk cId="558069556" sldId="366"/>
            <ac:spMk id="3" creationId="{A46D4729-68B1-68A7-C1E4-5E0FBA8DF1AB}"/>
          </ac:spMkLst>
        </pc:spChg>
        <pc:picChg chg="add del mod">
          <ac:chgData name="Amudha PENTEK" userId="b354404a-4e33-48b9-9452-4877fa7854a3" providerId="ADAL" clId="{DD2A2A80-C448-42E8-89EF-5829F24A062C}" dt="2026-08-11T10:06:20.756" v="1933" actId="962"/>
          <ac:picMkLst>
            <pc:docMk/>
            <pc:sldMk cId="558069556" sldId="366"/>
            <ac:picMk id="7" creationId="{DE6A4E04-07F0-A0DE-A2B9-659CD2E73654}"/>
          </ac:picMkLst>
        </pc:picChg>
      </pc:sldChg>
      <pc:sldChg chg="addSp delSp modSp add mod">
        <pc:chgData name="Amudha PENTEK" userId="b354404a-4e33-48b9-9452-4877fa7854a3" providerId="ADAL" clId="{DD2A2A80-C448-42E8-89EF-5829F24A062C}" dt="2026-08-11T10:07:31.662" v="1935" actId="962"/>
        <pc:sldMkLst>
          <pc:docMk/>
          <pc:sldMk cId="2019393676" sldId="367"/>
        </pc:sldMkLst>
        <pc:spChg chg="mod">
          <ac:chgData name="Amudha PENTEK" userId="b354404a-4e33-48b9-9452-4877fa7854a3" providerId="ADAL" clId="{DD2A2A80-C448-42E8-89EF-5829F24A062C}" dt="2026-07-31T10:16:19.015" v="1189"/>
          <ac:spMkLst>
            <pc:docMk/>
            <pc:sldMk cId="2019393676" sldId="367"/>
            <ac:spMk id="2" creationId="{3DE2D234-A5EB-E3AF-E815-89C612508FF0}"/>
          </ac:spMkLst>
        </pc:spChg>
        <pc:spChg chg="mod">
          <ac:chgData name="Amudha PENTEK" userId="b354404a-4e33-48b9-9452-4877fa7854a3" providerId="ADAL" clId="{DD2A2A80-C448-42E8-89EF-5829F24A062C}" dt="2026-07-31T10:16:28.140" v="1190"/>
          <ac:spMkLst>
            <pc:docMk/>
            <pc:sldMk cId="2019393676" sldId="367"/>
            <ac:spMk id="3" creationId="{AE26A03B-70D8-8F62-860D-DC062DF13192}"/>
          </ac:spMkLst>
        </pc:spChg>
        <pc:picChg chg="add mod">
          <ac:chgData name="Amudha PENTEK" userId="b354404a-4e33-48b9-9452-4877fa7854a3" providerId="ADAL" clId="{DD2A2A80-C448-42E8-89EF-5829F24A062C}" dt="2026-08-11T10:07:31.662" v="1935" actId="962"/>
          <ac:picMkLst>
            <pc:docMk/>
            <pc:sldMk cId="2019393676" sldId="367"/>
            <ac:picMk id="7" creationId="{1A04F8FF-597E-E1CB-7B35-46424822B0BB}"/>
          </ac:picMkLst>
        </pc:picChg>
      </pc:sldChg>
      <pc:sldChg chg="addSp delSp modSp add mod">
        <pc:chgData name="Amudha PENTEK" userId="b354404a-4e33-48b9-9452-4877fa7854a3" providerId="ADAL" clId="{DD2A2A80-C448-42E8-89EF-5829F24A062C}" dt="2026-08-11T10:08:26.098" v="1936" actId="962"/>
        <pc:sldMkLst>
          <pc:docMk/>
          <pc:sldMk cId="282200474" sldId="368"/>
        </pc:sldMkLst>
        <pc:spChg chg="mod">
          <ac:chgData name="Amudha PENTEK" userId="b354404a-4e33-48b9-9452-4877fa7854a3" providerId="ADAL" clId="{DD2A2A80-C448-42E8-89EF-5829F24A062C}" dt="2026-07-31T10:17:05.611" v="1194"/>
          <ac:spMkLst>
            <pc:docMk/>
            <pc:sldMk cId="282200474" sldId="368"/>
            <ac:spMk id="2" creationId="{CE259C67-194E-5682-7F9F-F5E68A98FCA7}"/>
          </ac:spMkLst>
        </pc:spChg>
        <pc:spChg chg="mod">
          <ac:chgData name="Amudha PENTEK" userId="b354404a-4e33-48b9-9452-4877fa7854a3" providerId="ADAL" clId="{DD2A2A80-C448-42E8-89EF-5829F24A062C}" dt="2026-07-31T10:17:12.747" v="1195"/>
          <ac:spMkLst>
            <pc:docMk/>
            <pc:sldMk cId="282200474" sldId="368"/>
            <ac:spMk id="3" creationId="{8AE0D96E-3FCF-1477-6D43-7C5BEB9683D9}"/>
          </ac:spMkLst>
        </pc:spChg>
        <pc:picChg chg="add mod">
          <ac:chgData name="Amudha PENTEK" userId="b354404a-4e33-48b9-9452-4877fa7854a3" providerId="ADAL" clId="{DD2A2A80-C448-42E8-89EF-5829F24A062C}" dt="2026-08-11T10:08:26.098" v="1936" actId="962"/>
          <ac:picMkLst>
            <pc:docMk/>
            <pc:sldMk cId="282200474" sldId="368"/>
            <ac:picMk id="7" creationId="{8FB0F496-D386-7F44-E340-C0130F979311}"/>
          </ac:picMkLst>
        </pc:picChg>
      </pc:sldChg>
      <pc:sldChg chg="addSp delSp modSp add mod">
        <pc:chgData name="Amudha PENTEK" userId="b354404a-4e33-48b9-9452-4877fa7854a3" providerId="ADAL" clId="{DD2A2A80-C448-42E8-89EF-5829F24A062C}" dt="2026-08-11T10:09:02.406" v="1937" actId="962"/>
        <pc:sldMkLst>
          <pc:docMk/>
          <pc:sldMk cId="2705358054" sldId="369"/>
        </pc:sldMkLst>
        <pc:spChg chg="mod">
          <ac:chgData name="Amudha PENTEK" userId="b354404a-4e33-48b9-9452-4877fa7854a3" providerId="ADAL" clId="{DD2A2A80-C448-42E8-89EF-5829F24A062C}" dt="2026-07-31T10:17:43.824" v="1200" actId="27636"/>
          <ac:spMkLst>
            <pc:docMk/>
            <pc:sldMk cId="2705358054" sldId="369"/>
            <ac:spMk id="2" creationId="{1B3FE599-BA7A-40D8-BF80-52F997818879}"/>
          </ac:spMkLst>
        </pc:spChg>
        <pc:spChg chg="mod">
          <ac:chgData name="Amudha PENTEK" userId="b354404a-4e33-48b9-9452-4877fa7854a3" providerId="ADAL" clId="{DD2A2A80-C448-42E8-89EF-5829F24A062C}" dt="2026-07-31T10:17:56.334" v="1201"/>
          <ac:spMkLst>
            <pc:docMk/>
            <pc:sldMk cId="2705358054" sldId="369"/>
            <ac:spMk id="3" creationId="{B391E7A5-5FD6-3299-6144-F7FE45CF324E}"/>
          </ac:spMkLst>
        </pc:spChg>
        <pc:picChg chg="add mod">
          <ac:chgData name="Amudha PENTEK" userId="b354404a-4e33-48b9-9452-4877fa7854a3" providerId="ADAL" clId="{DD2A2A80-C448-42E8-89EF-5829F24A062C}" dt="2026-08-11T10:09:02.406" v="1937" actId="962"/>
          <ac:picMkLst>
            <pc:docMk/>
            <pc:sldMk cId="2705358054" sldId="369"/>
            <ac:picMk id="7" creationId="{D1F1343F-063E-8F6A-91AC-E63CC6F2D8AE}"/>
          </ac:picMkLst>
        </pc:picChg>
      </pc:sldChg>
      <pc:sldChg chg="modSp add mod">
        <pc:chgData name="Amudha PENTEK" userId="b354404a-4e33-48b9-9452-4877fa7854a3" providerId="ADAL" clId="{DD2A2A80-C448-42E8-89EF-5829F24A062C}" dt="2026-08-11T10:06:46.593" v="1934" actId="962"/>
        <pc:sldMkLst>
          <pc:docMk/>
          <pc:sldMk cId="1795306809" sldId="370"/>
        </pc:sldMkLst>
        <pc:picChg chg="mod">
          <ac:chgData name="Amudha PENTEK" userId="b354404a-4e33-48b9-9452-4877fa7854a3" providerId="ADAL" clId="{DD2A2A80-C448-42E8-89EF-5829F24A062C}" dt="2026-08-11T10:06:46.593" v="1934" actId="962"/>
          <ac:picMkLst>
            <pc:docMk/>
            <pc:sldMk cId="1795306809" sldId="370"/>
            <ac:picMk id="9" creationId="{F3FBD973-E4E1-E7D1-D652-A5EFF72D30D8}"/>
          </ac:picMkLst>
        </pc:picChg>
      </pc:sldChg>
      <pc:sldChg chg="addSp modSp new mod">
        <pc:chgData name="Amudha PENTEK" userId="b354404a-4e33-48b9-9452-4877fa7854a3" providerId="ADAL" clId="{DD2A2A80-C448-42E8-89EF-5829F24A062C}" dt="2026-07-31T10:22:04.602" v="1224" actId="13244"/>
        <pc:sldMkLst>
          <pc:docMk/>
          <pc:sldMk cId="4211229726" sldId="371"/>
        </pc:sldMkLst>
        <pc:spChg chg="mod">
          <ac:chgData name="Amudha PENTEK" userId="b354404a-4e33-48b9-9452-4877fa7854a3" providerId="ADAL" clId="{DD2A2A80-C448-42E8-89EF-5829F24A062C}" dt="2026-07-31T10:21:19.435" v="1211" actId="20577"/>
          <ac:spMkLst>
            <pc:docMk/>
            <pc:sldMk cId="4211229726" sldId="371"/>
            <ac:spMk id="2" creationId="{E65D742B-6A13-38F2-56C5-33343948192F}"/>
          </ac:spMkLst>
        </pc:spChg>
        <pc:spChg chg="mod">
          <ac:chgData name="Amudha PENTEK" userId="b354404a-4e33-48b9-9452-4877fa7854a3" providerId="ADAL" clId="{DD2A2A80-C448-42E8-89EF-5829F24A062C}" dt="2026-07-31T10:21:42.949" v="1217" actId="14100"/>
          <ac:spMkLst>
            <pc:docMk/>
            <pc:sldMk cId="4211229726" sldId="371"/>
            <ac:spMk id="3" creationId="{3F4594FE-2AAB-CA9D-5D9D-0B044F7C00E6}"/>
          </ac:spMkLst>
        </pc:spChg>
        <pc:spChg chg="mod ord">
          <ac:chgData name="Amudha PENTEK" userId="b354404a-4e33-48b9-9452-4877fa7854a3" providerId="ADAL" clId="{DD2A2A80-C448-42E8-89EF-5829F24A062C}" dt="2026-07-31T10:22:04.602" v="1224" actId="13244"/>
          <ac:spMkLst>
            <pc:docMk/>
            <pc:sldMk cId="4211229726" sldId="371"/>
            <ac:spMk id="4" creationId="{5AC27643-2756-5D7B-B967-325F073EE4CD}"/>
          </ac:spMkLst>
        </pc:spChg>
        <pc:spChg chg="add mod">
          <ac:chgData name="Amudha PENTEK" userId="b354404a-4e33-48b9-9452-4877fa7854a3" providerId="ADAL" clId="{DD2A2A80-C448-42E8-89EF-5829F24A062C}" dt="2026-07-31T10:21:58.573" v="1220" actId="14100"/>
          <ac:spMkLst>
            <pc:docMk/>
            <pc:sldMk cId="4211229726" sldId="371"/>
            <ac:spMk id="6" creationId="{C5B31251-1FD8-8A75-095E-75A9D1644820}"/>
          </ac:spMkLst>
        </pc:spChg>
      </pc:sldChg>
      <pc:sldChg chg="addSp delSp modSp add mod">
        <pc:chgData name="Amudha PENTEK" userId="b354404a-4e33-48b9-9452-4877fa7854a3" providerId="ADAL" clId="{DD2A2A80-C448-42E8-89EF-5829F24A062C}" dt="2026-08-11T10:09:41.393" v="1938" actId="962"/>
        <pc:sldMkLst>
          <pc:docMk/>
          <pc:sldMk cId="290801022" sldId="372"/>
        </pc:sldMkLst>
        <pc:spChg chg="mod">
          <ac:chgData name="Amudha PENTEK" userId="b354404a-4e33-48b9-9452-4877fa7854a3" providerId="ADAL" clId="{DD2A2A80-C448-42E8-89EF-5829F24A062C}" dt="2026-07-31T10:22:36.296" v="1227" actId="27636"/>
          <ac:spMkLst>
            <pc:docMk/>
            <pc:sldMk cId="290801022" sldId="372"/>
            <ac:spMk id="2" creationId="{4B3F31BF-25C9-F294-A320-6AA8D759A9B0}"/>
          </ac:spMkLst>
        </pc:spChg>
        <pc:spChg chg="mod">
          <ac:chgData name="Amudha PENTEK" userId="b354404a-4e33-48b9-9452-4877fa7854a3" providerId="ADAL" clId="{DD2A2A80-C448-42E8-89EF-5829F24A062C}" dt="2026-07-31T10:22:42.996" v="1228"/>
          <ac:spMkLst>
            <pc:docMk/>
            <pc:sldMk cId="290801022" sldId="372"/>
            <ac:spMk id="3" creationId="{6F85BB35-3D5B-14A3-7A0F-1438C347881D}"/>
          </ac:spMkLst>
        </pc:spChg>
        <pc:picChg chg="add mod">
          <ac:chgData name="Amudha PENTEK" userId="b354404a-4e33-48b9-9452-4877fa7854a3" providerId="ADAL" clId="{DD2A2A80-C448-42E8-89EF-5829F24A062C}" dt="2026-08-11T10:09:41.393" v="1938" actId="962"/>
          <ac:picMkLst>
            <pc:docMk/>
            <pc:sldMk cId="290801022" sldId="372"/>
            <ac:picMk id="6" creationId="{90E86278-AC39-9024-C10C-74CCF58F58F9}"/>
          </ac:picMkLst>
        </pc:picChg>
      </pc:sldChg>
      <pc:sldChg chg="addSp delSp modSp add mod">
        <pc:chgData name="Amudha PENTEK" userId="b354404a-4e33-48b9-9452-4877fa7854a3" providerId="ADAL" clId="{DD2A2A80-C448-42E8-89EF-5829F24A062C}" dt="2026-08-11T10:10:17.262" v="1939" actId="962"/>
        <pc:sldMkLst>
          <pc:docMk/>
          <pc:sldMk cId="1519696084" sldId="373"/>
        </pc:sldMkLst>
        <pc:spChg chg="mod">
          <ac:chgData name="Amudha PENTEK" userId="b354404a-4e33-48b9-9452-4877fa7854a3" providerId="ADAL" clId="{DD2A2A80-C448-42E8-89EF-5829F24A062C}" dt="2026-07-31T10:23:45.098" v="1239" actId="27636"/>
          <ac:spMkLst>
            <pc:docMk/>
            <pc:sldMk cId="1519696084" sldId="373"/>
            <ac:spMk id="2" creationId="{217AC62F-6EE6-2886-4EBD-90749D04BC87}"/>
          </ac:spMkLst>
        </pc:spChg>
        <pc:spChg chg="mod">
          <ac:chgData name="Amudha PENTEK" userId="b354404a-4e33-48b9-9452-4877fa7854a3" providerId="ADAL" clId="{DD2A2A80-C448-42E8-89EF-5829F24A062C}" dt="2026-07-31T10:23:51.280" v="1240"/>
          <ac:spMkLst>
            <pc:docMk/>
            <pc:sldMk cId="1519696084" sldId="373"/>
            <ac:spMk id="3" creationId="{9F1778AE-F753-BC51-4686-77F85E8811EE}"/>
          </ac:spMkLst>
        </pc:spChg>
        <pc:picChg chg="add mod">
          <ac:chgData name="Amudha PENTEK" userId="b354404a-4e33-48b9-9452-4877fa7854a3" providerId="ADAL" clId="{DD2A2A80-C448-42E8-89EF-5829F24A062C}" dt="2026-08-11T10:10:17.262" v="1939" actId="962"/>
          <ac:picMkLst>
            <pc:docMk/>
            <pc:sldMk cId="1519696084" sldId="373"/>
            <ac:picMk id="6" creationId="{6F0F2273-229D-35BC-3F15-D9D47C7196D7}"/>
          </ac:picMkLst>
        </pc:picChg>
      </pc:sldChg>
      <pc:sldChg chg="addSp delSp modSp add mod">
        <pc:chgData name="Amudha PENTEK" userId="b354404a-4e33-48b9-9452-4877fa7854a3" providerId="ADAL" clId="{DD2A2A80-C448-42E8-89EF-5829F24A062C}" dt="2026-08-11T10:10:47.336" v="1940" actId="962"/>
        <pc:sldMkLst>
          <pc:docMk/>
          <pc:sldMk cId="4095015623" sldId="374"/>
        </pc:sldMkLst>
        <pc:spChg chg="mod">
          <ac:chgData name="Amudha PENTEK" userId="b354404a-4e33-48b9-9452-4877fa7854a3" providerId="ADAL" clId="{DD2A2A80-C448-42E8-89EF-5829F24A062C}" dt="2026-07-31T10:24:16.154" v="1245" actId="27636"/>
          <ac:spMkLst>
            <pc:docMk/>
            <pc:sldMk cId="4095015623" sldId="374"/>
            <ac:spMk id="2" creationId="{8C2B0038-5D55-9272-7E68-510C5F681032}"/>
          </ac:spMkLst>
        </pc:spChg>
        <pc:spChg chg="mod">
          <ac:chgData name="Amudha PENTEK" userId="b354404a-4e33-48b9-9452-4877fa7854a3" providerId="ADAL" clId="{DD2A2A80-C448-42E8-89EF-5829F24A062C}" dt="2026-07-31T10:24:23.138" v="1246"/>
          <ac:spMkLst>
            <pc:docMk/>
            <pc:sldMk cId="4095015623" sldId="374"/>
            <ac:spMk id="3" creationId="{EB218DA9-8A9D-E69B-DB1B-1E6827D6BED3}"/>
          </ac:spMkLst>
        </pc:spChg>
        <pc:picChg chg="add mod">
          <ac:chgData name="Amudha PENTEK" userId="b354404a-4e33-48b9-9452-4877fa7854a3" providerId="ADAL" clId="{DD2A2A80-C448-42E8-89EF-5829F24A062C}" dt="2026-08-11T10:10:47.336" v="1940" actId="962"/>
          <ac:picMkLst>
            <pc:docMk/>
            <pc:sldMk cId="4095015623" sldId="374"/>
            <ac:picMk id="6" creationId="{0A5A5697-0B46-11F2-5B87-049F3C2D9573}"/>
          </ac:picMkLst>
        </pc:picChg>
      </pc:sldChg>
      <pc:sldChg chg="addSp delSp modSp add mod">
        <pc:chgData name="Amudha PENTEK" userId="b354404a-4e33-48b9-9452-4877fa7854a3" providerId="ADAL" clId="{DD2A2A80-C448-42E8-89EF-5829F24A062C}" dt="2026-08-11T10:11:18.494" v="1941" actId="962"/>
        <pc:sldMkLst>
          <pc:docMk/>
          <pc:sldMk cId="1000529546" sldId="375"/>
        </pc:sldMkLst>
        <pc:spChg chg="mod">
          <ac:chgData name="Amudha PENTEK" userId="b354404a-4e33-48b9-9452-4877fa7854a3" providerId="ADAL" clId="{DD2A2A80-C448-42E8-89EF-5829F24A062C}" dt="2026-07-31T10:27:18.877" v="1251" actId="27636"/>
          <ac:spMkLst>
            <pc:docMk/>
            <pc:sldMk cId="1000529546" sldId="375"/>
            <ac:spMk id="2" creationId="{C3FA8837-2900-A4E2-DDF1-AE6322BEBBF9}"/>
          </ac:spMkLst>
        </pc:spChg>
        <pc:spChg chg="add del mod">
          <ac:chgData name="Amudha PENTEK" userId="b354404a-4e33-48b9-9452-4877fa7854a3" providerId="ADAL" clId="{DD2A2A80-C448-42E8-89EF-5829F24A062C}" dt="2026-07-31T10:27:38.788" v="1254" actId="478"/>
          <ac:spMkLst>
            <pc:docMk/>
            <pc:sldMk cId="1000529546" sldId="375"/>
            <ac:spMk id="3" creationId="{B374BDA1-99EE-5275-64C0-C02B2024F26A}"/>
          </ac:spMkLst>
        </pc:spChg>
        <pc:picChg chg="add mod">
          <ac:chgData name="Amudha PENTEK" userId="b354404a-4e33-48b9-9452-4877fa7854a3" providerId="ADAL" clId="{DD2A2A80-C448-42E8-89EF-5829F24A062C}" dt="2026-08-11T10:11:18.494" v="1941" actId="962"/>
          <ac:picMkLst>
            <pc:docMk/>
            <pc:sldMk cId="1000529546" sldId="375"/>
            <ac:picMk id="9" creationId="{C3591D07-81C4-7B1F-3666-96CE37A885C5}"/>
          </ac:picMkLst>
        </pc:picChg>
      </pc:sldChg>
      <pc:sldChg chg="addSp delSp modSp add mod">
        <pc:chgData name="Amudha PENTEK" userId="b354404a-4e33-48b9-9452-4877fa7854a3" providerId="ADAL" clId="{DD2A2A80-C448-42E8-89EF-5829F24A062C}" dt="2026-08-11T10:11:43.887" v="1942" actId="962"/>
        <pc:sldMkLst>
          <pc:docMk/>
          <pc:sldMk cId="324191312" sldId="376"/>
        </pc:sldMkLst>
        <pc:spChg chg="mod">
          <ac:chgData name="Amudha PENTEK" userId="b354404a-4e33-48b9-9452-4877fa7854a3" providerId="ADAL" clId="{DD2A2A80-C448-42E8-89EF-5829F24A062C}" dt="2026-07-31T10:28:32.228" v="1260" actId="27636"/>
          <ac:spMkLst>
            <pc:docMk/>
            <pc:sldMk cId="324191312" sldId="376"/>
            <ac:spMk id="2" creationId="{6495EB12-93C6-9613-3BCA-DDB77531A704}"/>
          </ac:spMkLst>
        </pc:spChg>
        <pc:spChg chg="mod">
          <ac:chgData name="Amudha PENTEK" userId="b354404a-4e33-48b9-9452-4877fa7854a3" providerId="ADAL" clId="{DD2A2A80-C448-42E8-89EF-5829F24A062C}" dt="2026-07-31T10:28:39.232" v="1261"/>
          <ac:spMkLst>
            <pc:docMk/>
            <pc:sldMk cId="324191312" sldId="376"/>
            <ac:spMk id="3" creationId="{D5FC68F0-962A-9F4E-8FC0-E0F1B7442DB6}"/>
          </ac:spMkLst>
        </pc:spChg>
        <pc:picChg chg="add mod">
          <ac:chgData name="Amudha PENTEK" userId="b354404a-4e33-48b9-9452-4877fa7854a3" providerId="ADAL" clId="{DD2A2A80-C448-42E8-89EF-5829F24A062C}" dt="2026-08-11T10:11:43.887" v="1942" actId="962"/>
          <ac:picMkLst>
            <pc:docMk/>
            <pc:sldMk cId="324191312" sldId="376"/>
            <ac:picMk id="6" creationId="{B60125F0-7AC5-B3D6-5653-0C42620D6E6D}"/>
          </ac:picMkLst>
        </pc:picChg>
      </pc:sldChg>
      <pc:sldChg chg="addSp modSp new mod">
        <pc:chgData name="Amudha PENTEK" userId="b354404a-4e33-48b9-9452-4877fa7854a3" providerId="ADAL" clId="{DD2A2A80-C448-42E8-89EF-5829F24A062C}" dt="2026-08-11T10:12:09.668" v="1943" actId="962"/>
        <pc:sldMkLst>
          <pc:docMk/>
          <pc:sldMk cId="1514706148" sldId="377"/>
        </pc:sldMkLst>
        <pc:spChg chg="mod">
          <ac:chgData name="Amudha PENTEK" userId="b354404a-4e33-48b9-9452-4877fa7854a3" providerId="ADAL" clId="{DD2A2A80-C448-42E8-89EF-5829F24A062C}" dt="2026-07-31T10:29:23.012" v="1266"/>
          <ac:spMkLst>
            <pc:docMk/>
            <pc:sldMk cId="1514706148" sldId="377"/>
            <ac:spMk id="2" creationId="{F450CC85-CAED-D18F-B02F-E4F608DAB2D9}"/>
          </ac:spMkLst>
        </pc:spChg>
        <pc:spChg chg="mod">
          <ac:chgData name="Amudha PENTEK" userId="b354404a-4e33-48b9-9452-4877fa7854a3" providerId="ADAL" clId="{DD2A2A80-C448-42E8-89EF-5829F24A062C}" dt="2026-07-31T10:29:34.150" v="1272" actId="20577"/>
          <ac:spMkLst>
            <pc:docMk/>
            <pc:sldMk cId="1514706148" sldId="377"/>
            <ac:spMk id="3" creationId="{F5AF56EF-34DB-AA38-BED1-E01EC1051A90}"/>
          </ac:spMkLst>
        </pc:spChg>
        <pc:picChg chg="add mod">
          <ac:chgData name="Amudha PENTEK" userId="b354404a-4e33-48b9-9452-4877fa7854a3" providerId="ADAL" clId="{DD2A2A80-C448-42E8-89EF-5829F24A062C}" dt="2026-08-11T10:12:09.668" v="1943" actId="962"/>
          <ac:picMkLst>
            <pc:docMk/>
            <pc:sldMk cId="1514706148" sldId="377"/>
            <ac:picMk id="6" creationId="{4ED0E367-4C20-B6AD-ABEF-431EC32C6912}"/>
          </ac:picMkLst>
        </pc:picChg>
      </pc:sldChg>
      <pc:sldChg chg="addSp delSp modSp new mod">
        <pc:chgData name="Amudha PENTEK" userId="b354404a-4e33-48b9-9452-4877fa7854a3" providerId="ADAL" clId="{DD2A2A80-C448-42E8-89EF-5829F24A062C}" dt="2026-07-31T11:47:09.563" v="1301" actId="1076"/>
        <pc:sldMkLst>
          <pc:docMk/>
          <pc:sldMk cId="2886364932" sldId="379"/>
        </pc:sldMkLst>
        <pc:spChg chg="mod">
          <ac:chgData name="Amudha PENTEK" userId="b354404a-4e33-48b9-9452-4877fa7854a3" providerId="ADAL" clId="{DD2A2A80-C448-42E8-89EF-5829F24A062C}" dt="2026-07-31T11:36:29.050" v="1285" actId="14100"/>
          <ac:spMkLst>
            <pc:docMk/>
            <pc:sldMk cId="2886364932" sldId="379"/>
            <ac:spMk id="2" creationId="{03C29834-0FDB-BBBA-1854-09B572D55E94}"/>
          </ac:spMkLst>
        </pc:spChg>
        <pc:spChg chg="add mod">
          <ac:chgData name="Amudha PENTEK" userId="b354404a-4e33-48b9-9452-4877fa7854a3" providerId="ADAL" clId="{DD2A2A80-C448-42E8-89EF-5829F24A062C}" dt="2026-07-31T11:36:44.672" v="1289" actId="14100"/>
          <ac:spMkLst>
            <pc:docMk/>
            <pc:sldMk cId="2886364932" sldId="379"/>
            <ac:spMk id="6" creationId="{EED1770C-7E75-9020-7654-6543DB7B98B3}"/>
          </ac:spMkLst>
        </pc:spChg>
        <pc:spChg chg="add mod">
          <ac:chgData name="Amudha PENTEK" userId="b354404a-4e33-48b9-9452-4877fa7854a3" providerId="ADAL" clId="{DD2A2A80-C448-42E8-89EF-5829F24A062C}" dt="2026-07-31T11:47:09.563" v="1301" actId="1076"/>
          <ac:spMkLst>
            <pc:docMk/>
            <pc:sldMk cId="2886364932" sldId="379"/>
            <ac:spMk id="10" creationId="{B44CD88F-2AB7-FD13-2007-8E2863829A6B}"/>
          </ac:spMkLst>
        </pc:spChg>
        <pc:spChg chg="add mod">
          <ac:chgData name="Amudha PENTEK" userId="b354404a-4e33-48b9-9452-4877fa7854a3" providerId="ADAL" clId="{DD2A2A80-C448-42E8-89EF-5829F24A062C}" dt="2026-07-31T11:47:03.526" v="1299" actId="1076"/>
          <ac:spMkLst>
            <pc:docMk/>
            <pc:sldMk cId="2886364932" sldId="379"/>
            <ac:spMk id="14" creationId="{0FD5AF42-43AB-BA46-EB89-9F3928CD539A}"/>
          </ac:spMkLst>
        </pc:spChg>
        <pc:picChg chg="add mod">
          <ac:chgData name="Amudha PENTEK" userId="b354404a-4e33-48b9-9452-4877fa7854a3" providerId="ADAL" clId="{DD2A2A80-C448-42E8-89EF-5829F24A062C}" dt="2026-07-31T11:46:16.561" v="1291" actId="1076"/>
          <ac:picMkLst>
            <pc:docMk/>
            <pc:sldMk cId="2886364932" sldId="379"/>
            <ac:picMk id="8" creationId="{574E06D7-0A22-A422-84A6-21FE6E6C0B14}"/>
          </ac:picMkLst>
        </pc:picChg>
        <pc:picChg chg="add mod">
          <ac:chgData name="Amudha PENTEK" userId="b354404a-4e33-48b9-9452-4877fa7854a3" providerId="ADAL" clId="{DD2A2A80-C448-42E8-89EF-5829F24A062C}" dt="2026-07-31T11:46:44.010" v="1296" actId="1076"/>
          <ac:picMkLst>
            <pc:docMk/>
            <pc:sldMk cId="2886364932" sldId="379"/>
            <ac:picMk id="12" creationId="{A119FE44-0B8E-28FE-4F42-BCA4F8B04200}"/>
          </ac:picMkLst>
        </pc:picChg>
      </pc:sldChg>
      <pc:sldChg chg="addSp delSp modSp new mod modClrScheme chgLayout">
        <pc:chgData name="Amudha PENTEK" userId="b354404a-4e33-48b9-9452-4877fa7854a3" providerId="ADAL" clId="{DD2A2A80-C448-42E8-89EF-5829F24A062C}" dt="2026-08-11T10:12:30.955" v="1944" actId="962"/>
        <pc:sldMkLst>
          <pc:docMk/>
          <pc:sldMk cId="2536270866" sldId="380"/>
        </pc:sldMkLst>
        <pc:spChg chg="mod ord">
          <ac:chgData name="Amudha PENTEK" userId="b354404a-4e33-48b9-9452-4877fa7854a3" providerId="ADAL" clId="{DD2A2A80-C448-42E8-89EF-5829F24A062C}" dt="2026-07-31T12:02:45.226" v="1323" actId="13244"/>
          <ac:spMkLst>
            <pc:docMk/>
            <pc:sldMk cId="2536270866" sldId="380"/>
            <ac:spMk id="4" creationId="{24B5D22A-AD61-CB9D-D2BB-FB0679C64D63}"/>
          </ac:spMkLst>
        </pc:spChg>
        <pc:spChg chg="add mod ord">
          <ac:chgData name="Amudha PENTEK" userId="b354404a-4e33-48b9-9452-4877fa7854a3" providerId="ADAL" clId="{DD2A2A80-C448-42E8-89EF-5829F24A062C}" dt="2026-07-31T11:49:24.512" v="1304"/>
          <ac:spMkLst>
            <pc:docMk/>
            <pc:sldMk cId="2536270866" sldId="380"/>
            <ac:spMk id="5" creationId="{A1BE6787-5FC3-4341-1A31-565052E41BE4}"/>
          </ac:spMkLst>
        </pc:spChg>
        <pc:spChg chg="add mod">
          <ac:chgData name="Amudha PENTEK" userId="b354404a-4e33-48b9-9452-4877fa7854a3" providerId="ADAL" clId="{DD2A2A80-C448-42E8-89EF-5829F24A062C}" dt="2026-07-31T12:03:50.843" v="1328" actId="164"/>
          <ac:spMkLst>
            <pc:docMk/>
            <pc:sldMk cId="2536270866" sldId="380"/>
            <ac:spMk id="10" creationId="{9BE8EF5A-89A4-0A30-A020-E65168EE7C87}"/>
          </ac:spMkLst>
        </pc:spChg>
        <pc:spChg chg="add mod">
          <ac:chgData name="Amudha PENTEK" userId="b354404a-4e33-48b9-9452-4877fa7854a3" providerId="ADAL" clId="{DD2A2A80-C448-42E8-89EF-5829F24A062C}" dt="2026-07-31T12:03:50.843" v="1328" actId="164"/>
          <ac:spMkLst>
            <pc:docMk/>
            <pc:sldMk cId="2536270866" sldId="380"/>
            <ac:spMk id="12" creationId="{2B74AA8F-B264-0D34-297B-ABEBD4510201}"/>
          </ac:spMkLst>
        </pc:spChg>
        <pc:spChg chg="add mod">
          <ac:chgData name="Amudha PENTEK" userId="b354404a-4e33-48b9-9452-4877fa7854a3" providerId="ADAL" clId="{DD2A2A80-C448-42E8-89EF-5829F24A062C}" dt="2026-07-31T12:03:50.843" v="1328" actId="164"/>
          <ac:spMkLst>
            <pc:docMk/>
            <pc:sldMk cId="2536270866" sldId="380"/>
            <ac:spMk id="14" creationId="{A4796FD5-879D-C822-1124-C4AEA9D667DB}"/>
          </ac:spMkLst>
        </pc:spChg>
        <pc:grpChg chg="add mod">
          <ac:chgData name="Amudha PENTEK" userId="b354404a-4e33-48b9-9452-4877fa7854a3" providerId="ADAL" clId="{DD2A2A80-C448-42E8-89EF-5829F24A062C}" dt="2026-08-11T10:12:30.955" v="1944" actId="962"/>
          <ac:grpSpMkLst>
            <pc:docMk/>
            <pc:sldMk cId="2536270866" sldId="380"/>
            <ac:grpSpMk id="17" creationId="{384D99A6-5974-0C25-BA5C-AB44A4135586}"/>
          </ac:grpSpMkLst>
        </pc:grpChg>
        <pc:picChg chg="add mod">
          <ac:chgData name="Amudha PENTEK" userId="b354404a-4e33-48b9-9452-4877fa7854a3" providerId="ADAL" clId="{DD2A2A80-C448-42E8-89EF-5829F24A062C}" dt="2026-07-31T12:03:50.843" v="1328" actId="164"/>
          <ac:picMkLst>
            <pc:docMk/>
            <pc:sldMk cId="2536270866" sldId="380"/>
            <ac:picMk id="8" creationId="{B5D4EADC-D256-F1B8-3BD9-601054A27797}"/>
          </ac:picMkLst>
        </pc:picChg>
        <pc:picChg chg="add mod">
          <ac:chgData name="Amudha PENTEK" userId="b354404a-4e33-48b9-9452-4877fa7854a3" providerId="ADAL" clId="{DD2A2A80-C448-42E8-89EF-5829F24A062C}" dt="2026-07-31T12:02:52.699" v="1325" actId="962"/>
          <ac:picMkLst>
            <pc:docMk/>
            <pc:sldMk cId="2536270866" sldId="380"/>
            <ac:picMk id="16" creationId="{5AF2E1CE-1F07-F858-3D2B-2B50201B873E}"/>
          </ac:picMkLst>
        </pc:picChg>
      </pc:sldChg>
      <pc:sldChg chg="addSp delSp modSp new mod">
        <pc:chgData name="Amudha PENTEK" userId="b354404a-4e33-48b9-9452-4877fa7854a3" providerId="ADAL" clId="{DD2A2A80-C448-42E8-89EF-5829F24A062C}" dt="2026-07-31T12:13:20.343" v="1347" actId="962"/>
        <pc:sldMkLst>
          <pc:docMk/>
          <pc:sldMk cId="49015424" sldId="381"/>
        </pc:sldMkLst>
        <pc:spChg chg="mod">
          <ac:chgData name="Amudha PENTEK" userId="b354404a-4e33-48b9-9452-4877fa7854a3" providerId="ADAL" clId="{DD2A2A80-C448-42E8-89EF-5829F24A062C}" dt="2026-07-31T12:09:05.581" v="1331"/>
          <ac:spMkLst>
            <pc:docMk/>
            <pc:sldMk cId="49015424" sldId="381"/>
            <ac:spMk id="2" creationId="{1544CED4-3FF0-1E27-23EB-D741F1A22F5B}"/>
          </ac:spMkLst>
        </pc:spChg>
        <pc:spChg chg="add mod">
          <ac:chgData name="Amudha PENTEK" userId="b354404a-4e33-48b9-9452-4877fa7854a3" providerId="ADAL" clId="{DD2A2A80-C448-42E8-89EF-5829F24A062C}" dt="2026-07-31T12:09:26.494" v="1336" actId="1076"/>
          <ac:spMkLst>
            <pc:docMk/>
            <pc:sldMk cId="49015424" sldId="381"/>
            <ac:spMk id="6" creationId="{09EE2E58-76DB-1021-D807-151B088BCFAB}"/>
          </ac:spMkLst>
        </pc:spChg>
        <pc:spChg chg="add mod">
          <ac:chgData name="Amudha PENTEK" userId="b354404a-4e33-48b9-9452-4877fa7854a3" providerId="ADAL" clId="{DD2A2A80-C448-42E8-89EF-5829F24A062C}" dt="2026-07-31T12:10:01.588" v="1339" actId="14100"/>
          <ac:spMkLst>
            <pc:docMk/>
            <pc:sldMk cId="49015424" sldId="381"/>
            <ac:spMk id="8" creationId="{A64C0C55-9631-8F43-D9C4-48A25933EFE9}"/>
          </ac:spMkLst>
        </pc:spChg>
        <pc:spChg chg="add mod">
          <ac:chgData name="Amudha PENTEK" userId="b354404a-4e33-48b9-9452-4877fa7854a3" providerId="ADAL" clId="{DD2A2A80-C448-42E8-89EF-5829F24A062C}" dt="2026-07-31T12:12:44.823" v="1341" actId="1076"/>
          <ac:spMkLst>
            <pc:docMk/>
            <pc:sldMk cId="49015424" sldId="381"/>
            <ac:spMk id="10" creationId="{88F4DBDB-6044-A689-E04F-AA5413469F05}"/>
          </ac:spMkLst>
        </pc:spChg>
        <pc:picChg chg="add mod">
          <ac:chgData name="Amudha PENTEK" userId="b354404a-4e33-48b9-9452-4877fa7854a3" providerId="ADAL" clId="{DD2A2A80-C448-42E8-89EF-5829F24A062C}" dt="2026-07-31T12:13:20.343" v="1347" actId="962"/>
          <ac:picMkLst>
            <pc:docMk/>
            <pc:sldMk cId="49015424" sldId="381"/>
            <ac:picMk id="12" creationId="{D7DEBC88-D4A2-1ACD-F358-429E06C08118}"/>
          </ac:picMkLst>
        </pc:picChg>
      </pc:sldChg>
      <pc:sldChg chg="addSp delSp modSp add mod modClrScheme chgLayout">
        <pc:chgData name="Amudha PENTEK" userId="b354404a-4e33-48b9-9452-4877fa7854a3" providerId="ADAL" clId="{DD2A2A80-C448-42E8-89EF-5829F24A062C}" dt="2026-07-31T12:19:19.344" v="1378" actId="13244"/>
        <pc:sldMkLst>
          <pc:docMk/>
          <pc:sldMk cId="3645600914" sldId="382"/>
        </pc:sldMkLst>
        <pc:spChg chg="mod ord">
          <ac:chgData name="Amudha PENTEK" userId="b354404a-4e33-48b9-9452-4877fa7854a3" providerId="ADAL" clId="{DD2A2A80-C448-42E8-89EF-5829F24A062C}" dt="2026-07-31T12:17:48.220" v="1356" actId="1076"/>
          <ac:spMkLst>
            <pc:docMk/>
            <pc:sldMk cId="3645600914" sldId="382"/>
            <ac:spMk id="2" creationId="{1C9F645F-2BCA-C17F-EF34-A13C35663D48}"/>
          </ac:spMkLst>
        </pc:spChg>
        <pc:spChg chg="mod ord">
          <ac:chgData name="Amudha PENTEK" userId="b354404a-4e33-48b9-9452-4877fa7854a3" providerId="ADAL" clId="{DD2A2A80-C448-42E8-89EF-5829F24A062C}" dt="2026-07-31T12:19:19.344" v="1378" actId="13244"/>
          <ac:spMkLst>
            <pc:docMk/>
            <pc:sldMk cId="3645600914" sldId="382"/>
            <ac:spMk id="4" creationId="{44EFA091-41ED-23D5-28FE-629600A6B2D7}"/>
          </ac:spMkLst>
        </pc:spChg>
        <pc:spChg chg="mod">
          <ac:chgData name="Amudha PENTEK" userId="b354404a-4e33-48b9-9452-4877fa7854a3" providerId="ADAL" clId="{DD2A2A80-C448-42E8-89EF-5829F24A062C}" dt="2026-07-31T12:18:01.063" v="1361" actId="1076"/>
          <ac:spMkLst>
            <pc:docMk/>
            <pc:sldMk cId="3645600914" sldId="382"/>
            <ac:spMk id="6" creationId="{101ED913-1C64-FE1E-4022-E242BA0A487E}"/>
          </ac:spMkLst>
        </pc:spChg>
        <pc:spChg chg="mod">
          <ac:chgData name="Amudha PENTEK" userId="b354404a-4e33-48b9-9452-4877fa7854a3" providerId="ADAL" clId="{DD2A2A80-C448-42E8-89EF-5829F24A062C}" dt="2026-07-31T12:18:13.322" v="1363" actId="14100"/>
          <ac:spMkLst>
            <pc:docMk/>
            <pc:sldMk cId="3645600914" sldId="382"/>
            <ac:spMk id="10" creationId="{BFC188E7-EF0D-4770-3953-AC31D0A788E5}"/>
          </ac:spMkLst>
        </pc:spChg>
        <pc:spChg chg="mod">
          <ac:chgData name="Amudha PENTEK" userId="b354404a-4e33-48b9-9452-4877fa7854a3" providerId="ADAL" clId="{DD2A2A80-C448-42E8-89EF-5829F24A062C}" dt="2026-07-31T12:18:20.409" v="1364"/>
          <ac:spMkLst>
            <pc:docMk/>
            <pc:sldMk cId="3645600914" sldId="382"/>
            <ac:spMk id="14" creationId="{E041FAF3-3C29-025E-97E1-151C59987043}"/>
          </ac:spMkLst>
        </pc:spChg>
        <pc:picChg chg="add mod">
          <ac:chgData name="Amudha PENTEK" userId="b354404a-4e33-48b9-9452-4877fa7854a3" providerId="ADAL" clId="{DD2A2A80-C448-42E8-89EF-5829F24A062C}" dt="2026-07-31T12:19:12.094" v="1376" actId="962"/>
          <ac:picMkLst>
            <pc:docMk/>
            <pc:sldMk cId="3645600914" sldId="382"/>
            <ac:picMk id="7" creationId="{8E635C73-1F07-EFF2-06FC-C8290E80565F}"/>
          </ac:picMkLst>
        </pc:picChg>
        <pc:picChg chg="add mod">
          <ac:chgData name="Amudha PENTEK" userId="b354404a-4e33-48b9-9452-4877fa7854a3" providerId="ADAL" clId="{DD2A2A80-C448-42E8-89EF-5829F24A062C}" dt="2026-07-31T12:19:13.178" v="1377" actId="962"/>
          <ac:picMkLst>
            <pc:docMk/>
            <pc:sldMk cId="3645600914" sldId="382"/>
            <ac:picMk id="11" creationId="{E9803F94-93FA-5612-EA22-BC7557C41688}"/>
          </ac:picMkLst>
        </pc:picChg>
      </pc:sldChg>
      <pc:sldChg chg="addSp delSp modSp new mod modClrScheme chgLayout">
        <pc:chgData name="Amudha PENTEK" userId="b354404a-4e33-48b9-9452-4877fa7854a3" providerId="ADAL" clId="{DD2A2A80-C448-42E8-89EF-5829F24A062C}" dt="2026-07-31T12:42:54.160" v="1409" actId="208"/>
        <pc:sldMkLst>
          <pc:docMk/>
          <pc:sldMk cId="1961855921" sldId="383"/>
        </pc:sldMkLst>
        <pc:spChg chg="mod ord">
          <ac:chgData name="Amudha PENTEK" userId="b354404a-4e33-48b9-9452-4877fa7854a3" providerId="ADAL" clId="{DD2A2A80-C448-42E8-89EF-5829F24A062C}" dt="2026-07-31T12:39:41.434" v="1382" actId="700"/>
          <ac:spMkLst>
            <pc:docMk/>
            <pc:sldMk cId="1961855921" sldId="383"/>
            <ac:spMk id="4" creationId="{119A0F0D-4090-3909-7AE6-D0200AD99430}"/>
          </ac:spMkLst>
        </pc:spChg>
        <pc:spChg chg="add mod ord">
          <ac:chgData name="Amudha PENTEK" userId="b354404a-4e33-48b9-9452-4877fa7854a3" providerId="ADAL" clId="{DD2A2A80-C448-42E8-89EF-5829F24A062C}" dt="2026-07-31T12:39:41.434" v="1382" actId="700"/>
          <ac:spMkLst>
            <pc:docMk/>
            <pc:sldMk cId="1961855921" sldId="383"/>
            <ac:spMk id="5" creationId="{90AE001A-2627-AECA-B459-3D2EEDD2C201}"/>
          </ac:spMkLst>
        </pc:spChg>
        <pc:spChg chg="add mod ord">
          <ac:chgData name="Amudha PENTEK" userId="b354404a-4e33-48b9-9452-4877fa7854a3" providerId="ADAL" clId="{DD2A2A80-C448-42E8-89EF-5829F24A062C}" dt="2026-07-31T12:42:48.535" v="1408" actId="208"/>
          <ac:spMkLst>
            <pc:docMk/>
            <pc:sldMk cId="1961855921" sldId="383"/>
            <ac:spMk id="7" creationId="{F0C2BDFC-817C-173F-3377-DCD3E4DE728E}"/>
          </ac:spMkLst>
        </pc:spChg>
        <pc:spChg chg="add mod ord">
          <ac:chgData name="Amudha PENTEK" userId="b354404a-4e33-48b9-9452-4877fa7854a3" providerId="ADAL" clId="{DD2A2A80-C448-42E8-89EF-5829F24A062C}" dt="2026-07-31T12:42:54.160" v="1409" actId="208"/>
          <ac:spMkLst>
            <pc:docMk/>
            <pc:sldMk cId="1961855921" sldId="383"/>
            <ac:spMk id="8" creationId="{8B46F361-F9DC-9937-9665-FCB629EDEC0E}"/>
          </ac:spMkLst>
        </pc:spChg>
      </pc:sldChg>
      <pc:sldChg chg="addSp delSp modSp new mod">
        <pc:chgData name="Amudha PENTEK" userId="b354404a-4e33-48b9-9452-4877fa7854a3" providerId="ADAL" clId="{DD2A2A80-C448-42E8-89EF-5829F24A062C}" dt="2026-07-31T13:28:00.782" v="1505" actId="13244"/>
        <pc:sldMkLst>
          <pc:docMk/>
          <pc:sldMk cId="1924904417" sldId="384"/>
        </pc:sldMkLst>
        <pc:spChg chg="mod">
          <ac:chgData name="Amudha PENTEK" userId="b354404a-4e33-48b9-9452-4877fa7854a3" providerId="ADAL" clId="{DD2A2A80-C448-42E8-89EF-5829F24A062C}" dt="2026-07-31T12:45:31.853" v="1411"/>
          <ac:spMkLst>
            <pc:docMk/>
            <pc:sldMk cId="1924904417" sldId="384"/>
            <ac:spMk id="2" creationId="{9C7E0FB0-BBE9-0E67-97F2-F8D718F338C2}"/>
          </ac:spMkLst>
        </pc:spChg>
        <pc:spChg chg="ord">
          <ac:chgData name="Amudha PENTEK" userId="b354404a-4e33-48b9-9452-4877fa7854a3" providerId="ADAL" clId="{DD2A2A80-C448-42E8-89EF-5829F24A062C}" dt="2026-07-31T13:27:38.703" v="1500" actId="13244"/>
          <ac:spMkLst>
            <pc:docMk/>
            <pc:sldMk cId="1924904417" sldId="384"/>
            <ac:spMk id="5" creationId="{BF08718F-9583-17F8-5F22-FFBF41299C68}"/>
          </ac:spMkLst>
        </pc:spChg>
        <pc:spChg chg="add mod">
          <ac:chgData name="Amudha PENTEK" userId="b354404a-4e33-48b9-9452-4877fa7854a3" providerId="ADAL" clId="{DD2A2A80-C448-42E8-89EF-5829F24A062C}" dt="2026-07-31T13:23:12.452" v="1431" actId="14100"/>
          <ac:spMkLst>
            <pc:docMk/>
            <pc:sldMk cId="1924904417" sldId="384"/>
            <ac:spMk id="13" creationId="{FEB9B4E0-C610-6A47-2F69-5223E75582A0}"/>
          </ac:spMkLst>
        </pc:spChg>
        <pc:spChg chg="add mod ord">
          <ac:chgData name="Amudha PENTEK" userId="b354404a-4e33-48b9-9452-4877fa7854a3" providerId="ADAL" clId="{DD2A2A80-C448-42E8-89EF-5829F24A062C}" dt="2026-07-31T13:27:55.232" v="1503" actId="13244"/>
          <ac:spMkLst>
            <pc:docMk/>
            <pc:sldMk cId="1924904417" sldId="384"/>
            <ac:spMk id="15" creationId="{2F4E102D-E2CF-0F2A-1CED-9E5B78DCB705}"/>
          </ac:spMkLst>
        </pc:spChg>
        <pc:spChg chg="add mod ord">
          <ac:chgData name="Amudha PENTEK" userId="b354404a-4e33-48b9-9452-4877fa7854a3" providerId="ADAL" clId="{DD2A2A80-C448-42E8-89EF-5829F24A062C}" dt="2026-07-31T13:27:12.548" v="1498" actId="13244"/>
          <ac:spMkLst>
            <pc:docMk/>
            <pc:sldMk cId="1924904417" sldId="384"/>
            <ac:spMk id="17" creationId="{0B06B943-919A-7A50-F84A-AEE5FD30A9B8}"/>
          </ac:spMkLst>
        </pc:spChg>
        <pc:spChg chg="add mod">
          <ac:chgData name="Amudha PENTEK" userId="b354404a-4e33-48b9-9452-4877fa7854a3" providerId="ADAL" clId="{DD2A2A80-C448-42E8-89EF-5829F24A062C}" dt="2026-07-31T13:25:11.943" v="1479" actId="1036"/>
          <ac:spMkLst>
            <pc:docMk/>
            <pc:sldMk cId="1924904417" sldId="384"/>
            <ac:spMk id="18" creationId="{AAF89B1C-34DC-8221-1102-48BF832832BE}"/>
          </ac:spMkLst>
        </pc:spChg>
        <pc:spChg chg="add mod">
          <ac:chgData name="Amudha PENTEK" userId="b354404a-4e33-48b9-9452-4877fa7854a3" providerId="ADAL" clId="{DD2A2A80-C448-42E8-89EF-5829F24A062C}" dt="2026-07-31T13:26:36.931" v="1493" actId="1076"/>
          <ac:spMkLst>
            <pc:docMk/>
            <pc:sldMk cId="1924904417" sldId="384"/>
            <ac:spMk id="24" creationId="{3278A3B1-9AB4-C4BE-92C2-60AB2B576E37}"/>
          </ac:spMkLst>
        </pc:spChg>
        <pc:spChg chg="add mod ord">
          <ac:chgData name="Amudha PENTEK" userId="b354404a-4e33-48b9-9452-4877fa7854a3" providerId="ADAL" clId="{DD2A2A80-C448-42E8-89EF-5829F24A062C}" dt="2026-07-31T13:28:00.782" v="1505" actId="13244"/>
          <ac:spMkLst>
            <pc:docMk/>
            <pc:sldMk cId="1924904417" sldId="384"/>
            <ac:spMk id="26" creationId="{28C32F8B-429B-2AA9-C53A-F12DAC24FED8}"/>
          </ac:spMkLst>
        </pc:spChg>
        <pc:spChg chg="add mod ord">
          <ac:chgData name="Amudha PENTEK" userId="b354404a-4e33-48b9-9452-4877fa7854a3" providerId="ADAL" clId="{DD2A2A80-C448-42E8-89EF-5829F24A062C}" dt="2026-07-31T13:27:48.746" v="1502" actId="13244"/>
          <ac:spMkLst>
            <pc:docMk/>
            <pc:sldMk cId="1924904417" sldId="384"/>
            <ac:spMk id="28" creationId="{C62F74EA-F11D-8E5B-5538-B12D11107439}"/>
          </ac:spMkLst>
        </pc:spChg>
        <pc:spChg chg="add mod ord">
          <ac:chgData name="Amudha PENTEK" userId="b354404a-4e33-48b9-9452-4877fa7854a3" providerId="ADAL" clId="{DD2A2A80-C448-42E8-89EF-5829F24A062C}" dt="2026-07-31T13:27:58.597" v="1504" actId="13244"/>
          <ac:spMkLst>
            <pc:docMk/>
            <pc:sldMk cId="1924904417" sldId="384"/>
            <ac:spMk id="30" creationId="{43AD6AF0-56C4-A509-1D1B-FA9F0294F1B7}"/>
          </ac:spMkLst>
        </pc:spChg>
        <pc:spChg chg="add mod">
          <ac:chgData name="Amudha PENTEK" userId="b354404a-4e33-48b9-9452-4877fa7854a3" providerId="ADAL" clId="{DD2A2A80-C448-42E8-89EF-5829F24A062C}" dt="2026-07-31T13:26:57.513" v="1496" actId="1076"/>
          <ac:spMkLst>
            <pc:docMk/>
            <pc:sldMk cId="1924904417" sldId="384"/>
            <ac:spMk id="32" creationId="{D4504025-524B-6E6B-6863-7B4F796238F9}"/>
          </ac:spMkLst>
        </pc:spChg>
        <pc:picChg chg="add mod">
          <ac:chgData name="Amudha PENTEK" userId="b354404a-4e33-48b9-9452-4877fa7854a3" providerId="ADAL" clId="{DD2A2A80-C448-42E8-89EF-5829F24A062C}" dt="2026-07-31T13:27:41.947" v="1501" actId="962"/>
          <ac:picMkLst>
            <pc:docMk/>
            <pc:sldMk cId="1924904417" sldId="384"/>
            <ac:picMk id="7" creationId="{169AC8B8-F1E4-08A1-8EFC-BBE22C76F1D3}"/>
          </ac:picMkLst>
        </pc:picChg>
      </pc:sldChg>
      <pc:sldChg chg="addSp delSp modSp add mod">
        <pc:chgData name="Amudha PENTEK" userId="b354404a-4e33-48b9-9452-4877fa7854a3" providerId="ADAL" clId="{DD2A2A80-C448-42E8-89EF-5829F24A062C}" dt="2026-07-31T14:46:58.822" v="1709" actId="13244"/>
        <pc:sldMkLst>
          <pc:docMk/>
          <pc:sldMk cId="293554899" sldId="385"/>
        </pc:sldMkLst>
        <pc:spChg chg="mod">
          <ac:chgData name="Amudha PENTEK" userId="b354404a-4e33-48b9-9452-4877fa7854a3" providerId="ADAL" clId="{DD2A2A80-C448-42E8-89EF-5829F24A062C}" dt="2026-07-31T14:36:47.255" v="1550" actId="27636"/>
          <ac:spMkLst>
            <pc:docMk/>
            <pc:sldMk cId="293554899" sldId="385"/>
            <ac:spMk id="2" creationId="{594161A3-E0F2-4575-2FEA-801ACD575EC3}"/>
          </ac:spMkLst>
        </pc:spChg>
        <pc:spChg chg="add mod topLvl">
          <ac:chgData name="Amudha PENTEK" userId="b354404a-4e33-48b9-9452-4877fa7854a3" providerId="ADAL" clId="{DD2A2A80-C448-42E8-89EF-5829F24A062C}" dt="2026-07-31T14:38:02.878" v="1561" actId="165"/>
          <ac:spMkLst>
            <pc:docMk/>
            <pc:sldMk cId="293554899" sldId="385"/>
            <ac:spMk id="20" creationId="{AA5BD534-105C-16D2-01AE-281E41DE634C}"/>
          </ac:spMkLst>
        </pc:spChg>
        <pc:spChg chg="mod ord topLvl">
          <ac:chgData name="Amudha PENTEK" userId="b354404a-4e33-48b9-9452-4877fa7854a3" providerId="ADAL" clId="{DD2A2A80-C448-42E8-89EF-5829F24A062C}" dt="2026-07-31T14:45:42.349" v="1695" actId="13244"/>
          <ac:spMkLst>
            <pc:docMk/>
            <pc:sldMk cId="293554899" sldId="385"/>
            <ac:spMk id="34" creationId="{F247C104-E679-DADB-ECCE-BDA4285BFFF1}"/>
          </ac:spMkLst>
        </pc:spChg>
        <pc:spChg chg="add mod ord">
          <ac:chgData name="Amudha PENTEK" userId="b354404a-4e33-48b9-9452-4877fa7854a3" providerId="ADAL" clId="{DD2A2A80-C448-42E8-89EF-5829F24A062C}" dt="2026-07-31T14:45:24.660" v="1692" actId="13244"/>
          <ac:spMkLst>
            <pc:docMk/>
            <pc:sldMk cId="293554899" sldId="385"/>
            <ac:spMk id="40" creationId="{8C878DBC-7E7A-FDB4-6488-9D18F584A609}"/>
          </ac:spMkLst>
        </pc:spChg>
        <pc:spChg chg="add mod ord">
          <ac:chgData name="Amudha PENTEK" userId="b354404a-4e33-48b9-9452-4877fa7854a3" providerId="ADAL" clId="{DD2A2A80-C448-42E8-89EF-5829F24A062C}" dt="2026-07-31T14:45:57.149" v="1697" actId="13244"/>
          <ac:spMkLst>
            <pc:docMk/>
            <pc:sldMk cId="293554899" sldId="385"/>
            <ac:spMk id="42" creationId="{3EDA54E2-0C58-9B98-1E9B-38402EE7A1A7}"/>
          </ac:spMkLst>
        </pc:spChg>
        <pc:spChg chg="add mod ord">
          <ac:chgData name="Amudha PENTEK" userId="b354404a-4e33-48b9-9452-4877fa7854a3" providerId="ADAL" clId="{DD2A2A80-C448-42E8-89EF-5829F24A062C}" dt="2026-07-31T14:46:35.688" v="1706" actId="13244"/>
          <ac:spMkLst>
            <pc:docMk/>
            <pc:sldMk cId="293554899" sldId="385"/>
            <ac:spMk id="44" creationId="{4C601630-4ABA-8B5E-04E3-3093893F323C}"/>
          </ac:spMkLst>
        </pc:spChg>
        <pc:spChg chg="add mod ord">
          <ac:chgData name="Amudha PENTEK" userId="b354404a-4e33-48b9-9452-4877fa7854a3" providerId="ADAL" clId="{DD2A2A80-C448-42E8-89EF-5829F24A062C}" dt="2026-07-31T14:45:29.953" v="1693" actId="13244"/>
          <ac:spMkLst>
            <pc:docMk/>
            <pc:sldMk cId="293554899" sldId="385"/>
            <ac:spMk id="50" creationId="{803DDBF2-E4BE-B8E0-4C2F-178208A4261F}"/>
          </ac:spMkLst>
        </pc:spChg>
        <pc:spChg chg="add mod ord">
          <ac:chgData name="Amudha PENTEK" userId="b354404a-4e33-48b9-9452-4877fa7854a3" providerId="ADAL" clId="{DD2A2A80-C448-42E8-89EF-5829F24A062C}" dt="2026-07-31T14:46:14.386" v="1702" actId="13244"/>
          <ac:spMkLst>
            <pc:docMk/>
            <pc:sldMk cId="293554899" sldId="385"/>
            <ac:spMk id="52" creationId="{41048081-F031-FBD3-99B4-E46C48D5BD0A}"/>
          </ac:spMkLst>
        </pc:spChg>
        <pc:spChg chg="add mod">
          <ac:chgData name="Amudha PENTEK" userId="b354404a-4e33-48b9-9452-4877fa7854a3" providerId="ADAL" clId="{DD2A2A80-C448-42E8-89EF-5829F24A062C}" dt="2026-07-31T14:40:14.530" v="1587" actId="14100"/>
          <ac:spMkLst>
            <pc:docMk/>
            <pc:sldMk cId="293554899" sldId="385"/>
            <ac:spMk id="54" creationId="{5D2C7AD9-18F1-57E4-3D2E-AAED79BB6104}"/>
          </ac:spMkLst>
        </pc:spChg>
        <pc:spChg chg="add mod ord">
          <ac:chgData name="Amudha PENTEK" userId="b354404a-4e33-48b9-9452-4877fa7854a3" providerId="ADAL" clId="{DD2A2A80-C448-42E8-89EF-5829F24A062C}" dt="2026-07-31T14:45:34.553" v="1694" actId="13244"/>
          <ac:spMkLst>
            <pc:docMk/>
            <pc:sldMk cId="293554899" sldId="385"/>
            <ac:spMk id="56" creationId="{97264804-DECE-FFF7-A893-50801477F2A7}"/>
          </ac:spMkLst>
        </pc:spChg>
        <pc:spChg chg="add mod ord">
          <ac:chgData name="Amudha PENTEK" userId="b354404a-4e33-48b9-9452-4877fa7854a3" providerId="ADAL" clId="{DD2A2A80-C448-42E8-89EF-5829F24A062C}" dt="2026-07-31T14:46:28.031" v="1705" actId="13244"/>
          <ac:spMkLst>
            <pc:docMk/>
            <pc:sldMk cId="293554899" sldId="385"/>
            <ac:spMk id="58" creationId="{D20989D2-9A48-C682-71B5-E8AAC8767C47}"/>
          </ac:spMkLst>
        </pc:spChg>
        <pc:spChg chg="add mod">
          <ac:chgData name="Amudha PENTEK" userId="b354404a-4e33-48b9-9452-4877fa7854a3" providerId="ADAL" clId="{DD2A2A80-C448-42E8-89EF-5829F24A062C}" dt="2026-07-31T14:43:53.627" v="1660" actId="1035"/>
          <ac:spMkLst>
            <pc:docMk/>
            <pc:sldMk cId="293554899" sldId="385"/>
            <ac:spMk id="60" creationId="{55382993-4FF6-B2C9-1D38-16EF5A873049}"/>
          </ac:spMkLst>
        </pc:spChg>
      </pc:sldChg>
      <pc:sldChg chg="addSp delSp modSp new mod">
        <pc:chgData name="Amudha PENTEK" userId="b354404a-4e33-48b9-9452-4877fa7854a3" providerId="ADAL" clId="{DD2A2A80-C448-42E8-89EF-5829F24A062C}" dt="2026-08-11T12:07:14.208" v="2050" actId="13244"/>
        <pc:sldMkLst>
          <pc:docMk/>
          <pc:sldMk cId="4238351250" sldId="386"/>
        </pc:sldMkLst>
        <pc:spChg chg="mod">
          <ac:chgData name="Amudha PENTEK" userId="b354404a-4e33-48b9-9452-4877fa7854a3" providerId="ADAL" clId="{DD2A2A80-C448-42E8-89EF-5829F24A062C}" dt="2026-07-31T14:55:05.369" v="1714" actId="27636"/>
          <ac:spMkLst>
            <pc:docMk/>
            <pc:sldMk cId="4238351250" sldId="386"/>
            <ac:spMk id="2" creationId="{9DEE81EF-8B9E-E089-AA0D-75DF5FD1EEE9}"/>
          </ac:spMkLst>
        </pc:spChg>
        <pc:spChg chg="add mod">
          <ac:chgData name="Amudha PENTEK" userId="b354404a-4e33-48b9-9452-4877fa7854a3" providerId="ADAL" clId="{DD2A2A80-C448-42E8-89EF-5829F24A062C}" dt="2026-08-11T12:03:43.492" v="2030" actId="207"/>
          <ac:spMkLst>
            <pc:docMk/>
            <pc:sldMk cId="4238351250" sldId="386"/>
            <ac:spMk id="4" creationId="{BE5BB5B6-B33B-55D7-FA3D-23ADB30B3EEA}"/>
          </ac:spMkLst>
        </pc:spChg>
        <pc:spChg chg="mod ord">
          <ac:chgData name="Amudha PENTEK" userId="b354404a-4e33-48b9-9452-4877fa7854a3" providerId="ADAL" clId="{DD2A2A80-C448-42E8-89EF-5829F24A062C}" dt="2026-07-31T14:56:06.578" v="1720" actId="962"/>
          <ac:spMkLst>
            <pc:docMk/>
            <pc:sldMk cId="4238351250" sldId="386"/>
            <ac:spMk id="5" creationId="{596063E6-6CCB-0E54-5193-37934526D8AA}"/>
          </ac:spMkLst>
        </pc:spChg>
        <pc:spChg chg="add del mod">
          <ac:chgData name="Amudha PENTEK" userId="b354404a-4e33-48b9-9452-4877fa7854a3" providerId="ADAL" clId="{DD2A2A80-C448-42E8-89EF-5829F24A062C}" dt="2026-08-11T11:05:09.826" v="2009"/>
          <ac:spMkLst>
            <pc:docMk/>
            <pc:sldMk cId="4238351250" sldId="386"/>
            <ac:spMk id="6" creationId="{BDC446A9-BA67-3078-CBE7-67DF26F80D9C}"/>
          </ac:spMkLst>
        </pc:spChg>
        <pc:spChg chg="add mod">
          <ac:chgData name="Amudha PENTEK" userId="b354404a-4e33-48b9-9452-4877fa7854a3" providerId="ADAL" clId="{DD2A2A80-C448-42E8-89EF-5829F24A062C}" dt="2026-08-11T12:03:53.444" v="2031" actId="207"/>
          <ac:spMkLst>
            <pc:docMk/>
            <pc:sldMk cId="4238351250" sldId="386"/>
            <ac:spMk id="10" creationId="{C0597A15-90BD-3C40-E48A-36B2B97B8C87}"/>
          </ac:spMkLst>
        </pc:spChg>
        <pc:spChg chg="add mod">
          <ac:chgData name="Amudha PENTEK" userId="b354404a-4e33-48b9-9452-4877fa7854a3" providerId="ADAL" clId="{DD2A2A80-C448-42E8-89EF-5829F24A062C}" dt="2026-08-11T12:03:58.838" v="2032" actId="207"/>
          <ac:spMkLst>
            <pc:docMk/>
            <pc:sldMk cId="4238351250" sldId="386"/>
            <ac:spMk id="12" creationId="{3F43F880-31F5-1232-6EA7-A3F13CD84A01}"/>
          </ac:spMkLst>
        </pc:spChg>
        <pc:spChg chg="add mod">
          <ac:chgData name="Amudha PENTEK" userId="b354404a-4e33-48b9-9452-4877fa7854a3" providerId="ADAL" clId="{DD2A2A80-C448-42E8-89EF-5829F24A062C}" dt="2026-08-11T12:05:53.222" v="2033" actId="207"/>
          <ac:spMkLst>
            <pc:docMk/>
            <pc:sldMk cId="4238351250" sldId="386"/>
            <ac:spMk id="14" creationId="{51E62933-C0FD-57F7-FF15-A9B06C84502C}"/>
          </ac:spMkLst>
        </pc:spChg>
        <pc:spChg chg="add mod">
          <ac:chgData name="Amudha PENTEK" userId="b354404a-4e33-48b9-9452-4877fa7854a3" providerId="ADAL" clId="{DD2A2A80-C448-42E8-89EF-5829F24A062C}" dt="2026-08-11T12:05:59.064" v="2034" actId="207"/>
          <ac:spMkLst>
            <pc:docMk/>
            <pc:sldMk cId="4238351250" sldId="386"/>
            <ac:spMk id="16" creationId="{D62BD264-701C-6065-36D7-A037A9C01F09}"/>
          </ac:spMkLst>
        </pc:spChg>
        <pc:spChg chg="add mod ord">
          <ac:chgData name="Amudha PENTEK" userId="b354404a-4e33-48b9-9452-4877fa7854a3" providerId="ADAL" clId="{DD2A2A80-C448-42E8-89EF-5829F24A062C}" dt="2026-08-11T12:07:08.390" v="2047" actId="13244"/>
          <ac:spMkLst>
            <pc:docMk/>
            <pc:sldMk cId="4238351250" sldId="386"/>
            <ac:spMk id="17" creationId="{49EDD11E-8CF2-6D22-60F8-8A8C3883F3AB}"/>
          </ac:spMkLst>
        </pc:spChg>
        <pc:spChg chg="add mod ord">
          <ac:chgData name="Amudha PENTEK" userId="b354404a-4e33-48b9-9452-4877fa7854a3" providerId="ADAL" clId="{DD2A2A80-C448-42E8-89EF-5829F24A062C}" dt="2026-08-11T12:07:10.414" v="2048" actId="13244"/>
          <ac:spMkLst>
            <pc:docMk/>
            <pc:sldMk cId="4238351250" sldId="386"/>
            <ac:spMk id="19" creationId="{A632E572-46C9-E570-0F12-3E61E766128C}"/>
          </ac:spMkLst>
        </pc:spChg>
        <pc:spChg chg="add mod ord">
          <ac:chgData name="Amudha PENTEK" userId="b354404a-4e33-48b9-9452-4877fa7854a3" providerId="ADAL" clId="{DD2A2A80-C448-42E8-89EF-5829F24A062C}" dt="2026-08-11T12:07:12.111" v="2049" actId="13244"/>
          <ac:spMkLst>
            <pc:docMk/>
            <pc:sldMk cId="4238351250" sldId="386"/>
            <ac:spMk id="21" creationId="{200D820F-A404-AE9F-16DA-274457FC17A1}"/>
          </ac:spMkLst>
        </pc:spChg>
        <pc:spChg chg="add mod ord">
          <ac:chgData name="Amudha PENTEK" userId="b354404a-4e33-48b9-9452-4877fa7854a3" providerId="ADAL" clId="{DD2A2A80-C448-42E8-89EF-5829F24A062C}" dt="2026-08-11T12:07:14.208" v="2050" actId="13244"/>
          <ac:spMkLst>
            <pc:docMk/>
            <pc:sldMk cId="4238351250" sldId="386"/>
            <ac:spMk id="23" creationId="{0FA93571-15E1-B9F9-494D-F62DA8EE710F}"/>
          </ac:spMkLst>
        </pc:spChg>
        <pc:picChg chg="add del mod">
          <ac:chgData name="Amudha PENTEK" userId="b354404a-4e33-48b9-9452-4877fa7854a3" providerId="ADAL" clId="{DD2A2A80-C448-42E8-89EF-5829F24A062C}" dt="2026-08-11T12:06:00.135" v="2035" actId="478"/>
          <ac:picMkLst>
            <pc:docMk/>
            <pc:sldMk cId="4238351250" sldId="386"/>
            <ac:picMk id="7" creationId="{A81A3E05-936E-197D-947D-C45BB52F6DCB}"/>
          </ac:picMkLst>
        </pc:picChg>
        <pc:picChg chg="add mod">
          <ac:chgData name="Amudha PENTEK" userId="b354404a-4e33-48b9-9452-4877fa7854a3" providerId="ADAL" clId="{DD2A2A80-C448-42E8-89EF-5829F24A062C}" dt="2026-08-11T11:05:32.743" v="2014" actId="1076"/>
          <ac:picMkLst>
            <pc:docMk/>
            <pc:sldMk cId="4238351250" sldId="386"/>
            <ac:picMk id="9" creationId="{F2294D80-F00C-AD8C-EE48-E1BFFB275182}"/>
          </ac:picMkLst>
        </pc:picChg>
      </pc:sldChg>
      <pc:sldChg chg="addSp delSp modSp new mod modClrScheme chgLayout">
        <pc:chgData name="Amudha PENTEK" userId="b354404a-4e33-48b9-9452-4877fa7854a3" providerId="ADAL" clId="{DD2A2A80-C448-42E8-89EF-5829F24A062C}" dt="2026-07-31T14:59:26.451" v="1741" actId="962"/>
        <pc:sldMkLst>
          <pc:docMk/>
          <pc:sldMk cId="2286216788" sldId="387"/>
        </pc:sldMkLst>
        <pc:spChg chg="mod ord">
          <ac:chgData name="Amudha PENTEK" userId="b354404a-4e33-48b9-9452-4877fa7854a3" providerId="ADAL" clId="{DD2A2A80-C448-42E8-89EF-5829F24A062C}" dt="2026-07-31T14:59:25.033" v="1740" actId="13244"/>
          <ac:spMkLst>
            <pc:docMk/>
            <pc:sldMk cId="2286216788" sldId="387"/>
            <ac:spMk id="5" creationId="{54A91DEA-F914-059C-A259-770762361DA6}"/>
          </ac:spMkLst>
        </pc:spChg>
        <pc:spChg chg="add mod ord">
          <ac:chgData name="Amudha PENTEK" userId="b354404a-4e33-48b9-9452-4877fa7854a3" providerId="ADAL" clId="{DD2A2A80-C448-42E8-89EF-5829F24A062C}" dt="2026-07-31T14:56:38.758" v="1723"/>
          <ac:spMkLst>
            <pc:docMk/>
            <pc:sldMk cId="2286216788" sldId="387"/>
            <ac:spMk id="6" creationId="{3DA994E3-8BF9-D547-9FB2-23CEDC2B0102}"/>
          </ac:spMkLst>
        </pc:spChg>
        <pc:spChg chg="add mod ord">
          <ac:chgData name="Amudha PENTEK" userId="b354404a-4e33-48b9-9452-4877fa7854a3" providerId="ADAL" clId="{DD2A2A80-C448-42E8-89EF-5829F24A062C}" dt="2026-07-31T14:57:15.937" v="1730" actId="27636"/>
          <ac:spMkLst>
            <pc:docMk/>
            <pc:sldMk cId="2286216788" sldId="387"/>
            <ac:spMk id="7" creationId="{A16383EE-8BEE-E4EE-5B50-478B97A59F74}"/>
          </ac:spMkLst>
        </pc:spChg>
        <pc:spChg chg="add mod">
          <ac:chgData name="Amudha PENTEK" userId="b354404a-4e33-48b9-9452-4877fa7854a3" providerId="ADAL" clId="{DD2A2A80-C448-42E8-89EF-5829F24A062C}" dt="2026-07-31T14:57:59.585" v="1739" actId="208"/>
          <ac:spMkLst>
            <pc:docMk/>
            <pc:sldMk cId="2286216788" sldId="387"/>
            <ac:spMk id="11" creationId="{4E57E432-8DD7-B351-EEEA-F2E4BCC743CC}"/>
          </ac:spMkLst>
        </pc:spChg>
        <pc:picChg chg="add mod">
          <ac:chgData name="Amudha PENTEK" userId="b354404a-4e33-48b9-9452-4877fa7854a3" providerId="ADAL" clId="{DD2A2A80-C448-42E8-89EF-5829F24A062C}" dt="2026-07-31T14:59:26.451" v="1741" actId="962"/>
          <ac:picMkLst>
            <pc:docMk/>
            <pc:sldMk cId="2286216788" sldId="387"/>
            <ac:picMk id="9" creationId="{14F2096A-CCFC-361D-AB24-5AC483B53DEA}"/>
          </ac:picMkLst>
        </pc:picChg>
      </pc:sldChg>
      <pc:sldChg chg="addSp delSp modSp add mod modClrScheme chgLayout">
        <pc:chgData name="Amudha PENTEK" userId="b354404a-4e33-48b9-9452-4877fa7854a3" providerId="ADAL" clId="{DD2A2A80-C448-42E8-89EF-5829F24A062C}" dt="2026-07-31T15:04:04.569" v="1771" actId="13244"/>
        <pc:sldMkLst>
          <pc:docMk/>
          <pc:sldMk cId="3316503797" sldId="388"/>
        </pc:sldMkLst>
        <pc:spChg chg="mod ord">
          <ac:chgData name="Amudha PENTEK" userId="b354404a-4e33-48b9-9452-4877fa7854a3" providerId="ADAL" clId="{DD2A2A80-C448-42E8-89EF-5829F24A062C}" dt="2026-07-31T15:02:32.150" v="1754" actId="1076"/>
          <ac:spMkLst>
            <pc:docMk/>
            <pc:sldMk cId="3316503797" sldId="388"/>
            <ac:spMk id="2" creationId="{CDEE9B36-416B-AD72-8596-A7524F8E27C3}"/>
          </ac:spMkLst>
        </pc:spChg>
        <pc:spChg chg="mod ord">
          <ac:chgData name="Amudha PENTEK" userId="b354404a-4e33-48b9-9452-4877fa7854a3" providerId="ADAL" clId="{DD2A2A80-C448-42E8-89EF-5829F24A062C}" dt="2026-07-31T15:04:04.569" v="1771" actId="13244"/>
          <ac:spMkLst>
            <pc:docMk/>
            <pc:sldMk cId="3316503797" sldId="388"/>
            <ac:spMk id="4" creationId="{E4A512E4-31E5-AB1A-1C34-0D8362010F5A}"/>
          </ac:spMkLst>
        </pc:spChg>
        <pc:spChg chg="mod">
          <ac:chgData name="Amudha PENTEK" userId="b354404a-4e33-48b9-9452-4877fa7854a3" providerId="ADAL" clId="{DD2A2A80-C448-42E8-89EF-5829F24A062C}" dt="2026-07-31T15:02:47.536" v="1758"/>
          <ac:spMkLst>
            <pc:docMk/>
            <pc:sldMk cId="3316503797" sldId="388"/>
            <ac:spMk id="10" creationId="{A1A48BE7-989E-F2A4-226A-FDBDEA1ACAEC}"/>
          </ac:spMkLst>
        </pc:spChg>
        <pc:spChg chg="add mod">
          <ac:chgData name="Amudha PENTEK" userId="b354404a-4e33-48b9-9452-4877fa7854a3" providerId="ADAL" clId="{DD2A2A80-C448-42E8-89EF-5829F24A062C}" dt="2026-07-31T15:03:58.298" v="1768" actId="1076"/>
          <ac:spMkLst>
            <pc:docMk/>
            <pc:sldMk cId="3316503797" sldId="388"/>
            <ac:spMk id="15" creationId="{56951EF6-6AE3-1114-2BB6-BB627AF8527C}"/>
          </ac:spMkLst>
        </pc:spChg>
        <pc:picChg chg="add mod">
          <ac:chgData name="Amudha PENTEK" userId="b354404a-4e33-48b9-9452-4877fa7854a3" providerId="ADAL" clId="{DD2A2A80-C448-42E8-89EF-5829F24A062C}" dt="2026-07-31T15:04:02.796" v="1770" actId="962"/>
          <ac:picMkLst>
            <pc:docMk/>
            <pc:sldMk cId="3316503797" sldId="388"/>
            <ac:picMk id="7" creationId="{38F65494-E781-9D91-A326-231F3370FE2F}"/>
          </ac:picMkLst>
        </pc:picChg>
        <pc:picChg chg="add mod">
          <ac:chgData name="Amudha PENTEK" userId="b354404a-4e33-48b9-9452-4877fa7854a3" providerId="ADAL" clId="{DD2A2A80-C448-42E8-89EF-5829F24A062C}" dt="2026-07-31T15:04:01.555" v="1769" actId="962"/>
          <ac:picMkLst>
            <pc:docMk/>
            <pc:sldMk cId="3316503797" sldId="388"/>
            <ac:picMk id="11" creationId="{F7DEB05A-8D81-88A8-92FA-025AF6CFAB11}"/>
          </ac:picMkLst>
        </pc:picChg>
      </pc:sldChg>
      <pc:sldChg chg="addSp delSp modSp new mod modClrScheme chgLayout modNotesTx">
        <pc:chgData name="Amudha PENTEK" userId="b354404a-4e33-48b9-9452-4877fa7854a3" providerId="ADAL" clId="{DD2A2A80-C448-42E8-89EF-5829F24A062C}" dt="2026-08-11T10:17:22.313" v="1945" actId="962"/>
        <pc:sldMkLst>
          <pc:docMk/>
          <pc:sldMk cId="2295859973" sldId="389"/>
        </pc:sldMkLst>
        <pc:spChg chg="mod ord">
          <ac:chgData name="Amudha PENTEK" userId="b354404a-4e33-48b9-9452-4877fa7854a3" providerId="ADAL" clId="{DD2A2A80-C448-42E8-89EF-5829F24A062C}" dt="2026-07-31T15:06:29.350" v="1773" actId="700"/>
          <ac:spMkLst>
            <pc:docMk/>
            <pc:sldMk cId="2295859973" sldId="389"/>
            <ac:spMk id="4" creationId="{F100C3A1-035D-D19C-55A3-84DF0B8EFBDE}"/>
          </ac:spMkLst>
        </pc:spChg>
        <pc:spChg chg="add mod ord">
          <ac:chgData name="Amudha PENTEK" userId="b354404a-4e33-48b9-9452-4877fa7854a3" providerId="ADAL" clId="{DD2A2A80-C448-42E8-89EF-5829F24A062C}" dt="2026-07-31T15:06:36.853" v="1774"/>
          <ac:spMkLst>
            <pc:docMk/>
            <pc:sldMk cId="2295859973" sldId="389"/>
            <ac:spMk id="5" creationId="{4DFB1A10-9A8B-A19C-2CE4-04DFD4413301}"/>
          </ac:spMkLst>
        </pc:spChg>
        <pc:spChg chg="add mod ord">
          <ac:chgData name="Amudha PENTEK" userId="b354404a-4e33-48b9-9452-4877fa7854a3" providerId="ADAL" clId="{DD2A2A80-C448-42E8-89EF-5829F24A062C}" dt="2026-07-31T15:06:46.455" v="1777" actId="14100"/>
          <ac:spMkLst>
            <pc:docMk/>
            <pc:sldMk cId="2295859973" sldId="389"/>
            <ac:spMk id="6" creationId="{8A7B7AC2-04FA-13A7-EFD8-0F32A19F4715}"/>
          </ac:spMkLst>
        </pc:spChg>
        <pc:picChg chg="add mod">
          <ac:chgData name="Amudha PENTEK" userId="b354404a-4e33-48b9-9452-4877fa7854a3" providerId="ADAL" clId="{DD2A2A80-C448-42E8-89EF-5829F24A062C}" dt="2026-08-11T10:17:22.313" v="1945" actId="962"/>
          <ac:picMkLst>
            <pc:docMk/>
            <pc:sldMk cId="2295859973" sldId="389"/>
            <ac:picMk id="8" creationId="{2E79A012-E363-70C5-6FB2-E4EC45C71232}"/>
          </ac:picMkLst>
        </pc:picChg>
      </pc:sldChg>
      <pc:sldChg chg="addSp modSp new mod modNotesTx">
        <pc:chgData name="Amudha PENTEK" userId="b354404a-4e33-48b9-9452-4877fa7854a3" providerId="ADAL" clId="{DD2A2A80-C448-42E8-89EF-5829F24A062C}" dt="2026-07-31T15:30:00.720" v="1918" actId="20577"/>
        <pc:sldMkLst>
          <pc:docMk/>
          <pc:sldMk cId="1600930098" sldId="390"/>
        </pc:sldMkLst>
        <pc:spChg chg="mod">
          <ac:chgData name="Amudha PENTEK" userId="b354404a-4e33-48b9-9452-4877fa7854a3" providerId="ADAL" clId="{DD2A2A80-C448-42E8-89EF-5829F24A062C}" dt="2026-07-31T15:08:46.021" v="1786"/>
          <ac:spMkLst>
            <pc:docMk/>
            <pc:sldMk cId="1600930098" sldId="390"/>
            <ac:spMk id="2" creationId="{1BB2E6A9-8828-3C03-D7E2-58374C7E81B0}"/>
          </ac:spMkLst>
        </pc:spChg>
        <pc:spChg chg="mod">
          <ac:chgData name="Amudha PENTEK" userId="b354404a-4e33-48b9-9452-4877fa7854a3" providerId="ADAL" clId="{DD2A2A80-C448-42E8-89EF-5829F24A062C}" dt="2026-07-31T15:08:53.582" v="1788" actId="27636"/>
          <ac:spMkLst>
            <pc:docMk/>
            <pc:sldMk cId="1600930098" sldId="390"/>
            <ac:spMk id="3" creationId="{C02E75D7-4A7F-0D1B-E652-E29F3CAE29A4}"/>
          </ac:spMkLst>
        </pc:spChg>
        <pc:picChg chg="add mod">
          <ac:chgData name="Amudha PENTEK" userId="b354404a-4e33-48b9-9452-4877fa7854a3" providerId="ADAL" clId="{DD2A2A80-C448-42E8-89EF-5829F24A062C}" dt="2026-07-31T15:09:15.146" v="1791" actId="962"/>
          <ac:picMkLst>
            <pc:docMk/>
            <pc:sldMk cId="1600930098" sldId="390"/>
            <ac:picMk id="6" creationId="{B482A7E5-4F12-1580-1908-8FE81BADAC5F}"/>
          </ac:picMkLst>
        </pc:picChg>
      </pc:sldChg>
      <pc:sldChg chg="addSp delSp modSp new mod modNotesTx">
        <pc:chgData name="Amudha PENTEK" userId="b354404a-4e33-48b9-9452-4877fa7854a3" providerId="ADAL" clId="{DD2A2A80-C448-42E8-89EF-5829F24A062C}" dt="2026-07-31T15:17:30.951" v="1818" actId="20577"/>
        <pc:sldMkLst>
          <pc:docMk/>
          <pc:sldMk cId="2131947770" sldId="391"/>
        </pc:sldMkLst>
        <pc:spChg chg="mod">
          <ac:chgData name="Amudha PENTEK" userId="b354404a-4e33-48b9-9452-4877fa7854a3" providerId="ADAL" clId="{DD2A2A80-C448-42E8-89EF-5829F24A062C}" dt="2026-07-31T15:15:13.228" v="1793"/>
          <ac:spMkLst>
            <pc:docMk/>
            <pc:sldMk cId="2131947770" sldId="391"/>
            <ac:spMk id="2" creationId="{9DD4F692-BBF6-16B4-F8CE-3E35CFCEB356}"/>
          </ac:spMkLst>
        </pc:spChg>
        <pc:spChg chg="ord">
          <ac:chgData name="Amudha PENTEK" userId="b354404a-4e33-48b9-9452-4877fa7854a3" providerId="ADAL" clId="{DD2A2A80-C448-42E8-89EF-5829F24A062C}" dt="2026-07-31T15:17:15.931" v="1816" actId="13244"/>
          <ac:spMkLst>
            <pc:docMk/>
            <pc:sldMk cId="2131947770" sldId="391"/>
            <ac:spMk id="4" creationId="{1BDA1B70-35F1-DB78-8994-B1120E237D64}"/>
          </ac:spMkLst>
        </pc:spChg>
        <pc:spChg chg="add mod">
          <ac:chgData name="Amudha PENTEK" userId="b354404a-4e33-48b9-9452-4877fa7854a3" providerId="ADAL" clId="{DD2A2A80-C448-42E8-89EF-5829F24A062C}" dt="2026-07-31T15:17:11.370" v="1815" actId="1076"/>
          <ac:spMkLst>
            <pc:docMk/>
            <pc:sldMk cId="2131947770" sldId="391"/>
            <ac:spMk id="6" creationId="{F7E70544-F394-7246-6AD6-F17574D7C739}"/>
          </ac:spMkLst>
        </pc:spChg>
        <pc:spChg chg="add mod">
          <ac:chgData name="Amudha PENTEK" userId="b354404a-4e33-48b9-9452-4877fa7854a3" providerId="ADAL" clId="{DD2A2A80-C448-42E8-89EF-5829F24A062C}" dt="2026-07-31T15:17:08.617" v="1814" actId="1076"/>
          <ac:spMkLst>
            <pc:docMk/>
            <pc:sldMk cId="2131947770" sldId="391"/>
            <ac:spMk id="8" creationId="{A4B978FD-CA36-D12A-CF85-4B4EA1719AE0}"/>
          </ac:spMkLst>
        </pc:spChg>
        <pc:spChg chg="add mod">
          <ac:chgData name="Amudha PENTEK" userId="b354404a-4e33-48b9-9452-4877fa7854a3" providerId="ADAL" clId="{DD2A2A80-C448-42E8-89EF-5829F24A062C}" dt="2026-07-31T15:17:06.483" v="1813" actId="1076"/>
          <ac:spMkLst>
            <pc:docMk/>
            <pc:sldMk cId="2131947770" sldId="391"/>
            <ac:spMk id="10" creationId="{DD3CE6A6-B7DD-4710-4CCC-312155FBA66A}"/>
          </ac:spMkLst>
        </pc:spChg>
        <pc:spChg chg="add mod">
          <ac:chgData name="Amudha PENTEK" userId="b354404a-4e33-48b9-9452-4877fa7854a3" providerId="ADAL" clId="{DD2A2A80-C448-42E8-89EF-5829F24A062C}" dt="2026-07-31T15:17:03.365" v="1812" actId="1076"/>
          <ac:spMkLst>
            <pc:docMk/>
            <pc:sldMk cId="2131947770" sldId="391"/>
            <ac:spMk id="12" creationId="{5E2EA6DB-0A62-840C-C718-ED117A5138E1}"/>
          </ac:spMkLst>
        </pc:spChg>
      </pc:sldChg>
      <pc:sldChg chg="addSp delSp modSp new mod modNotesTx">
        <pc:chgData name="Amudha PENTEK" userId="b354404a-4e33-48b9-9452-4877fa7854a3" providerId="ADAL" clId="{DD2A2A80-C448-42E8-89EF-5829F24A062C}" dt="2026-08-11T11:04:19.629" v="2002" actId="13244"/>
        <pc:sldMkLst>
          <pc:docMk/>
          <pc:sldMk cId="2123575310" sldId="392"/>
        </pc:sldMkLst>
        <pc:spChg chg="mod">
          <ac:chgData name="Amudha PENTEK" userId="b354404a-4e33-48b9-9452-4877fa7854a3" providerId="ADAL" clId="{DD2A2A80-C448-42E8-89EF-5829F24A062C}" dt="2026-07-31T15:18:07.126" v="1820"/>
          <ac:spMkLst>
            <pc:docMk/>
            <pc:sldMk cId="2123575310" sldId="392"/>
            <ac:spMk id="2" creationId="{D809BFC3-9BEF-F25C-320F-C2E4ABA2EE44}"/>
          </ac:spMkLst>
        </pc:spChg>
        <pc:spChg chg="mod">
          <ac:chgData name="Amudha PENTEK" userId="b354404a-4e33-48b9-9452-4877fa7854a3" providerId="ADAL" clId="{DD2A2A80-C448-42E8-89EF-5829F24A062C}" dt="2026-07-31T15:18:18.897" v="1825" actId="14100"/>
          <ac:spMkLst>
            <pc:docMk/>
            <pc:sldMk cId="2123575310" sldId="392"/>
            <ac:spMk id="3" creationId="{AE5C3DEF-1319-607A-A15B-EC87AD0CC989}"/>
          </ac:spMkLst>
        </pc:spChg>
        <pc:spChg chg="ord">
          <ac:chgData name="Amudha PENTEK" userId="b354404a-4e33-48b9-9452-4877fa7854a3" providerId="ADAL" clId="{DD2A2A80-C448-42E8-89EF-5829F24A062C}" dt="2026-08-11T11:04:19.629" v="2002" actId="13244"/>
          <ac:spMkLst>
            <pc:docMk/>
            <pc:sldMk cId="2123575310" sldId="392"/>
            <ac:spMk id="4" creationId="{B8DDD2C8-8A97-F1EF-733A-1B62C6C80EB3}"/>
          </ac:spMkLst>
        </pc:spChg>
        <pc:spChg chg="add mod">
          <ac:chgData name="Amudha PENTEK" userId="b354404a-4e33-48b9-9452-4877fa7854a3" providerId="ADAL" clId="{DD2A2A80-C448-42E8-89EF-5829F24A062C}" dt="2026-08-11T11:03:57.585" v="2000" actId="1076"/>
          <ac:spMkLst>
            <pc:docMk/>
            <pc:sldMk cId="2123575310" sldId="392"/>
            <ac:spMk id="7" creationId="{0ADEB0EB-2FF3-F743-77B9-BD46076A924F}"/>
          </ac:spMkLst>
        </pc:spChg>
        <pc:spChg chg="add del mod">
          <ac:chgData name="Amudha PENTEK" userId="b354404a-4e33-48b9-9452-4877fa7854a3" providerId="ADAL" clId="{DD2A2A80-C448-42E8-89EF-5829F24A062C}" dt="2026-08-11T11:00:58.485" v="1978" actId="478"/>
          <ac:spMkLst>
            <pc:docMk/>
            <pc:sldMk cId="2123575310" sldId="392"/>
            <ac:spMk id="8" creationId="{C49A4AF3-51EC-9204-7D49-3ECF815F727B}"/>
          </ac:spMkLst>
        </pc:spChg>
        <pc:spChg chg="add mod">
          <ac:chgData name="Amudha PENTEK" userId="b354404a-4e33-48b9-9452-4877fa7854a3" providerId="ADAL" clId="{DD2A2A80-C448-42E8-89EF-5829F24A062C}" dt="2026-08-11T11:03:41.783" v="1997" actId="1076"/>
          <ac:spMkLst>
            <pc:docMk/>
            <pc:sldMk cId="2123575310" sldId="392"/>
            <ac:spMk id="10" creationId="{F85E99CA-C626-18D1-09DF-5F1780BB784B}"/>
          </ac:spMkLst>
        </pc:spChg>
        <pc:spChg chg="add mod">
          <ac:chgData name="Amudha PENTEK" userId="b354404a-4e33-48b9-9452-4877fa7854a3" providerId="ADAL" clId="{DD2A2A80-C448-42E8-89EF-5829F24A062C}" dt="2026-08-11T11:03:47.592" v="1998" actId="1076"/>
          <ac:spMkLst>
            <pc:docMk/>
            <pc:sldMk cId="2123575310" sldId="392"/>
            <ac:spMk id="12" creationId="{4C6AA253-CD5E-6A1A-A24D-9C52E6A4A367}"/>
          </ac:spMkLst>
        </pc:spChg>
        <pc:spChg chg="add mod">
          <ac:chgData name="Amudha PENTEK" userId="b354404a-4e33-48b9-9452-4877fa7854a3" providerId="ADAL" clId="{DD2A2A80-C448-42E8-89EF-5829F24A062C}" dt="2026-08-11T11:04:03.881" v="2001" actId="14100"/>
          <ac:spMkLst>
            <pc:docMk/>
            <pc:sldMk cId="2123575310" sldId="392"/>
            <ac:spMk id="14" creationId="{0AEC6DC4-E083-8A8B-ACF6-E4BDDF6C07DC}"/>
          </ac:spMkLst>
        </pc:spChg>
        <pc:picChg chg="add del mod">
          <ac:chgData name="Amudha PENTEK" userId="b354404a-4e33-48b9-9452-4877fa7854a3" providerId="ADAL" clId="{DD2A2A80-C448-42E8-89EF-5829F24A062C}" dt="2026-08-11T11:03:32.164" v="1996" actId="478"/>
          <ac:picMkLst>
            <pc:docMk/>
            <pc:sldMk cId="2123575310" sldId="392"/>
            <ac:picMk id="6" creationId="{C334B095-3351-A073-029A-2D5FA00ABB8C}"/>
          </ac:picMkLst>
        </pc:picChg>
      </pc:sldChg>
      <pc:sldChg chg="addSp modSp new mod">
        <pc:chgData name="Amudha PENTEK" userId="b354404a-4e33-48b9-9452-4877fa7854a3" providerId="ADAL" clId="{DD2A2A80-C448-42E8-89EF-5829F24A062C}" dt="2026-07-31T15:20:42.857" v="1863" actId="1036"/>
        <pc:sldMkLst>
          <pc:docMk/>
          <pc:sldMk cId="1103945741" sldId="393"/>
        </pc:sldMkLst>
        <pc:spChg chg="mod">
          <ac:chgData name="Amudha PENTEK" userId="b354404a-4e33-48b9-9452-4877fa7854a3" providerId="ADAL" clId="{DD2A2A80-C448-42E8-89EF-5829F24A062C}" dt="2026-07-31T15:20:14.415" v="1839" actId="27636"/>
          <ac:spMkLst>
            <pc:docMk/>
            <pc:sldMk cId="1103945741" sldId="393"/>
            <ac:spMk id="2" creationId="{EE04774D-CE8B-F8BD-18CF-96992AB13765}"/>
          </ac:spMkLst>
        </pc:spChg>
        <pc:spChg chg="mod">
          <ac:chgData name="Amudha PENTEK" userId="b354404a-4e33-48b9-9452-4877fa7854a3" providerId="ADAL" clId="{DD2A2A80-C448-42E8-89EF-5829F24A062C}" dt="2026-07-31T15:20:42.857" v="1863" actId="1036"/>
          <ac:spMkLst>
            <pc:docMk/>
            <pc:sldMk cId="1103945741" sldId="393"/>
            <ac:spMk id="3" creationId="{474824F0-2F74-4FA8-0947-1CF611CA0448}"/>
          </ac:spMkLst>
        </pc:spChg>
        <pc:picChg chg="add mod">
          <ac:chgData name="Amudha PENTEK" userId="b354404a-4e33-48b9-9452-4877fa7854a3" providerId="ADAL" clId="{DD2A2A80-C448-42E8-89EF-5829F24A062C}" dt="2026-07-31T15:20:39.217" v="1847" actId="962"/>
          <ac:picMkLst>
            <pc:docMk/>
            <pc:sldMk cId="1103945741" sldId="393"/>
            <ac:picMk id="6" creationId="{F3B68B70-348F-5294-D7BF-B8C9FBCF83D8}"/>
          </ac:picMkLst>
        </pc:picChg>
      </pc:sldChg>
      <pc:sldChg chg="addSp delSp modSp new mod modClrScheme chgLayout">
        <pc:chgData name="Amudha PENTEK" userId="b354404a-4e33-48b9-9452-4877fa7854a3" providerId="ADAL" clId="{DD2A2A80-C448-42E8-89EF-5829F24A062C}" dt="2026-07-31T15:26:00.346" v="1904" actId="962"/>
        <pc:sldMkLst>
          <pc:docMk/>
          <pc:sldMk cId="2740891184" sldId="394"/>
        </pc:sldMkLst>
        <pc:spChg chg="mod ord">
          <ac:chgData name="Amudha PENTEK" userId="b354404a-4e33-48b9-9452-4877fa7854a3" providerId="ADAL" clId="{DD2A2A80-C448-42E8-89EF-5829F24A062C}" dt="2026-07-31T15:25:58.163" v="1903" actId="13244"/>
          <ac:spMkLst>
            <pc:docMk/>
            <pc:sldMk cId="2740891184" sldId="394"/>
            <ac:spMk id="4" creationId="{0E36F621-8B5F-8FA7-9797-0695A0DDAE84}"/>
          </ac:spMkLst>
        </pc:spChg>
        <pc:spChg chg="add mod ord">
          <ac:chgData name="Amudha PENTEK" userId="b354404a-4e33-48b9-9452-4877fa7854a3" providerId="ADAL" clId="{DD2A2A80-C448-42E8-89EF-5829F24A062C}" dt="2026-07-31T15:22:06.550" v="1871" actId="1076"/>
          <ac:spMkLst>
            <pc:docMk/>
            <pc:sldMk cId="2740891184" sldId="394"/>
            <ac:spMk id="5" creationId="{227FAD56-D7C0-2BBE-01F1-3FCF946DAED7}"/>
          </ac:spMkLst>
        </pc:spChg>
        <pc:spChg chg="add mod">
          <ac:chgData name="Amudha PENTEK" userId="b354404a-4e33-48b9-9452-4877fa7854a3" providerId="ADAL" clId="{DD2A2A80-C448-42E8-89EF-5829F24A062C}" dt="2026-07-31T15:22:58.420" v="1877" actId="20577"/>
          <ac:spMkLst>
            <pc:docMk/>
            <pc:sldMk cId="2740891184" sldId="394"/>
            <ac:spMk id="9" creationId="{4EB88AD3-7128-5D5B-92B0-6A7779C97581}"/>
          </ac:spMkLst>
        </pc:spChg>
        <pc:spChg chg="add mod">
          <ac:chgData name="Amudha PENTEK" userId="b354404a-4e33-48b9-9452-4877fa7854a3" providerId="ADAL" clId="{DD2A2A80-C448-42E8-89EF-5829F24A062C}" dt="2026-07-31T15:25:14.116" v="1896" actId="14100"/>
          <ac:spMkLst>
            <pc:docMk/>
            <pc:sldMk cId="2740891184" sldId="394"/>
            <ac:spMk id="11" creationId="{7E3FC702-2C31-244A-AF19-35311A1CC6B4}"/>
          </ac:spMkLst>
        </pc:spChg>
        <pc:spChg chg="add mod">
          <ac:chgData name="Amudha PENTEK" userId="b354404a-4e33-48b9-9452-4877fa7854a3" providerId="ADAL" clId="{DD2A2A80-C448-42E8-89EF-5829F24A062C}" dt="2026-07-31T15:25:38.583" v="1901" actId="20577"/>
          <ac:spMkLst>
            <pc:docMk/>
            <pc:sldMk cId="2740891184" sldId="394"/>
            <ac:spMk id="13" creationId="{CB78FCB1-3706-06AB-E4C0-1CB524C58FEF}"/>
          </ac:spMkLst>
        </pc:spChg>
        <pc:spChg chg="add mod">
          <ac:chgData name="Amudha PENTEK" userId="b354404a-4e33-48b9-9452-4877fa7854a3" providerId="ADAL" clId="{DD2A2A80-C448-42E8-89EF-5829F24A062C}" dt="2026-07-31T15:25:51.835" v="1902"/>
          <ac:spMkLst>
            <pc:docMk/>
            <pc:sldMk cId="2740891184" sldId="394"/>
            <ac:spMk id="15" creationId="{18C875FD-CD3F-F6FB-8269-0376FF8E4D7A}"/>
          </ac:spMkLst>
        </pc:spChg>
        <pc:picChg chg="add mod">
          <ac:chgData name="Amudha PENTEK" userId="b354404a-4e33-48b9-9452-4877fa7854a3" providerId="ADAL" clId="{DD2A2A80-C448-42E8-89EF-5829F24A062C}" dt="2026-07-31T15:26:00.346" v="1904" actId="962"/>
          <ac:picMkLst>
            <pc:docMk/>
            <pc:sldMk cId="2740891184" sldId="394"/>
            <ac:picMk id="8" creationId="{33022F9B-D560-325F-B264-37E8B5D6A847}"/>
          </ac:picMkLst>
        </pc:picChg>
      </pc:sldChg>
      <pc:sldMasterChg chg="delSldLayout">
        <pc:chgData name="Amudha PENTEK" userId="b354404a-4e33-48b9-9452-4877fa7854a3" providerId="ADAL" clId="{DD2A2A80-C448-42E8-89EF-5829F24A062C}" dt="2026-07-31T09:48:16.450" v="961" actId="47"/>
        <pc:sldMasterMkLst>
          <pc:docMk/>
          <pc:sldMasterMk cId="71527507" sldId="2147483694"/>
        </pc:sldMasterMkLst>
      </pc:sldMasterChg>
    </pc:docChg>
  </pc:docChgLst>
  <pc:docChgLst>
    <pc:chgData name="Haakon SPRIEWALD" userId="b8d286e1-ef59-47c6-81e6-48baef0a6f1e" providerId="ADAL" clId="{2956CB46-70BE-48FE-ACFA-44E797778CE3}"/>
    <pc:docChg chg="undo custSel addSld delSld modSld modSection">
      <pc:chgData name="Haakon SPRIEWALD" userId="b8d286e1-ef59-47c6-81e6-48baef0a6f1e" providerId="ADAL" clId="{2956CB46-70BE-48FE-ACFA-44E797778CE3}" dt="2026-08-11T12:28:30.206" v="2766" actId="13244"/>
      <pc:docMkLst>
        <pc:docMk/>
      </pc:docMkLst>
      <pc:sldChg chg="addSp delSp modSp add mod modClrScheme chgLayout">
        <pc:chgData name="Haakon SPRIEWALD" userId="b8d286e1-ef59-47c6-81e6-48baef0a6f1e" providerId="ADAL" clId="{2956CB46-70BE-48FE-ACFA-44E797778CE3}" dt="2026-08-11T09:41:40.891" v="739" actId="1076"/>
        <pc:sldMkLst>
          <pc:docMk/>
          <pc:sldMk cId="364116818" sldId="319"/>
        </pc:sldMkLst>
        <pc:spChg chg="add del mod ord">
          <ac:chgData name="Haakon SPRIEWALD" userId="b8d286e1-ef59-47c6-81e6-48baef0a6f1e" providerId="ADAL" clId="{2956CB46-70BE-48FE-ACFA-44E797778CE3}" dt="2026-08-11T09:41:29.816" v="736" actId="478"/>
          <ac:spMkLst>
            <pc:docMk/>
            <pc:sldMk cId="364116818" sldId="319"/>
            <ac:spMk id="2" creationId="{649C30FC-AC9A-5730-4E56-639513FD63D1}"/>
          </ac:spMkLst>
        </pc:spChg>
        <pc:spChg chg="mod ord">
          <ac:chgData name="Haakon SPRIEWALD" userId="b8d286e1-ef59-47c6-81e6-48baef0a6f1e" providerId="ADAL" clId="{2956CB46-70BE-48FE-ACFA-44E797778CE3}" dt="2026-08-11T09:41:24.972" v="735" actId="700"/>
          <ac:spMkLst>
            <pc:docMk/>
            <pc:sldMk cId="364116818" sldId="319"/>
            <ac:spMk id="4" creationId="{0CE7391C-C920-C823-E196-EDBC9B758DB0}"/>
          </ac:spMkLst>
        </pc:spChg>
        <pc:spChg chg="mod ord">
          <ac:chgData name="Haakon SPRIEWALD" userId="b8d286e1-ef59-47c6-81e6-48baef0a6f1e" providerId="ADAL" clId="{2956CB46-70BE-48FE-ACFA-44E797778CE3}" dt="2026-08-11T09:41:35.793" v="738" actId="1076"/>
          <ac:spMkLst>
            <pc:docMk/>
            <pc:sldMk cId="364116818" sldId="319"/>
            <ac:spMk id="5" creationId="{7E1913F8-7B47-993B-58BE-4B597DC72A09}"/>
          </ac:spMkLst>
        </pc:spChg>
        <pc:picChg chg="mod">
          <ac:chgData name="Haakon SPRIEWALD" userId="b8d286e1-ef59-47c6-81e6-48baef0a6f1e" providerId="ADAL" clId="{2956CB46-70BE-48FE-ACFA-44E797778CE3}" dt="2026-08-11T09:41:40.891" v="739" actId="1076"/>
          <ac:picMkLst>
            <pc:docMk/>
            <pc:sldMk cId="364116818" sldId="319"/>
            <ac:picMk id="8" creationId="{984B4EDC-65E9-B928-224D-72F352483EB6}"/>
          </ac:picMkLst>
        </pc:picChg>
      </pc:sldChg>
      <pc:sldChg chg="add">
        <pc:chgData name="Haakon SPRIEWALD" userId="b8d286e1-ef59-47c6-81e6-48baef0a6f1e" providerId="ADAL" clId="{2956CB46-70BE-48FE-ACFA-44E797778CE3}" dt="2026-08-11T10:52:23.097" v="2620"/>
        <pc:sldMkLst>
          <pc:docMk/>
          <pc:sldMk cId="0" sldId="321"/>
        </pc:sldMkLst>
      </pc:sldChg>
      <pc:sldChg chg="modSp mod">
        <pc:chgData name="Haakon SPRIEWALD" userId="b8d286e1-ef59-47c6-81e6-48baef0a6f1e" providerId="ADAL" clId="{2956CB46-70BE-48FE-ACFA-44E797778CE3}" dt="2026-08-11T12:12:14.839" v="2679" actId="20577"/>
        <pc:sldMkLst>
          <pc:docMk/>
          <pc:sldMk cId="2627569457" sldId="322"/>
        </pc:sldMkLst>
        <pc:spChg chg="mod">
          <ac:chgData name="Haakon SPRIEWALD" userId="b8d286e1-ef59-47c6-81e6-48baef0a6f1e" providerId="ADAL" clId="{2956CB46-70BE-48FE-ACFA-44E797778CE3}" dt="2026-08-11T12:12:14.839" v="2679" actId="20577"/>
          <ac:spMkLst>
            <pc:docMk/>
            <pc:sldMk cId="2627569457" sldId="322"/>
            <ac:spMk id="3" creationId="{5E7D0F4E-73C1-A2A4-8CC5-F35E75A8D9FE}"/>
          </ac:spMkLst>
        </pc:spChg>
      </pc:sldChg>
      <pc:sldChg chg="modSp mod">
        <pc:chgData name="Haakon SPRIEWALD" userId="b8d286e1-ef59-47c6-81e6-48baef0a6f1e" providerId="ADAL" clId="{2956CB46-70BE-48FE-ACFA-44E797778CE3}" dt="2026-08-11T12:24:14.077" v="2706" actId="207"/>
        <pc:sldMkLst>
          <pc:docMk/>
          <pc:sldMk cId="494370986" sldId="323"/>
        </pc:sldMkLst>
        <pc:spChg chg="mod">
          <ac:chgData name="Haakon SPRIEWALD" userId="b8d286e1-ef59-47c6-81e6-48baef0a6f1e" providerId="ADAL" clId="{2956CB46-70BE-48FE-ACFA-44E797778CE3}" dt="2026-08-11T12:24:14.077" v="2706" actId="207"/>
          <ac:spMkLst>
            <pc:docMk/>
            <pc:sldMk cId="494370986" sldId="323"/>
            <ac:spMk id="4" creationId="{7E2AA596-EF3B-4D45-1877-6955AE238371}"/>
          </ac:spMkLst>
        </pc:spChg>
      </pc:sldChg>
      <pc:sldChg chg="modSp mod">
        <pc:chgData name="Haakon SPRIEWALD" userId="b8d286e1-ef59-47c6-81e6-48baef0a6f1e" providerId="ADAL" clId="{2956CB46-70BE-48FE-ACFA-44E797778CE3}" dt="2026-08-11T08:43:50.806" v="1" actId="14100"/>
        <pc:sldMkLst>
          <pc:docMk/>
          <pc:sldMk cId="3386495269" sldId="339"/>
        </pc:sldMkLst>
        <pc:spChg chg="mod">
          <ac:chgData name="Haakon SPRIEWALD" userId="b8d286e1-ef59-47c6-81e6-48baef0a6f1e" providerId="ADAL" clId="{2956CB46-70BE-48FE-ACFA-44E797778CE3}" dt="2026-08-11T08:43:50.806" v="1" actId="14100"/>
          <ac:spMkLst>
            <pc:docMk/>
            <pc:sldMk cId="3386495269" sldId="339"/>
            <ac:spMk id="3" creationId="{0BAB9385-F2A6-95C2-EE97-AD4453FC3EB2}"/>
          </ac:spMkLst>
        </pc:spChg>
      </pc:sldChg>
      <pc:sldChg chg="modSp mod">
        <pc:chgData name="Haakon SPRIEWALD" userId="b8d286e1-ef59-47c6-81e6-48baef0a6f1e" providerId="ADAL" clId="{2956CB46-70BE-48FE-ACFA-44E797778CE3}" dt="2026-08-11T12:23:24.751" v="2702" actId="27636"/>
        <pc:sldMkLst>
          <pc:docMk/>
          <pc:sldMk cId="4010981141" sldId="340"/>
        </pc:sldMkLst>
        <pc:spChg chg="mod">
          <ac:chgData name="Haakon SPRIEWALD" userId="b8d286e1-ef59-47c6-81e6-48baef0a6f1e" providerId="ADAL" clId="{2956CB46-70BE-48FE-ACFA-44E797778CE3}" dt="2026-08-11T12:23:09.646" v="2700" actId="20577"/>
          <ac:spMkLst>
            <pc:docMk/>
            <pc:sldMk cId="4010981141" sldId="340"/>
            <ac:spMk id="2" creationId="{B55764DC-8D7C-A16F-43D9-CE3DE6902084}"/>
          </ac:spMkLst>
        </pc:spChg>
        <pc:spChg chg="mod">
          <ac:chgData name="Haakon SPRIEWALD" userId="b8d286e1-ef59-47c6-81e6-48baef0a6f1e" providerId="ADAL" clId="{2956CB46-70BE-48FE-ACFA-44E797778CE3}" dt="2026-08-11T12:23:24.751" v="2702" actId="27636"/>
          <ac:spMkLst>
            <pc:docMk/>
            <pc:sldMk cId="4010981141" sldId="340"/>
            <ac:spMk id="3" creationId="{F1E00A01-1B6E-8A76-0694-EC5DFA6D9D38}"/>
          </ac:spMkLst>
        </pc:spChg>
      </pc:sldChg>
      <pc:sldChg chg="modSp mod">
        <pc:chgData name="Haakon SPRIEWALD" userId="b8d286e1-ef59-47c6-81e6-48baef0a6f1e" providerId="ADAL" clId="{2956CB46-70BE-48FE-ACFA-44E797778CE3}" dt="2026-08-11T08:47:07.737" v="13" actId="13244"/>
        <pc:sldMkLst>
          <pc:docMk/>
          <pc:sldMk cId="5261892" sldId="341"/>
        </pc:sldMkLst>
        <pc:spChg chg="ord">
          <ac:chgData name="Haakon SPRIEWALD" userId="b8d286e1-ef59-47c6-81e6-48baef0a6f1e" providerId="ADAL" clId="{2956CB46-70BE-48FE-ACFA-44E797778CE3}" dt="2026-08-11T08:47:07.737" v="13" actId="13244"/>
          <ac:spMkLst>
            <pc:docMk/>
            <pc:sldMk cId="5261892" sldId="341"/>
            <ac:spMk id="12" creationId="{A01B7A1F-7BF9-F53A-F710-244927E4D8A3}"/>
          </ac:spMkLst>
        </pc:spChg>
      </pc:sldChg>
      <pc:sldChg chg="modSp mod">
        <pc:chgData name="Haakon SPRIEWALD" userId="b8d286e1-ef59-47c6-81e6-48baef0a6f1e" providerId="ADAL" clId="{2956CB46-70BE-48FE-ACFA-44E797778CE3}" dt="2026-08-11T08:47:31.490" v="14" actId="1076"/>
        <pc:sldMkLst>
          <pc:docMk/>
          <pc:sldMk cId="1179950998" sldId="343"/>
        </pc:sldMkLst>
        <pc:spChg chg="mod">
          <ac:chgData name="Haakon SPRIEWALD" userId="b8d286e1-ef59-47c6-81e6-48baef0a6f1e" providerId="ADAL" clId="{2956CB46-70BE-48FE-ACFA-44E797778CE3}" dt="2026-08-11T08:47:31.490" v="14" actId="1076"/>
          <ac:spMkLst>
            <pc:docMk/>
            <pc:sldMk cId="1179950998" sldId="343"/>
            <ac:spMk id="5" creationId="{B7F2CEB5-FD0D-8CDC-C25E-E1FABB4C5F75}"/>
          </ac:spMkLst>
        </pc:spChg>
      </pc:sldChg>
      <pc:sldChg chg="modSp mod">
        <pc:chgData name="Haakon SPRIEWALD" userId="b8d286e1-ef59-47c6-81e6-48baef0a6f1e" providerId="ADAL" clId="{2956CB46-70BE-48FE-ACFA-44E797778CE3}" dt="2026-08-11T08:50:11.061" v="22" actId="20577"/>
        <pc:sldMkLst>
          <pc:docMk/>
          <pc:sldMk cId="626251541" sldId="345"/>
        </pc:sldMkLst>
        <pc:spChg chg="mod">
          <ac:chgData name="Haakon SPRIEWALD" userId="b8d286e1-ef59-47c6-81e6-48baef0a6f1e" providerId="ADAL" clId="{2956CB46-70BE-48FE-ACFA-44E797778CE3}" dt="2026-08-11T08:50:05.258" v="21" actId="20577"/>
          <ac:spMkLst>
            <pc:docMk/>
            <pc:sldMk cId="626251541" sldId="345"/>
            <ac:spMk id="4" creationId="{BC3AA0F5-96C6-8C7B-7642-490F656183AC}"/>
          </ac:spMkLst>
        </pc:spChg>
        <pc:spChg chg="mod">
          <ac:chgData name="Haakon SPRIEWALD" userId="b8d286e1-ef59-47c6-81e6-48baef0a6f1e" providerId="ADAL" clId="{2956CB46-70BE-48FE-ACFA-44E797778CE3}" dt="2026-08-11T08:50:01.004" v="18" actId="20577"/>
          <ac:spMkLst>
            <pc:docMk/>
            <pc:sldMk cId="626251541" sldId="345"/>
            <ac:spMk id="11" creationId="{8CD1A7ED-F486-B983-E419-772198CA0E3A}"/>
          </ac:spMkLst>
        </pc:spChg>
        <pc:spChg chg="mod">
          <ac:chgData name="Haakon SPRIEWALD" userId="b8d286e1-ef59-47c6-81e6-48baef0a6f1e" providerId="ADAL" clId="{2956CB46-70BE-48FE-ACFA-44E797778CE3}" dt="2026-08-11T08:50:01.880" v="19" actId="20577"/>
          <ac:spMkLst>
            <pc:docMk/>
            <pc:sldMk cId="626251541" sldId="345"/>
            <ac:spMk id="13" creationId="{789FB2C2-C4D0-4DE8-C653-ADBDCF11F2F3}"/>
          </ac:spMkLst>
        </pc:spChg>
        <pc:spChg chg="mod">
          <ac:chgData name="Haakon SPRIEWALD" userId="b8d286e1-ef59-47c6-81e6-48baef0a6f1e" providerId="ADAL" clId="{2956CB46-70BE-48FE-ACFA-44E797778CE3}" dt="2026-08-11T08:50:11.061" v="22" actId="20577"/>
          <ac:spMkLst>
            <pc:docMk/>
            <pc:sldMk cId="626251541" sldId="345"/>
            <ac:spMk id="15" creationId="{D87638E6-6EB5-D8A4-1D72-4FAFB612210A}"/>
          </ac:spMkLst>
        </pc:spChg>
        <pc:picChg chg="mod">
          <ac:chgData name="Haakon SPRIEWALD" userId="b8d286e1-ef59-47c6-81e6-48baef0a6f1e" providerId="ADAL" clId="{2956CB46-70BE-48FE-ACFA-44E797778CE3}" dt="2026-08-11T08:49:47.209" v="17" actId="962"/>
          <ac:picMkLst>
            <pc:docMk/>
            <pc:sldMk cId="626251541" sldId="345"/>
            <ac:picMk id="6" creationId="{A2FA6C7C-2C6D-4C16-5B2E-F3DF3024B7D0}"/>
          </ac:picMkLst>
        </pc:picChg>
      </pc:sldChg>
      <pc:sldChg chg="modSp mod">
        <pc:chgData name="Haakon SPRIEWALD" userId="b8d286e1-ef59-47c6-81e6-48baef0a6f1e" providerId="ADAL" clId="{2956CB46-70BE-48FE-ACFA-44E797778CE3}" dt="2026-08-11T09:04:34.288" v="24" actId="1076"/>
        <pc:sldMkLst>
          <pc:docMk/>
          <pc:sldMk cId="3701071627" sldId="346"/>
        </pc:sldMkLst>
        <pc:spChg chg="mod">
          <ac:chgData name="Haakon SPRIEWALD" userId="b8d286e1-ef59-47c6-81e6-48baef0a6f1e" providerId="ADAL" clId="{2956CB46-70BE-48FE-ACFA-44E797778CE3}" dt="2026-08-11T09:04:34.288" v="24" actId="1076"/>
          <ac:spMkLst>
            <pc:docMk/>
            <pc:sldMk cId="3701071627" sldId="346"/>
            <ac:spMk id="3" creationId="{36339AED-DFA7-6735-6270-E8FE31927BF4}"/>
          </ac:spMkLst>
        </pc:spChg>
        <pc:spChg chg="mod">
          <ac:chgData name="Haakon SPRIEWALD" userId="b8d286e1-ef59-47c6-81e6-48baef0a6f1e" providerId="ADAL" clId="{2956CB46-70BE-48FE-ACFA-44E797778CE3}" dt="2026-08-11T09:04:29.683" v="23" actId="1076"/>
          <ac:spMkLst>
            <pc:docMk/>
            <pc:sldMk cId="3701071627" sldId="346"/>
            <ac:spMk id="5" creationId="{EA6DBAA9-8152-1610-A15E-827BCE70E959}"/>
          </ac:spMkLst>
        </pc:spChg>
      </pc:sldChg>
      <pc:sldChg chg="addSp delSp modSp mod">
        <pc:chgData name="Haakon SPRIEWALD" userId="b8d286e1-ef59-47c6-81e6-48baef0a6f1e" providerId="ADAL" clId="{2956CB46-70BE-48FE-ACFA-44E797778CE3}" dt="2026-08-11T10:22:41.314" v="2338" actId="962"/>
        <pc:sldMkLst>
          <pc:docMk/>
          <pc:sldMk cId="1046593354" sldId="347"/>
        </pc:sldMkLst>
        <pc:spChg chg="add mod ord">
          <ac:chgData name="Haakon SPRIEWALD" userId="b8d286e1-ef59-47c6-81e6-48baef0a6f1e" providerId="ADAL" clId="{2956CB46-70BE-48FE-ACFA-44E797778CE3}" dt="2026-08-11T09:12:52.778" v="42" actId="962"/>
          <ac:spMkLst>
            <pc:docMk/>
            <pc:sldMk cId="1046593354" sldId="347"/>
            <ac:spMk id="3" creationId="{82D8CA64-A4FA-7C4A-A05B-9D427327BAAF}"/>
          </ac:spMkLst>
        </pc:spChg>
        <pc:spChg chg="ord">
          <ac:chgData name="Haakon SPRIEWALD" userId="b8d286e1-ef59-47c6-81e6-48baef0a6f1e" providerId="ADAL" clId="{2956CB46-70BE-48FE-ACFA-44E797778CE3}" dt="2026-08-11T09:14:42.307" v="52" actId="13244"/>
          <ac:spMkLst>
            <pc:docMk/>
            <pc:sldMk cId="1046593354" sldId="347"/>
            <ac:spMk id="8" creationId="{62FC0D93-1A1D-AD1C-2D8B-CDB717ADBAC9}"/>
          </ac:spMkLst>
        </pc:spChg>
        <pc:spChg chg="add mod ord">
          <ac:chgData name="Haakon SPRIEWALD" userId="b8d286e1-ef59-47c6-81e6-48baef0a6f1e" providerId="ADAL" clId="{2956CB46-70BE-48FE-ACFA-44E797778CE3}" dt="2026-08-11T09:13:59.392" v="50" actId="962"/>
          <ac:spMkLst>
            <pc:docMk/>
            <pc:sldMk cId="1046593354" sldId="347"/>
            <ac:spMk id="9" creationId="{867A915E-E04A-4FAF-61AF-2E05DF960AF4}"/>
          </ac:spMkLst>
        </pc:spChg>
        <pc:spChg chg="mod ord">
          <ac:chgData name="Haakon SPRIEWALD" userId="b8d286e1-ef59-47c6-81e6-48baef0a6f1e" providerId="ADAL" clId="{2956CB46-70BE-48FE-ACFA-44E797778CE3}" dt="2026-08-11T09:11:55.310" v="40" actId="1076"/>
          <ac:spMkLst>
            <pc:docMk/>
            <pc:sldMk cId="1046593354" sldId="347"/>
            <ac:spMk id="12" creationId="{6F013C24-FAB6-A0E9-B2F6-9D9C26DB075F}"/>
          </ac:spMkLst>
        </pc:spChg>
        <pc:spChg chg="add mod ord">
          <ac:chgData name="Haakon SPRIEWALD" userId="b8d286e1-ef59-47c6-81e6-48baef0a6f1e" providerId="ADAL" clId="{2956CB46-70BE-48FE-ACFA-44E797778CE3}" dt="2026-08-11T09:15:01.230" v="56" actId="13244"/>
          <ac:spMkLst>
            <pc:docMk/>
            <pc:sldMk cId="1046593354" sldId="347"/>
            <ac:spMk id="13" creationId="{5A4B8A4C-EEAC-6BDA-B98C-0043E4D04BCD}"/>
          </ac:spMkLst>
        </pc:spChg>
        <pc:spChg chg="mod ord">
          <ac:chgData name="Haakon SPRIEWALD" userId="b8d286e1-ef59-47c6-81e6-48baef0a6f1e" providerId="ADAL" clId="{2956CB46-70BE-48FE-ACFA-44E797778CE3}" dt="2026-08-11T09:15:34.302" v="68" actId="1076"/>
          <ac:spMkLst>
            <pc:docMk/>
            <pc:sldMk cId="1046593354" sldId="347"/>
            <ac:spMk id="14" creationId="{8661A37D-4304-60B0-3C50-803B609655C8}"/>
          </ac:spMkLst>
        </pc:spChg>
        <pc:spChg chg="mod ord">
          <ac:chgData name="Haakon SPRIEWALD" userId="b8d286e1-ef59-47c6-81e6-48baef0a6f1e" providerId="ADAL" clId="{2956CB46-70BE-48FE-ACFA-44E797778CE3}" dt="2026-08-11T09:15:24.595" v="67" actId="1076"/>
          <ac:spMkLst>
            <pc:docMk/>
            <pc:sldMk cId="1046593354" sldId="347"/>
            <ac:spMk id="16" creationId="{12627609-69CE-7A8E-12E6-7F4D3B6AF69F}"/>
          </ac:spMkLst>
        </pc:spChg>
        <pc:spChg chg="mod ord">
          <ac:chgData name="Haakon SPRIEWALD" userId="b8d286e1-ef59-47c6-81e6-48baef0a6f1e" providerId="ADAL" clId="{2956CB46-70BE-48FE-ACFA-44E797778CE3}" dt="2026-08-11T10:22:41.314" v="2338" actId="962"/>
          <ac:spMkLst>
            <pc:docMk/>
            <pc:sldMk cId="1046593354" sldId="347"/>
            <ac:spMk id="17" creationId="{EDDA0A09-06E5-0990-BC06-12E5FAD07A52}"/>
          </ac:spMkLst>
        </pc:spChg>
        <pc:spChg chg="add mod ord">
          <ac:chgData name="Haakon SPRIEWALD" userId="b8d286e1-ef59-47c6-81e6-48baef0a6f1e" providerId="ADAL" clId="{2956CB46-70BE-48FE-ACFA-44E797778CE3}" dt="2026-08-11T09:15:59.845" v="71" actId="13244"/>
          <ac:spMkLst>
            <pc:docMk/>
            <pc:sldMk cId="1046593354" sldId="347"/>
            <ac:spMk id="18" creationId="{A0201590-9827-2C18-EB11-4EC8C568BF6E}"/>
          </ac:spMkLst>
        </pc:spChg>
        <pc:spChg chg="del">
          <ac:chgData name="Haakon SPRIEWALD" userId="b8d286e1-ef59-47c6-81e6-48baef0a6f1e" providerId="ADAL" clId="{2956CB46-70BE-48FE-ACFA-44E797778CE3}" dt="2026-08-11T09:14:49.123" v="53" actId="478"/>
          <ac:spMkLst>
            <pc:docMk/>
            <pc:sldMk cId="1046593354" sldId="347"/>
            <ac:spMk id="19" creationId="{3A996BBF-F43A-3428-A171-B6B7FB6D8BF9}"/>
          </ac:spMkLst>
        </pc:spChg>
        <pc:spChg chg="del">
          <ac:chgData name="Haakon SPRIEWALD" userId="b8d286e1-ef59-47c6-81e6-48baef0a6f1e" providerId="ADAL" clId="{2956CB46-70BE-48FE-ACFA-44E797778CE3}" dt="2026-08-11T09:15:13.151" v="58" actId="478"/>
          <ac:spMkLst>
            <pc:docMk/>
            <pc:sldMk cId="1046593354" sldId="347"/>
            <ac:spMk id="21" creationId="{33E8BCFD-E018-AD94-5B3B-708012C80AB0}"/>
          </ac:spMkLst>
        </pc:spChg>
        <pc:spChg chg="add mod ord">
          <ac:chgData name="Haakon SPRIEWALD" userId="b8d286e1-ef59-47c6-81e6-48baef0a6f1e" providerId="ADAL" clId="{2956CB46-70BE-48FE-ACFA-44E797778CE3}" dt="2026-08-11T09:16:32.551" v="75" actId="962"/>
          <ac:spMkLst>
            <pc:docMk/>
            <pc:sldMk cId="1046593354" sldId="347"/>
            <ac:spMk id="22" creationId="{BE53D46E-D139-1C34-DE8D-2F1A71F5670D}"/>
          </ac:spMkLst>
        </pc:spChg>
      </pc:sldChg>
      <pc:sldChg chg="modSp mod modNotesTx">
        <pc:chgData name="Haakon SPRIEWALD" userId="b8d286e1-ef59-47c6-81e6-48baef0a6f1e" providerId="ADAL" clId="{2956CB46-70BE-48FE-ACFA-44E797778CE3}" dt="2026-08-11T09:23:51.239" v="684" actId="1076"/>
        <pc:sldMkLst>
          <pc:docMk/>
          <pc:sldMk cId="2120171403" sldId="348"/>
        </pc:sldMkLst>
        <pc:spChg chg="mod">
          <ac:chgData name="Haakon SPRIEWALD" userId="b8d286e1-ef59-47c6-81e6-48baef0a6f1e" providerId="ADAL" clId="{2956CB46-70BE-48FE-ACFA-44E797778CE3}" dt="2026-08-11T09:23:23.199" v="680" actId="14100"/>
          <ac:spMkLst>
            <pc:docMk/>
            <pc:sldMk cId="2120171403" sldId="348"/>
            <ac:spMk id="2" creationId="{1225A259-0D5E-6821-5F15-6B21B64E755C}"/>
          </ac:spMkLst>
        </pc:spChg>
        <pc:spChg chg="mod">
          <ac:chgData name="Haakon SPRIEWALD" userId="b8d286e1-ef59-47c6-81e6-48baef0a6f1e" providerId="ADAL" clId="{2956CB46-70BE-48FE-ACFA-44E797778CE3}" dt="2026-08-11T09:16:53.486" v="77" actId="14100"/>
          <ac:spMkLst>
            <pc:docMk/>
            <pc:sldMk cId="2120171403" sldId="348"/>
            <ac:spMk id="7" creationId="{B2186036-C403-2B96-9757-8F2BF5020860}"/>
          </ac:spMkLst>
        </pc:spChg>
        <pc:spChg chg="mod">
          <ac:chgData name="Haakon SPRIEWALD" userId="b8d286e1-ef59-47c6-81e6-48baef0a6f1e" providerId="ADAL" clId="{2956CB46-70BE-48FE-ACFA-44E797778CE3}" dt="2026-08-11T09:23:46.237" v="683" actId="1076"/>
          <ac:spMkLst>
            <pc:docMk/>
            <pc:sldMk cId="2120171403" sldId="348"/>
            <ac:spMk id="10" creationId="{454863C5-55A0-6FCA-352D-3BCC8CB45A17}"/>
          </ac:spMkLst>
        </pc:spChg>
        <pc:spChg chg="mod">
          <ac:chgData name="Haakon SPRIEWALD" userId="b8d286e1-ef59-47c6-81e6-48baef0a6f1e" providerId="ADAL" clId="{2956CB46-70BE-48FE-ACFA-44E797778CE3}" dt="2026-08-11T09:22:55.779" v="675" actId="1076"/>
          <ac:spMkLst>
            <pc:docMk/>
            <pc:sldMk cId="2120171403" sldId="348"/>
            <ac:spMk id="12" creationId="{734F898E-AFC6-6D40-B786-8851D14DDF66}"/>
          </ac:spMkLst>
        </pc:spChg>
        <pc:spChg chg="mod">
          <ac:chgData name="Haakon SPRIEWALD" userId="b8d286e1-ef59-47c6-81e6-48baef0a6f1e" providerId="ADAL" clId="{2956CB46-70BE-48FE-ACFA-44E797778CE3}" dt="2026-08-11T09:23:43.650" v="682" actId="1076"/>
          <ac:spMkLst>
            <pc:docMk/>
            <pc:sldMk cId="2120171403" sldId="348"/>
            <ac:spMk id="14" creationId="{3B59B6DF-7322-A821-A0B0-EC1CD1D8D995}"/>
          </ac:spMkLst>
        </pc:spChg>
        <pc:spChg chg="mod">
          <ac:chgData name="Haakon SPRIEWALD" userId="b8d286e1-ef59-47c6-81e6-48baef0a6f1e" providerId="ADAL" clId="{2956CB46-70BE-48FE-ACFA-44E797778CE3}" dt="2026-08-11T09:23:51.239" v="684" actId="1076"/>
          <ac:spMkLst>
            <pc:docMk/>
            <pc:sldMk cId="2120171403" sldId="348"/>
            <ac:spMk id="16" creationId="{9E32B4AE-7281-B4CC-F678-AEDC02A9EDD0}"/>
          </ac:spMkLst>
        </pc:spChg>
        <pc:spChg chg="mod">
          <ac:chgData name="Haakon SPRIEWALD" userId="b8d286e1-ef59-47c6-81e6-48baef0a6f1e" providerId="ADAL" clId="{2956CB46-70BE-48FE-ACFA-44E797778CE3}" dt="2026-08-11T09:23:07.044" v="678" actId="1076"/>
          <ac:spMkLst>
            <pc:docMk/>
            <pc:sldMk cId="2120171403" sldId="348"/>
            <ac:spMk id="18" creationId="{B596102C-5BF2-B79D-D45A-B6C4716155D4}"/>
          </ac:spMkLst>
        </pc:spChg>
        <pc:spChg chg="mod">
          <ac:chgData name="Haakon SPRIEWALD" userId="b8d286e1-ef59-47c6-81e6-48baef0a6f1e" providerId="ADAL" clId="{2956CB46-70BE-48FE-ACFA-44E797778CE3}" dt="2026-08-11T09:23:10.388" v="679" actId="1076"/>
          <ac:spMkLst>
            <pc:docMk/>
            <pc:sldMk cId="2120171403" sldId="348"/>
            <ac:spMk id="20" creationId="{9B60C7BA-5DF0-4AA8-F785-7345F3956059}"/>
          </ac:spMkLst>
        </pc:spChg>
      </pc:sldChg>
      <pc:sldChg chg="modSp mod">
        <pc:chgData name="Haakon SPRIEWALD" userId="b8d286e1-ef59-47c6-81e6-48baef0a6f1e" providerId="ADAL" clId="{2956CB46-70BE-48FE-ACFA-44E797778CE3}" dt="2026-08-11T09:26:02.225" v="685" actId="962"/>
        <pc:sldMkLst>
          <pc:docMk/>
          <pc:sldMk cId="1532040677" sldId="349"/>
        </pc:sldMkLst>
        <pc:picChg chg="mod">
          <ac:chgData name="Haakon SPRIEWALD" userId="b8d286e1-ef59-47c6-81e6-48baef0a6f1e" providerId="ADAL" clId="{2956CB46-70BE-48FE-ACFA-44E797778CE3}" dt="2026-08-11T09:26:02.225" v="685" actId="962"/>
          <ac:picMkLst>
            <pc:docMk/>
            <pc:sldMk cId="1532040677" sldId="349"/>
            <ac:picMk id="9" creationId="{BCE47239-3EF4-8899-F586-20CA30A9CEC2}"/>
          </ac:picMkLst>
        </pc:picChg>
      </pc:sldChg>
      <pc:sldChg chg="modSp mod">
        <pc:chgData name="Haakon SPRIEWALD" userId="b8d286e1-ef59-47c6-81e6-48baef0a6f1e" providerId="ADAL" clId="{2956CB46-70BE-48FE-ACFA-44E797778CE3}" dt="2026-08-11T09:32:18.684" v="690" actId="962"/>
        <pc:sldMkLst>
          <pc:docMk/>
          <pc:sldMk cId="1895928647" sldId="350"/>
        </pc:sldMkLst>
        <pc:picChg chg="mod">
          <ac:chgData name="Haakon SPRIEWALD" userId="b8d286e1-ef59-47c6-81e6-48baef0a6f1e" providerId="ADAL" clId="{2956CB46-70BE-48FE-ACFA-44E797778CE3}" dt="2026-08-11T09:32:18.684" v="690" actId="962"/>
          <ac:picMkLst>
            <pc:docMk/>
            <pc:sldMk cId="1895928647" sldId="350"/>
            <ac:picMk id="4" creationId="{32609DA2-AA8D-BDEA-6501-F36708598891}"/>
          </ac:picMkLst>
        </pc:picChg>
      </pc:sldChg>
      <pc:sldChg chg="modSp mod">
        <pc:chgData name="Haakon SPRIEWALD" userId="b8d286e1-ef59-47c6-81e6-48baef0a6f1e" providerId="ADAL" clId="{2956CB46-70BE-48FE-ACFA-44E797778CE3}" dt="2026-08-11T09:34:27.565" v="693" actId="207"/>
        <pc:sldMkLst>
          <pc:docMk/>
          <pc:sldMk cId="1661769739" sldId="353"/>
        </pc:sldMkLst>
        <pc:spChg chg="mod">
          <ac:chgData name="Haakon SPRIEWALD" userId="b8d286e1-ef59-47c6-81e6-48baef0a6f1e" providerId="ADAL" clId="{2956CB46-70BE-48FE-ACFA-44E797778CE3}" dt="2026-08-11T09:34:27.565" v="693" actId="207"/>
          <ac:spMkLst>
            <pc:docMk/>
            <pc:sldMk cId="1661769739" sldId="353"/>
            <ac:spMk id="7" creationId="{A5EC9B37-D641-618F-47AB-6220DCEE2E1B}"/>
          </ac:spMkLst>
        </pc:spChg>
        <pc:spChg chg="mod">
          <ac:chgData name="Haakon SPRIEWALD" userId="b8d286e1-ef59-47c6-81e6-48baef0a6f1e" providerId="ADAL" clId="{2956CB46-70BE-48FE-ACFA-44E797778CE3}" dt="2026-08-11T09:33:57.652" v="691" actId="1076"/>
          <ac:spMkLst>
            <pc:docMk/>
            <pc:sldMk cId="1661769739" sldId="353"/>
            <ac:spMk id="9" creationId="{A270A170-AB96-16F2-B8F6-A72AE45A0C90}"/>
          </ac:spMkLst>
        </pc:spChg>
      </pc:sldChg>
      <pc:sldChg chg="modSp mod">
        <pc:chgData name="Haakon SPRIEWALD" userId="b8d286e1-ef59-47c6-81e6-48baef0a6f1e" providerId="ADAL" clId="{2956CB46-70BE-48FE-ACFA-44E797778CE3}" dt="2026-08-11T09:40:14.891" v="733" actId="20577"/>
        <pc:sldMkLst>
          <pc:docMk/>
          <pc:sldMk cId="1843659802" sldId="355"/>
        </pc:sldMkLst>
        <pc:spChg chg="mod">
          <ac:chgData name="Haakon SPRIEWALD" userId="b8d286e1-ef59-47c6-81e6-48baef0a6f1e" providerId="ADAL" clId="{2956CB46-70BE-48FE-ACFA-44E797778CE3}" dt="2026-08-11T09:39:34.815" v="695" actId="20577"/>
          <ac:spMkLst>
            <pc:docMk/>
            <pc:sldMk cId="1843659802" sldId="355"/>
            <ac:spMk id="3" creationId="{A5B8DE65-F265-9A61-20DA-5CAA7F771EFD}"/>
          </ac:spMkLst>
        </pc:spChg>
        <pc:spChg chg="mod">
          <ac:chgData name="Haakon SPRIEWALD" userId="b8d286e1-ef59-47c6-81e6-48baef0a6f1e" providerId="ADAL" clId="{2956CB46-70BE-48FE-ACFA-44E797778CE3}" dt="2026-08-11T09:40:14.891" v="733" actId="20577"/>
          <ac:spMkLst>
            <pc:docMk/>
            <pc:sldMk cId="1843659802" sldId="355"/>
            <ac:spMk id="6" creationId="{F3C6C621-5B49-BB29-995C-6FB387E0147D}"/>
          </ac:spMkLst>
        </pc:spChg>
      </pc:sldChg>
      <pc:sldChg chg="del">
        <pc:chgData name="Haakon SPRIEWALD" userId="b8d286e1-ef59-47c6-81e6-48baef0a6f1e" providerId="ADAL" clId="{2956CB46-70BE-48FE-ACFA-44E797778CE3}" dt="2026-08-11T09:41:42.531" v="740" actId="47"/>
        <pc:sldMkLst>
          <pc:docMk/>
          <pc:sldMk cId="2732321032" sldId="357"/>
        </pc:sldMkLst>
      </pc:sldChg>
      <pc:sldChg chg="modSp mod">
        <pc:chgData name="Haakon SPRIEWALD" userId="b8d286e1-ef59-47c6-81e6-48baef0a6f1e" providerId="ADAL" clId="{2956CB46-70BE-48FE-ACFA-44E797778CE3}" dt="2026-08-11T09:59:21.650" v="1841" actId="20577"/>
        <pc:sldMkLst>
          <pc:docMk/>
          <pc:sldMk cId="512463492" sldId="358"/>
        </pc:sldMkLst>
        <pc:spChg chg="mod">
          <ac:chgData name="Haakon SPRIEWALD" userId="b8d286e1-ef59-47c6-81e6-48baef0a6f1e" providerId="ADAL" clId="{2956CB46-70BE-48FE-ACFA-44E797778CE3}" dt="2026-08-11T09:59:21.650" v="1841" actId="20577"/>
          <ac:spMkLst>
            <pc:docMk/>
            <pc:sldMk cId="512463492" sldId="358"/>
            <ac:spMk id="5" creationId="{07FD005E-1388-1BF4-93D7-D11945D2FF63}"/>
          </ac:spMkLst>
        </pc:spChg>
        <pc:spChg chg="mod">
          <ac:chgData name="Haakon SPRIEWALD" userId="b8d286e1-ef59-47c6-81e6-48baef0a6f1e" providerId="ADAL" clId="{2956CB46-70BE-48FE-ACFA-44E797778CE3}" dt="2026-08-11T09:59:14.179" v="1829" actId="13926"/>
          <ac:spMkLst>
            <pc:docMk/>
            <pc:sldMk cId="512463492" sldId="358"/>
            <ac:spMk id="6" creationId="{FB6E2180-0902-591F-252B-CAD2C0EDFADE}"/>
          </ac:spMkLst>
        </pc:spChg>
        <pc:spChg chg="mod">
          <ac:chgData name="Haakon SPRIEWALD" userId="b8d286e1-ef59-47c6-81e6-48baef0a6f1e" providerId="ADAL" clId="{2956CB46-70BE-48FE-ACFA-44E797778CE3}" dt="2026-08-11T09:45:10.098" v="791" actId="14100"/>
          <ac:spMkLst>
            <pc:docMk/>
            <pc:sldMk cId="512463492" sldId="358"/>
            <ac:spMk id="8" creationId="{169FE267-7C8E-B39E-63BA-1E0566B0A691}"/>
          </ac:spMkLst>
        </pc:spChg>
      </pc:sldChg>
      <pc:sldChg chg="modSp mod">
        <pc:chgData name="Haakon SPRIEWALD" userId="b8d286e1-ef59-47c6-81e6-48baef0a6f1e" providerId="ADAL" clId="{2956CB46-70BE-48FE-ACFA-44E797778CE3}" dt="2026-08-11T09:46:31.087" v="795" actId="962"/>
        <pc:sldMkLst>
          <pc:docMk/>
          <pc:sldMk cId="1661719255" sldId="359"/>
        </pc:sldMkLst>
        <pc:spChg chg="mod">
          <ac:chgData name="Haakon SPRIEWALD" userId="b8d286e1-ef59-47c6-81e6-48baef0a6f1e" providerId="ADAL" clId="{2956CB46-70BE-48FE-ACFA-44E797778CE3}" dt="2026-08-11T09:44:16.704" v="762" actId="20577"/>
          <ac:spMkLst>
            <pc:docMk/>
            <pc:sldMk cId="1661719255" sldId="359"/>
            <ac:spMk id="2" creationId="{18FFD2EB-F09B-2090-CEAD-7EB1E8BD9BD9}"/>
          </ac:spMkLst>
        </pc:spChg>
        <pc:spChg chg="mod">
          <ac:chgData name="Haakon SPRIEWALD" userId="b8d286e1-ef59-47c6-81e6-48baef0a6f1e" providerId="ADAL" clId="{2956CB46-70BE-48FE-ACFA-44E797778CE3}" dt="2026-08-11T09:42:44.902" v="749" actId="20577"/>
          <ac:spMkLst>
            <pc:docMk/>
            <pc:sldMk cId="1661719255" sldId="359"/>
            <ac:spMk id="3" creationId="{E66AE21A-FB13-EA80-12CC-3E73F7482990}"/>
          </ac:spMkLst>
        </pc:spChg>
        <pc:picChg chg="mod">
          <ac:chgData name="Haakon SPRIEWALD" userId="b8d286e1-ef59-47c6-81e6-48baef0a6f1e" providerId="ADAL" clId="{2956CB46-70BE-48FE-ACFA-44E797778CE3}" dt="2026-08-11T09:46:31.087" v="795" actId="962"/>
          <ac:picMkLst>
            <pc:docMk/>
            <pc:sldMk cId="1661719255" sldId="359"/>
            <ac:picMk id="6" creationId="{28994703-B192-534A-33EF-D9067A8FD95B}"/>
          </ac:picMkLst>
        </pc:picChg>
      </pc:sldChg>
      <pc:sldChg chg="modSp mod">
        <pc:chgData name="Haakon SPRIEWALD" userId="b8d286e1-ef59-47c6-81e6-48baef0a6f1e" providerId="ADAL" clId="{2956CB46-70BE-48FE-ACFA-44E797778CE3}" dt="2026-08-11T09:49:34.112" v="799" actId="13244"/>
        <pc:sldMkLst>
          <pc:docMk/>
          <pc:sldMk cId="1803611869" sldId="360"/>
        </pc:sldMkLst>
        <pc:spChg chg="mod">
          <ac:chgData name="Haakon SPRIEWALD" userId="b8d286e1-ef59-47c6-81e6-48baef0a6f1e" providerId="ADAL" clId="{2956CB46-70BE-48FE-ACFA-44E797778CE3}" dt="2026-08-11T09:44:21.903" v="767" actId="20577"/>
          <ac:spMkLst>
            <pc:docMk/>
            <pc:sldMk cId="1803611869" sldId="360"/>
            <ac:spMk id="2" creationId="{57A27F9A-3A87-E184-A814-5B87D8809673}"/>
          </ac:spMkLst>
        </pc:spChg>
        <pc:spChg chg="ord">
          <ac:chgData name="Haakon SPRIEWALD" userId="b8d286e1-ef59-47c6-81e6-48baef0a6f1e" providerId="ADAL" clId="{2956CB46-70BE-48FE-ACFA-44E797778CE3}" dt="2026-08-11T09:49:34.112" v="799" actId="13244"/>
          <ac:spMkLst>
            <pc:docMk/>
            <pc:sldMk cId="1803611869" sldId="360"/>
            <ac:spMk id="4" creationId="{41F0D84B-473A-7E18-85F9-BF5A41F15FF1}"/>
          </ac:spMkLst>
        </pc:spChg>
        <pc:picChg chg="mod">
          <ac:chgData name="Haakon SPRIEWALD" userId="b8d286e1-ef59-47c6-81e6-48baef0a6f1e" providerId="ADAL" clId="{2956CB46-70BE-48FE-ACFA-44E797778CE3}" dt="2026-08-11T09:49:32.746" v="798" actId="962"/>
          <ac:picMkLst>
            <pc:docMk/>
            <pc:sldMk cId="1803611869" sldId="360"/>
            <ac:picMk id="7" creationId="{F2FB4240-E8F0-2A55-C654-C1B6A18ADDA0}"/>
          </ac:picMkLst>
        </pc:picChg>
      </pc:sldChg>
      <pc:sldChg chg="modSp mod">
        <pc:chgData name="Haakon SPRIEWALD" userId="b8d286e1-ef59-47c6-81e6-48baef0a6f1e" providerId="ADAL" clId="{2956CB46-70BE-48FE-ACFA-44E797778CE3}" dt="2026-08-11T10:02:44.571" v="1917" actId="20577"/>
        <pc:sldMkLst>
          <pc:docMk/>
          <pc:sldMk cId="2302274186" sldId="361"/>
        </pc:sldMkLst>
        <pc:spChg chg="mod">
          <ac:chgData name="Haakon SPRIEWALD" userId="b8d286e1-ef59-47c6-81e6-48baef0a6f1e" providerId="ADAL" clId="{2956CB46-70BE-48FE-ACFA-44E797778CE3}" dt="2026-08-11T09:57:03.038" v="1799" actId="20577"/>
          <ac:spMkLst>
            <pc:docMk/>
            <pc:sldMk cId="2302274186" sldId="361"/>
            <ac:spMk id="2" creationId="{25A2D7B8-0793-9424-C920-49E16536EC3A}"/>
          </ac:spMkLst>
        </pc:spChg>
        <pc:spChg chg="mod">
          <ac:chgData name="Haakon SPRIEWALD" userId="b8d286e1-ef59-47c6-81e6-48baef0a6f1e" providerId="ADAL" clId="{2956CB46-70BE-48FE-ACFA-44E797778CE3}" dt="2026-08-11T10:02:44.571" v="1917" actId="20577"/>
          <ac:spMkLst>
            <pc:docMk/>
            <pc:sldMk cId="2302274186" sldId="361"/>
            <ac:spMk id="3" creationId="{E5934CC7-9B4C-33C1-9BE3-CC6A6033F971}"/>
          </ac:spMkLst>
        </pc:spChg>
      </pc:sldChg>
      <pc:sldChg chg="modSp mod">
        <pc:chgData name="Haakon SPRIEWALD" userId="b8d286e1-ef59-47c6-81e6-48baef0a6f1e" providerId="ADAL" clId="{2956CB46-70BE-48FE-ACFA-44E797778CE3}" dt="2026-08-11T09:58:41.136" v="1814" actId="962"/>
        <pc:sldMkLst>
          <pc:docMk/>
          <pc:sldMk cId="2744818799" sldId="362"/>
        </pc:sldMkLst>
        <pc:spChg chg="mod">
          <ac:chgData name="Haakon SPRIEWALD" userId="b8d286e1-ef59-47c6-81e6-48baef0a6f1e" providerId="ADAL" clId="{2956CB46-70BE-48FE-ACFA-44E797778CE3}" dt="2026-08-11T09:58:34.406" v="1811" actId="20577"/>
          <ac:spMkLst>
            <pc:docMk/>
            <pc:sldMk cId="2744818799" sldId="362"/>
            <ac:spMk id="2" creationId="{A079BDCB-5789-D53D-6A93-AC8107B10967}"/>
          </ac:spMkLst>
        </pc:spChg>
        <pc:picChg chg="mod ord">
          <ac:chgData name="Haakon SPRIEWALD" userId="b8d286e1-ef59-47c6-81e6-48baef0a6f1e" providerId="ADAL" clId="{2956CB46-70BE-48FE-ACFA-44E797778CE3}" dt="2026-08-11T09:58:41.136" v="1814" actId="962"/>
          <ac:picMkLst>
            <pc:docMk/>
            <pc:sldMk cId="2744818799" sldId="362"/>
            <ac:picMk id="9" creationId="{8AE39B52-D972-A780-FCAE-D8F5E5C0D5F5}"/>
          </ac:picMkLst>
        </pc:picChg>
      </pc:sldChg>
      <pc:sldChg chg="modSp mod">
        <pc:chgData name="Haakon SPRIEWALD" userId="b8d286e1-ef59-47c6-81e6-48baef0a6f1e" providerId="ADAL" clId="{2956CB46-70BE-48FE-ACFA-44E797778CE3}" dt="2026-08-11T09:58:12.565" v="1800" actId="13244"/>
        <pc:sldMkLst>
          <pc:docMk/>
          <pc:sldMk cId="3509373845" sldId="363"/>
        </pc:sldMkLst>
        <pc:spChg chg="mod">
          <ac:chgData name="Haakon SPRIEWALD" userId="b8d286e1-ef59-47c6-81e6-48baef0a6f1e" providerId="ADAL" clId="{2956CB46-70BE-48FE-ACFA-44E797778CE3}" dt="2026-08-11T09:44:26.874" v="771" actId="20577"/>
          <ac:spMkLst>
            <pc:docMk/>
            <pc:sldMk cId="3509373845" sldId="363"/>
            <ac:spMk id="2" creationId="{BBAD4B83-02C6-1916-A17A-CAF1419C00AD}"/>
          </ac:spMkLst>
        </pc:spChg>
        <pc:picChg chg="mod ord">
          <ac:chgData name="Haakon SPRIEWALD" userId="b8d286e1-ef59-47c6-81e6-48baef0a6f1e" providerId="ADAL" clId="{2956CB46-70BE-48FE-ACFA-44E797778CE3}" dt="2026-08-11T09:58:12.565" v="1800" actId="13244"/>
          <ac:picMkLst>
            <pc:docMk/>
            <pc:sldMk cId="3509373845" sldId="363"/>
            <ac:picMk id="7" creationId="{3C8C8473-90A7-FA3C-D413-BD3DF3EBB5A8}"/>
          </ac:picMkLst>
        </pc:picChg>
      </pc:sldChg>
      <pc:sldChg chg="modSp mod">
        <pc:chgData name="Haakon SPRIEWALD" userId="b8d286e1-ef59-47c6-81e6-48baef0a6f1e" providerId="ADAL" clId="{2956CB46-70BE-48FE-ACFA-44E797778CE3}" dt="2026-08-11T10:00:12.613" v="1861" actId="6549"/>
        <pc:sldMkLst>
          <pc:docMk/>
          <pc:sldMk cId="1160397750" sldId="364"/>
        </pc:sldMkLst>
        <pc:spChg chg="mod">
          <ac:chgData name="Haakon SPRIEWALD" userId="b8d286e1-ef59-47c6-81e6-48baef0a6f1e" providerId="ADAL" clId="{2956CB46-70BE-48FE-ACFA-44E797778CE3}" dt="2026-08-11T09:59:05.068" v="1828" actId="20577"/>
          <ac:spMkLst>
            <pc:docMk/>
            <pc:sldMk cId="1160397750" sldId="364"/>
            <ac:spMk id="2" creationId="{D92FC4F6-B22C-8F19-4A4E-0D0AB43FD5AF}"/>
          </ac:spMkLst>
        </pc:spChg>
        <pc:spChg chg="mod">
          <ac:chgData name="Haakon SPRIEWALD" userId="b8d286e1-ef59-47c6-81e6-48baef0a6f1e" providerId="ADAL" clId="{2956CB46-70BE-48FE-ACFA-44E797778CE3}" dt="2026-08-11T09:59:53.083" v="1848" actId="20577"/>
          <ac:spMkLst>
            <pc:docMk/>
            <pc:sldMk cId="1160397750" sldId="364"/>
            <ac:spMk id="3" creationId="{85212A7C-354F-FF49-BCF5-50E3F917313F}"/>
          </ac:spMkLst>
        </pc:spChg>
        <pc:spChg chg="mod">
          <ac:chgData name="Haakon SPRIEWALD" userId="b8d286e1-ef59-47c6-81e6-48baef0a6f1e" providerId="ADAL" clId="{2956CB46-70BE-48FE-ACFA-44E797778CE3}" dt="2026-08-11T10:00:12.613" v="1861" actId="6549"/>
          <ac:spMkLst>
            <pc:docMk/>
            <pc:sldMk cId="1160397750" sldId="364"/>
            <ac:spMk id="6" creationId="{21C081CB-D0BF-7C14-1B49-ADE092719D00}"/>
          </ac:spMkLst>
        </pc:spChg>
      </pc:sldChg>
      <pc:sldChg chg="modSp mod">
        <pc:chgData name="Haakon SPRIEWALD" userId="b8d286e1-ef59-47c6-81e6-48baef0a6f1e" providerId="ADAL" clId="{2956CB46-70BE-48FE-ACFA-44E797778CE3}" dt="2026-08-11T10:01:14.772" v="1891" actId="962"/>
        <pc:sldMkLst>
          <pc:docMk/>
          <pc:sldMk cId="3132766856" sldId="365"/>
        </pc:sldMkLst>
        <pc:spChg chg="mod">
          <ac:chgData name="Haakon SPRIEWALD" userId="b8d286e1-ef59-47c6-81e6-48baef0a6f1e" providerId="ADAL" clId="{2956CB46-70BE-48FE-ACFA-44E797778CE3}" dt="2026-08-11T10:00:25.483" v="1866" actId="20577"/>
          <ac:spMkLst>
            <pc:docMk/>
            <pc:sldMk cId="3132766856" sldId="365"/>
            <ac:spMk id="2" creationId="{59ED310F-F10D-36F7-B79E-F440294453D6}"/>
          </ac:spMkLst>
        </pc:spChg>
        <pc:picChg chg="mod ord">
          <ac:chgData name="Haakon SPRIEWALD" userId="b8d286e1-ef59-47c6-81e6-48baef0a6f1e" providerId="ADAL" clId="{2956CB46-70BE-48FE-ACFA-44E797778CE3}" dt="2026-08-11T10:01:14.772" v="1891" actId="962"/>
          <ac:picMkLst>
            <pc:docMk/>
            <pc:sldMk cId="3132766856" sldId="365"/>
            <ac:picMk id="6" creationId="{326AF5EA-6837-7F6A-2206-F0BD2AD7F1D9}"/>
          </ac:picMkLst>
        </pc:picChg>
      </pc:sldChg>
      <pc:sldChg chg="modSp mod">
        <pc:chgData name="Haakon SPRIEWALD" userId="b8d286e1-ef59-47c6-81e6-48baef0a6f1e" providerId="ADAL" clId="{2956CB46-70BE-48FE-ACFA-44E797778CE3}" dt="2026-08-11T10:00:52.902" v="1885" actId="13244"/>
        <pc:sldMkLst>
          <pc:docMk/>
          <pc:sldMk cId="558069556" sldId="366"/>
        </pc:sldMkLst>
        <pc:spChg chg="mod">
          <ac:chgData name="Haakon SPRIEWALD" userId="b8d286e1-ef59-47c6-81e6-48baef0a6f1e" providerId="ADAL" clId="{2956CB46-70BE-48FE-ACFA-44E797778CE3}" dt="2026-08-11T10:00:31.197" v="1871" actId="20577"/>
          <ac:spMkLst>
            <pc:docMk/>
            <pc:sldMk cId="558069556" sldId="366"/>
            <ac:spMk id="2" creationId="{1848F8BD-0CC8-1EEE-2B08-CE5C3A24E604}"/>
          </ac:spMkLst>
        </pc:spChg>
        <pc:picChg chg="ord">
          <ac:chgData name="Haakon SPRIEWALD" userId="b8d286e1-ef59-47c6-81e6-48baef0a6f1e" providerId="ADAL" clId="{2956CB46-70BE-48FE-ACFA-44E797778CE3}" dt="2026-08-11T10:00:52.902" v="1885" actId="13244"/>
          <ac:picMkLst>
            <pc:docMk/>
            <pc:sldMk cId="558069556" sldId="366"/>
            <ac:picMk id="7" creationId="{DE6A4E04-07F0-A0DE-A2B9-659CD2E73654}"/>
          </ac:picMkLst>
        </pc:picChg>
      </pc:sldChg>
      <pc:sldChg chg="modSp mod">
        <pc:chgData name="Haakon SPRIEWALD" userId="b8d286e1-ef59-47c6-81e6-48baef0a6f1e" providerId="ADAL" clId="{2956CB46-70BE-48FE-ACFA-44E797778CE3}" dt="2026-08-11T10:01:03.025" v="1887" actId="13244"/>
        <pc:sldMkLst>
          <pc:docMk/>
          <pc:sldMk cId="2019393676" sldId="367"/>
        </pc:sldMkLst>
        <pc:spChg chg="mod">
          <ac:chgData name="Haakon SPRIEWALD" userId="b8d286e1-ef59-47c6-81e6-48baef0a6f1e" providerId="ADAL" clId="{2956CB46-70BE-48FE-ACFA-44E797778CE3}" dt="2026-08-11T10:00:43.280" v="1883" actId="20577"/>
          <ac:spMkLst>
            <pc:docMk/>
            <pc:sldMk cId="2019393676" sldId="367"/>
            <ac:spMk id="2" creationId="{3DE2D234-A5EB-E3AF-E815-89C612508FF0}"/>
          </ac:spMkLst>
        </pc:spChg>
        <pc:picChg chg="ord">
          <ac:chgData name="Haakon SPRIEWALD" userId="b8d286e1-ef59-47c6-81e6-48baef0a6f1e" providerId="ADAL" clId="{2956CB46-70BE-48FE-ACFA-44E797778CE3}" dt="2026-08-11T10:01:03.025" v="1887" actId="13244"/>
          <ac:picMkLst>
            <pc:docMk/>
            <pc:sldMk cId="2019393676" sldId="367"/>
            <ac:picMk id="7" creationId="{1A04F8FF-597E-E1CB-7B35-46424822B0BB}"/>
          </ac:picMkLst>
        </pc:picChg>
      </pc:sldChg>
      <pc:sldChg chg="modSp mod">
        <pc:chgData name="Haakon SPRIEWALD" userId="b8d286e1-ef59-47c6-81e6-48baef0a6f1e" providerId="ADAL" clId="{2956CB46-70BE-48FE-ACFA-44E797778CE3}" dt="2026-08-11T12:10:14.977" v="2662" actId="962"/>
        <pc:sldMkLst>
          <pc:docMk/>
          <pc:sldMk cId="282200474" sldId="368"/>
        </pc:sldMkLst>
        <pc:spChg chg="mod">
          <ac:chgData name="Haakon SPRIEWALD" userId="b8d286e1-ef59-47c6-81e6-48baef0a6f1e" providerId="ADAL" clId="{2956CB46-70BE-48FE-ACFA-44E797778CE3}" dt="2026-08-11T10:01:35.035" v="1896" actId="20577"/>
          <ac:spMkLst>
            <pc:docMk/>
            <pc:sldMk cId="282200474" sldId="368"/>
            <ac:spMk id="2" creationId="{CE259C67-194E-5682-7F9F-F5E68A98FCA7}"/>
          </ac:spMkLst>
        </pc:spChg>
        <pc:picChg chg="mod ord">
          <ac:chgData name="Haakon SPRIEWALD" userId="b8d286e1-ef59-47c6-81e6-48baef0a6f1e" providerId="ADAL" clId="{2956CB46-70BE-48FE-ACFA-44E797778CE3}" dt="2026-08-11T12:10:14.977" v="2662" actId="962"/>
          <ac:picMkLst>
            <pc:docMk/>
            <pc:sldMk cId="282200474" sldId="368"/>
            <ac:picMk id="7" creationId="{8FB0F496-D386-7F44-E340-C0130F979311}"/>
          </ac:picMkLst>
        </pc:picChg>
      </pc:sldChg>
      <pc:sldChg chg="modSp mod">
        <pc:chgData name="Haakon SPRIEWALD" userId="b8d286e1-ef59-47c6-81e6-48baef0a6f1e" providerId="ADAL" clId="{2956CB46-70BE-48FE-ACFA-44E797778CE3}" dt="2026-08-11T10:03:01.761" v="1920" actId="962"/>
        <pc:sldMkLst>
          <pc:docMk/>
          <pc:sldMk cId="2705358054" sldId="369"/>
        </pc:sldMkLst>
        <pc:spChg chg="mod">
          <ac:chgData name="Haakon SPRIEWALD" userId="b8d286e1-ef59-47c6-81e6-48baef0a6f1e" providerId="ADAL" clId="{2956CB46-70BE-48FE-ACFA-44E797778CE3}" dt="2026-08-11T10:01:41.261" v="1902" actId="20577"/>
          <ac:spMkLst>
            <pc:docMk/>
            <pc:sldMk cId="2705358054" sldId="369"/>
            <ac:spMk id="2" creationId="{1B3FE599-BA7A-40D8-BF80-52F997818879}"/>
          </ac:spMkLst>
        </pc:spChg>
        <pc:picChg chg="mod ord">
          <ac:chgData name="Haakon SPRIEWALD" userId="b8d286e1-ef59-47c6-81e6-48baef0a6f1e" providerId="ADAL" clId="{2956CB46-70BE-48FE-ACFA-44E797778CE3}" dt="2026-08-11T10:03:01.761" v="1920" actId="962"/>
          <ac:picMkLst>
            <pc:docMk/>
            <pc:sldMk cId="2705358054" sldId="369"/>
            <ac:picMk id="7" creationId="{D1F1343F-063E-8F6A-91AC-E63CC6F2D8AE}"/>
          </ac:picMkLst>
        </pc:picChg>
      </pc:sldChg>
      <pc:sldChg chg="modSp mod">
        <pc:chgData name="Haakon SPRIEWALD" userId="b8d286e1-ef59-47c6-81e6-48baef0a6f1e" providerId="ADAL" clId="{2956CB46-70BE-48FE-ACFA-44E797778CE3}" dt="2026-08-11T10:01:09.634" v="1889" actId="962"/>
        <pc:sldMkLst>
          <pc:docMk/>
          <pc:sldMk cId="1795306809" sldId="370"/>
        </pc:sldMkLst>
        <pc:spChg chg="mod">
          <ac:chgData name="Haakon SPRIEWALD" userId="b8d286e1-ef59-47c6-81e6-48baef0a6f1e" providerId="ADAL" clId="{2956CB46-70BE-48FE-ACFA-44E797778CE3}" dt="2026-08-11T10:00:35.922" v="1876" actId="20577"/>
          <ac:spMkLst>
            <pc:docMk/>
            <pc:sldMk cId="1795306809" sldId="370"/>
            <ac:spMk id="2" creationId="{15E685FF-ED5A-93DD-336E-01E36DC44B16}"/>
          </ac:spMkLst>
        </pc:spChg>
        <pc:picChg chg="mod ord">
          <ac:chgData name="Haakon SPRIEWALD" userId="b8d286e1-ef59-47c6-81e6-48baef0a6f1e" providerId="ADAL" clId="{2956CB46-70BE-48FE-ACFA-44E797778CE3}" dt="2026-08-11T10:01:09.634" v="1889" actId="962"/>
          <ac:picMkLst>
            <pc:docMk/>
            <pc:sldMk cId="1795306809" sldId="370"/>
            <ac:picMk id="9" creationId="{F3FBD973-E4E1-E7D1-D652-A5EFF72D30D8}"/>
          </ac:picMkLst>
        </pc:picChg>
      </pc:sldChg>
      <pc:sldChg chg="modSp mod">
        <pc:chgData name="Haakon SPRIEWALD" userId="b8d286e1-ef59-47c6-81e6-48baef0a6f1e" providerId="ADAL" clId="{2956CB46-70BE-48FE-ACFA-44E797778CE3}" dt="2026-08-11T10:03:34.861" v="1935" actId="6549"/>
        <pc:sldMkLst>
          <pc:docMk/>
          <pc:sldMk cId="4211229726" sldId="371"/>
        </pc:sldMkLst>
        <pc:spChg chg="mod">
          <ac:chgData name="Haakon SPRIEWALD" userId="b8d286e1-ef59-47c6-81e6-48baef0a6f1e" providerId="ADAL" clId="{2956CB46-70BE-48FE-ACFA-44E797778CE3}" dt="2026-08-11T10:03:17.404" v="1924" actId="20577"/>
          <ac:spMkLst>
            <pc:docMk/>
            <pc:sldMk cId="4211229726" sldId="371"/>
            <ac:spMk id="2" creationId="{E65D742B-6A13-38F2-56C5-33343948192F}"/>
          </ac:spMkLst>
        </pc:spChg>
        <pc:spChg chg="mod">
          <ac:chgData name="Haakon SPRIEWALD" userId="b8d286e1-ef59-47c6-81e6-48baef0a6f1e" providerId="ADAL" clId="{2956CB46-70BE-48FE-ACFA-44E797778CE3}" dt="2026-08-11T10:03:34.861" v="1935" actId="6549"/>
          <ac:spMkLst>
            <pc:docMk/>
            <pc:sldMk cId="4211229726" sldId="371"/>
            <ac:spMk id="6" creationId="{C5B31251-1FD8-8A75-095E-75A9D1644820}"/>
          </ac:spMkLst>
        </pc:spChg>
      </pc:sldChg>
      <pc:sldChg chg="modSp mod">
        <pc:chgData name="Haakon SPRIEWALD" userId="b8d286e1-ef59-47c6-81e6-48baef0a6f1e" providerId="ADAL" clId="{2956CB46-70BE-48FE-ACFA-44E797778CE3}" dt="2026-08-11T10:03:49.353" v="1941" actId="20577"/>
        <pc:sldMkLst>
          <pc:docMk/>
          <pc:sldMk cId="290801022" sldId="372"/>
        </pc:sldMkLst>
        <pc:spChg chg="mod">
          <ac:chgData name="Haakon SPRIEWALD" userId="b8d286e1-ef59-47c6-81e6-48baef0a6f1e" providerId="ADAL" clId="{2956CB46-70BE-48FE-ACFA-44E797778CE3}" dt="2026-08-11T10:03:49.353" v="1941" actId="20577"/>
          <ac:spMkLst>
            <pc:docMk/>
            <pc:sldMk cId="290801022" sldId="372"/>
            <ac:spMk id="2" creationId="{4B3F31BF-25C9-F294-A320-6AA8D759A9B0}"/>
          </ac:spMkLst>
        </pc:spChg>
        <pc:picChg chg="ord">
          <ac:chgData name="Haakon SPRIEWALD" userId="b8d286e1-ef59-47c6-81e6-48baef0a6f1e" providerId="ADAL" clId="{2956CB46-70BE-48FE-ACFA-44E797778CE3}" dt="2026-08-11T10:03:44.845" v="1936" actId="13244"/>
          <ac:picMkLst>
            <pc:docMk/>
            <pc:sldMk cId="290801022" sldId="372"/>
            <ac:picMk id="6" creationId="{90E86278-AC39-9024-C10C-74CCF58F58F9}"/>
          </ac:picMkLst>
        </pc:picChg>
      </pc:sldChg>
      <pc:sldChg chg="modSp mod">
        <pc:chgData name="Haakon SPRIEWALD" userId="b8d286e1-ef59-47c6-81e6-48baef0a6f1e" providerId="ADAL" clId="{2956CB46-70BE-48FE-ACFA-44E797778CE3}" dt="2026-08-11T10:56:02.267" v="2640" actId="1076"/>
        <pc:sldMkLst>
          <pc:docMk/>
          <pc:sldMk cId="1519696084" sldId="373"/>
        </pc:sldMkLst>
        <pc:spChg chg="mod">
          <ac:chgData name="Haakon SPRIEWALD" userId="b8d286e1-ef59-47c6-81e6-48baef0a6f1e" providerId="ADAL" clId="{2956CB46-70BE-48FE-ACFA-44E797778CE3}" dt="2026-08-11T10:04:05.908" v="1947" actId="20577"/>
          <ac:spMkLst>
            <pc:docMk/>
            <pc:sldMk cId="1519696084" sldId="373"/>
            <ac:spMk id="2" creationId="{217AC62F-6EE6-2886-4EBD-90749D04BC87}"/>
          </ac:spMkLst>
        </pc:spChg>
        <pc:picChg chg="mod ord">
          <ac:chgData name="Haakon SPRIEWALD" userId="b8d286e1-ef59-47c6-81e6-48baef0a6f1e" providerId="ADAL" clId="{2956CB46-70BE-48FE-ACFA-44E797778CE3}" dt="2026-08-11T10:56:02.267" v="2640" actId="1076"/>
          <ac:picMkLst>
            <pc:docMk/>
            <pc:sldMk cId="1519696084" sldId="373"/>
            <ac:picMk id="6" creationId="{6F0F2273-229D-35BC-3F15-D9D47C7196D7}"/>
          </ac:picMkLst>
        </pc:picChg>
      </pc:sldChg>
      <pc:sldChg chg="modSp mod">
        <pc:chgData name="Haakon SPRIEWALD" userId="b8d286e1-ef59-47c6-81e6-48baef0a6f1e" providerId="ADAL" clId="{2956CB46-70BE-48FE-ACFA-44E797778CE3}" dt="2026-08-11T10:55:55.660" v="2637" actId="1076"/>
        <pc:sldMkLst>
          <pc:docMk/>
          <pc:sldMk cId="4095015623" sldId="374"/>
        </pc:sldMkLst>
        <pc:spChg chg="mod">
          <ac:chgData name="Haakon SPRIEWALD" userId="b8d286e1-ef59-47c6-81e6-48baef0a6f1e" providerId="ADAL" clId="{2956CB46-70BE-48FE-ACFA-44E797778CE3}" dt="2026-08-11T10:04:13.472" v="1952" actId="20577"/>
          <ac:spMkLst>
            <pc:docMk/>
            <pc:sldMk cId="4095015623" sldId="374"/>
            <ac:spMk id="2" creationId="{8C2B0038-5D55-9272-7E68-510C5F681032}"/>
          </ac:spMkLst>
        </pc:spChg>
        <pc:picChg chg="mod ord">
          <ac:chgData name="Haakon SPRIEWALD" userId="b8d286e1-ef59-47c6-81e6-48baef0a6f1e" providerId="ADAL" clId="{2956CB46-70BE-48FE-ACFA-44E797778CE3}" dt="2026-08-11T10:55:55.660" v="2637" actId="1076"/>
          <ac:picMkLst>
            <pc:docMk/>
            <pc:sldMk cId="4095015623" sldId="374"/>
            <ac:picMk id="6" creationId="{0A5A5697-0B46-11F2-5B87-049F3C2D9573}"/>
          </ac:picMkLst>
        </pc:picChg>
      </pc:sldChg>
      <pc:sldChg chg="modSp mod">
        <pc:chgData name="Haakon SPRIEWALD" userId="b8d286e1-ef59-47c6-81e6-48baef0a6f1e" providerId="ADAL" clId="{2956CB46-70BE-48FE-ACFA-44E797778CE3}" dt="2026-08-11T10:55:49.314" v="2634" actId="1076"/>
        <pc:sldMkLst>
          <pc:docMk/>
          <pc:sldMk cId="1000529546" sldId="375"/>
        </pc:sldMkLst>
        <pc:spChg chg="mod">
          <ac:chgData name="Haakon SPRIEWALD" userId="b8d286e1-ef59-47c6-81e6-48baef0a6f1e" providerId="ADAL" clId="{2956CB46-70BE-48FE-ACFA-44E797778CE3}" dt="2026-08-11T10:04:24.160" v="1958" actId="20577"/>
          <ac:spMkLst>
            <pc:docMk/>
            <pc:sldMk cId="1000529546" sldId="375"/>
            <ac:spMk id="2" creationId="{C3FA8837-2900-A4E2-DDF1-AE6322BEBBF9}"/>
          </ac:spMkLst>
        </pc:spChg>
        <pc:picChg chg="mod ord">
          <ac:chgData name="Haakon SPRIEWALD" userId="b8d286e1-ef59-47c6-81e6-48baef0a6f1e" providerId="ADAL" clId="{2956CB46-70BE-48FE-ACFA-44E797778CE3}" dt="2026-08-11T10:55:49.314" v="2634" actId="1076"/>
          <ac:picMkLst>
            <pc:docMk/>
            <pc:sldMk cId="1000529546" sldId="375"/>
            <ac:picMk id="9" creationId="{C3591D07-81C4-7B1F-3666-96CE37A885C5}"/>
          </ac:picMkLst>
        </pc:picChg>
      </pc:sldChg>
      <pc:sldChg chg="modSp mod">
        <pc:chgData name="Haakon SPRIEWALD" userId="b8d286e1-ef59-47c6-81e6-48baef0a6f1e" providerId="ADAL" clId="{2956CB46-70BE-48FE-ACFA-44E797778CE3}" dt="2026-08-11T10:55:43.989" v="2631" actId="1076"/>
        <pc:sldMkLst>
          <pc:docMk/>
          <pc:sldMk cId="324191312" sldId="376"/>
        </pc:sldMkLst>
        <pc:spChg chg="mod">
          <ac:chgData name="Haakon SPRIEWALD" userId="b8d286e1-ef59-47c6-81e6-48baef0a6f1e" providerId="ADAL" clId="{2956CB46-70BE-48FE-ACFA-44E797778CE3}" dt="2026-08-11T10:04:38.869" v="1964" actId="20577"/>
          <ac:spMkLst>
            <pc:docMk/>
            <pc:sldMk cId="324191312" sldId="376"/>
            <ac:spMk id="2" creationId="{6495EB12-93C6-9613-3BCA-DDB77531A704}"/>
          </ac:spMkLst>
        </pc:spChg>
        <pc:picChg chg="mod ord">
          <ac:chgData name="Haakon SPRIEWALD" userId="b8d286e1-ef59-47c6-81e6-48baef0a6f1e" providerId="ADAL" clId="{2956CB46-70BE-48FE-ACFA-44E797778CE3}" dt="2026-08-11T10:55:43.989" v="2631" actId="1076"/>
          <ac:picMkLst>
            <pc:docMk/>
            <pc:sldMk cId="324191312" sldId="376"/>
            <ac:picMk id="6" creationId="{B60125F0-7AC5-B3D6-5653-0C42620D6E6D}"/>
          </ac:picMkLst>
        </pc:picChg>
      </pc:sldChg>
      <pc:sldChg chg="modSp mod">
        <pc:chgData name="Haakon SPRIEWALD" userId="b8d286e1-ef59-47c6-81e6-48baef0a6f1e" providerId="ADAL" clId="{2956CB46-70BE-48FE-ACFA-44E797778CE3}" dt="2026-08-11T10:55:39.849" v="2629" actId="1076"/>
        <pc:sldMkLst>
          <pc:docMk/>
          <pc:sldMk cId="1514706148" sldId="377"/>
        </pc:sldMkLst>
        <pc:spChg chg="mod">
          <ac:chgData name="Haakon SPRIEWALD" userId="b8d286e1-ef59-47c6-81e6-48baef0a6f1e" providerId="ADAL" clId="{2956CB46-70BE-48FE-ACFA-44E797778CE3}" dt="2026-08-11T10:05:19.511" v="1968" actId="20577"/>
          <ac:spMkLst>
            <pc:docMk/>
            <pc:sldMk cId="1514706148" sldId="377"/>
            <ac:spMk id="2" creationId="{F450CC85-CAED-D18F-B02F-E4F608DAB2D9}"/>
          </ac:spMkLst>
        </pc:spChg>
        <pc:spChg chg="mod">
          <ac:chgData name="Haakon SPRIEWALD" userId="b8d286e1-ef59-47c6-81e6-48baef0a6f1e" providerId="ADAL" clId="{2956CB46-70BE-48FE-ACFA-44E797778CE3}" dt="2026-08-11T10:55:35.716" v="2628" actId="1076"/>
          <ac:spMkLst>
            <pc:docMk/>
            <pc:sldMk cId="1514706148" sldId="377"/>
            <ac:spMk id="3" creationId="{F5AF56EF-34DB-AA38-BED1-E01EC1051A90}"/>
          </ac:spMkLst>
        </pc:spChg>
        <pc:picChg chg="mod ord">
          <ac:chgData name="Haakon SPRIEWALD" userId="b8d286e1-ef59-47c6-81e6-48baef0a6f1e" providerId="ADAL" clId="{2956CB46-70BE-48FE-ACFA-44E797778CE3}" dt="2026-08-11T10:55:39.849" v="2629" actId="1076"/>
          <ac:picMkLst>
            <pc:docMk/>
            <pc:sldMk cId="1514706148" sldId="377"/>
            <ac:picMk id="6" creationId="{4ED0E367-4C20-B6AD-ABEF-431EC32C6912}"/>
          </ac:picMkLst>
        </pc:picChg>
      </pc:sldChg>
      <pc:sldChg chg="del">
        <pc:chgData name="Haakon SPRIEWALD" userId="b8d286e1-ef59-47c6-81e6-48baef0a6f1e" providerId="ADAL" clId="{2956CB46-70BE-48FE-ACFA-44E797778CE3}" dt="2026-08-11T10:06:58.630" v="2050" actId="47"/>
        <pc:sldMkLst>
          <pc:docMk/>
          <pc:sldMk cId="2115064761" sldId="378"/>
        </pc:sldMkLst>
      </pc:sldChg>
      <pc:sldChg chg="modSp mod">
        <pc:chgData name="Haakon SPRIEWALD" userId="b8d286e1-ef59-47c6-81e6-48baef0a6f1e" providerId="ADAL" clId="{2956CB46-70BE-48FE-ACFA-44E797778CE3}" dt="2026-08-11T12:24:34.627" v="2707" actId="13244"/>
        <pc:sldMkLst>
          <pc:docMk/>
          <pc:sldMk cId="2886364932" sldId="379"/>
        </pc:sldMkLst>
        <pc:spChg chg="mod">
          <ac:chgData name="Haakon SPRIEWALD" userId="b8d286e1-ef59-47c6-81e6-48baef0a6f1e" providerId="ADAL" clId="{2956CB46-70BE-48FE-ACFA-44E797778CE3}" dt="2026-08-11T10:07:16.578" v="2053" actId="1076"/>
          <ac:spMkLst>
            <pc:docMk/>
            <pc:sldMk cId="2886364932" sldId="379"/>
            <ac:spMk id="2" creationId="{03C29834-0FDB-BBBA-1854-09B572D55E94}"/>
          </ac:spMkLst>
        </pc:spChg>
        <pc:spChg chg="ord">
          <ac:chgData name="Haakon SPRIEWALD" userId="b8d286e1-ef59-47c6-81e6-48baef0a6f1e" providerId="ADAL" clId="{2956CB46-70BE-48FE-ACFA-44E797778CE3}" dt="2026-08-11T12:24:34.627" v="2707" actId="13244"/>
          <ac:spMkLst>
            <pc:docMk/>
            <pc:sldMk cId="2886364932" sldId="379"/>
            <ac:spMk id="4" creationId="{96329D18-6BAF-386D-D03A-1C983BD18135}"/>
          </ac:spMkLst>
        </pc:spChg>
        <pc:spChg chg="mod">
          <ac:chgData name="Haakon SPRIEWALD" userId="b8d286e1-ef59-47c6-81e6-48baef0a6f1e" providerId="ADAL" clId="{2956CB46-70BE-48FE-ACFA-44E797778CE3}" dt="2026-08-11T10:07:14.763" v="2052" actId="1076"/>
          <ac:spMkLst>
            <pc:docMk/>
            <pc:sldMk cId="2886364932" sldId="379"/>
            <ac:spMk id="6" creationId="{EED1770C-7E75-9020-7654-6543DB7B98B3}"/>
          </ac:spMkLst>
        </pc:spChg>
        <pc:picChg chg="mod">
          <ac:chgData name="Haakon SPRIEWALD" userId="b8d286e1-ef59-47c6-81e6-48baef0a6f1e" providerId="ADAL" clId="{2956CB46-70BE-48FE-ACFA-44E797778CE3}" dt="2026-08-11T10:07:19.708" v="2054" actId="962"/>
          <ac:picMkLst>
            <pc:docMk/>
            <pc:sldMk cId="2886364932" sldId="379"/>
            <ac:picMk id="8" creationId="{574E06D7-0A22-A422-84A6-21FE6E6C0B14}"/>
          </ac:picMkLst>
        </pc:picChg>
        <pc:picChg chg="mod">
          <ac:chgData name="Haakon SPRIEWALD" userId="b8d286e1-ef59-47c6-81e6-48baef0a6f1e" providerId="ADAL" clId="{2956CB46-70BE-48FE-ACFA-44E797778CE3}" dt="2026-08-11T10:07:20.892" v="2055" actId="962"/>
          <ac:picMkLst>
            <pc:docMk/>
            <pc:sldMk cId="2886364932" sldId="379"/>
            <ac:picMk id="12" creationId="{A119FE44-0B8E-28FE-4F42-BCA4F8B04200}"/>
          </ac:picMkLst>
        </pc:picChg>
      </pc:sldChg>
      <pc:sldChg chg="modSp mod modNotesTx">
        <pc:chgData name="Haakon SPRIEWALD" userId="b8d286e1-ef59-47c6-81e6-48baef0a6f1e" providerId="ADAL" clId="{2956CB46-70BE-48FE-ACFA-44E797778CE3}" dt="2026-08-11T10:55:20.071" v="2624" actId="1076"/>
        <pc:sldMkLst>
          <pc:docMk/>
          <pc:sldMk cId="2536270866" sldId="380"/>
        </pc:sldMkLst>
        <pc:grpChg chg="mod">
          <ac:chgData name="Haakon SPRIEWALD" userId="b8d286e1-ef59-47c6-81e6-48baef0a6f1e" providerId="ADAL" clId="{2956CB46-70BE-48FE-ACFA-44E797778CE3}" dt="2026-08-11T10:55:20.071" v="2624" actId="1076"/>
          <ac:grpSpMkLst>
            <pc:docMk/>
            <pc:sldMk cId="2536270866" sldId="380"/>
            <ac:grpSpMk id="17" creationId="{384D99A6-5974-0C25-BA5C-AB44A4135586}"/>
          </ac:grpSpMkLst>
        </pc:grpChg>
      </pc:sldChg>
      <pc:sldChg chg="modSp mod">
        <pc:chgData name="Haakon SPRIEWALD" userId="b8d286e1-ef59-47c6-81e6-48baef0a6f1e" providerId="ADAL" clId="{2956CB46-70BE-48FE-ACFA-44E797778CE3}" dt="2026-08-11T12:28:30.206" v="2766" actId="13244"/>
        <pc:sldMkLst>
          <pc:docMk/>
          <pc:sldMk cId="49015424" sldId="381"/>
        </pc:sldMkLst>
        <pc:spChg chg="ord">
          <ac:chgData name="Haakon SPRIEWALD" userId="b8d286e1-ef59-47c6-81e6-48baef0a6f1e" providerId="ADAL" clId="{2956CB46-70BE-48FE-ACFA-44E797778CE3}" dt="2026-08-11T10:09:51.194" v="2281" actId="13244"/>
          <ac:spMkLst>
            <pc:docMk/>
            <pc:sldMk cId="49015424" sldId="381"/>
            <ac:spMk id="4" creationId="{EA293690-8B38-204F-7E7E-5E7E31388F45}"/>
          </ac:spMkLst>
        </pc:spChg>
        <pc:spChg chg="mod">
          <ac:chgData name="Haakon SPRIEWALD" userId="b8d286e1-ef59-47c6-81e6-48baef0a6f1e" providerId="ADAL" clId="{2956CB46-70BE-48FE-ACFA-44E797778CE3}" dt="2026-08-11T12:25:43.635" v="2731" actId="1038"/>
          <ac:spMkLst>
            <pc:docMk/>
            <pc:sldMk cId="49015424" sldId="381"/>
            <ac:spMk id="5" creationId="{0858B02F-603E-1AA3-B8CF-E3B96F46D0B2}"/>
          </ac:spMkLst>
        </pc:spChg>
        <pc:spChg chg="mod ord">
          <ac:chgData name="Haakon SPRIEWALD" userId="b8d286e1-ef59-47c6-81e6-48baef0a6f1e" providerId="ADAL" clId="{2956CB46-70BE-48FE-ACFA-44E797778CE3}" dt="2026-08-11T12:28:26.584" v="2764" actId="13244"/>
          <ac:spMkLst>
            <pc:docMk/>
            <pc:sldMk cId="49015424" sldId="381"/>
            <ac:spMk id="6" creationId="{09EE2E58-76DB-1021-D807-151B088BCFAB}"/>
          </ac:spMkLst>
        </pc:spChg>
        <pc:spChg chg="mod ord">
          <ac:chgData name="Haakon SPRIEWALD" userId="b8d286e1-ef59-47c6-81e6-48baef0a6f1e" providerId="ADAL" clId="{2956CB46-70BE-48FE-ACFA-44E797778CE3}" dt="2026-08-11T12:28:28.096" v="2765" actId="13244"/>
          <ac:spMkLst>
            <pc:docMk/>
            <pc:sldMk cId="49015424" sldId="381"/>
            <ac:spMk id="8" creationId="{A64C0C55-9631-8F43-D9C4-48A25933EFE9}"/>
          </ac:spMkLst>
        </pc:spChg>
        <pc:spChg chg="mod">
          <ac:chgData name="Haakon SPRIEWALD" userId="b8d286e1-ef59-47c6-81e6-48baef0a6f1e" providerId="ADAL" clId="{2956CB46-70BE-48FE-ACFA-44E797778CE3}" dt="2026-08-11T12:25:43.635" v="2731" actId="1038"/>
          <ac:spMkLst>
            <pc:docMk/>
            <pc:sldMk cId="49015424" sldId="381"/>
            <ac:spMk id="9" creationId="{FF94CDDD-4C6F-C1F5-5562-75399DD4F340}"/>
          </ac:spMkLst>
        </pc:spChg>
        <pc:spChg chg="mod">
          <ac:chgData name="Haakon SPRIEWALD" userId="b8d286e1-ef59-47c6-81e6-48baef0a6f1e" providerId="ADAL" clId="{2956CB46-70BE-48FE-ACFA-44E797778CE3}" dt="2026-08-11T12:25:43.635" v="2731" actId="1038"/>
          <ac:spMkLst>
            <pc:docMk/>
            <pc:sldMk cId="49015424" sldId="381"/>
            <ac:spMk id="10" creationId="{88F4DBDB-6044-A689-E04F-AA5413469F05}"/>
          </ac:spMkLst>
        </pc:spChg>
        <pc:spChg chg="mod">
          <ac:chgData name="Haakon SPRIEWALD" userId="b8d286e1-ef59-47c6-81e6-48baef0a6f1e" providerId="ADAL" clId="{2956CB46-70BE-48FE-ACFA-44E797778CE3}" dt="2026-08-11T12:25:43.635" v="2731" actId="1038"/>
          <ac:spMkLst>
            <pc:docMk/>
            <pc:sldMk cId="49015424" sldId="381"/>
            <ac:spMk id="13" creationId="{9B57411C-8C3E-487B-280C-D65986532808}"/>
          </ac:spMkLst>
        </pc:spChg>
        <pc:spChg chg="mod">
          <ac:chgData name="Haakon SPRIEWALD" userId="b8d286e1-ef59-47c6-81e6-48baef0a6f1e" providerId="ADAL" clId="{2956CB46-70BE-48FE-ACFA-44E797778CE3}" dt="2026-08-11T12:25:43.635" v="2731" actId="1038"/>
          <ac:spMkLst>
            <pc:docMk/>
            <pc:sldMk cId="49015424" sldId="381"/>
            <ac:spMk id="16" creationId="{269C6932-E8C4-8429-3DD7-774D24C6F07D}"/>
          </ac:spMkLst>
        </pc:spChg>
        <pc:spChg chg="mod">
          <ac:chgData name="Haakon SPRIEWALD" userId="b8d286e1-ef59-47c6-81e6-48baef0a6f1e" providerId="ADAL" clId="{2956CB46-70BE-48FE-ACFA-44E797778CE3}" dt="2026-08-11T12:25:43.635" v="2731" actId="1038"/>
          <ac:spMkLst>
            <pc:docMk/>
            <pc:sldMk cId="49015424" sldId="381"/>
            <ac:spMk id="18" creationId="{7FD4C627-345B-EC95-A256-B23CB4376F0D}"/>
          </ac:spMkLst>
        </pc:spChg>
        <pc:spChg chg="mod">
          <ac:chgData name="Haakon SPRIEWALD" userId="b8d286e1-ef59-47c6-81e6-48baef0a6f1e" providerId="ADAL" clId="{2956CB46-70BE-48FE-ACFA-44E797778CE3}" dt="2026-08-11T12:25:43.635" v="2731" actId="1038"/>
          <ac:spMkLst>
            <pc:docMk/>
            <pc:sldMk cId="49015424" sldId="381"/>
            <ac:spMk id="20" creationId="{ECDB64C8-2843-85E5-96E3-B22841C9AF32}"/>
          </ac:spMkLst>
        </pc:spChg>
        <pc:grpChg chg="mod ord">
          <ac:chgData name="Haakon SPRIEWALD" userId="b8d286e1-ef59-47c6-81e6-48baef0a6f1e" providerId="ADAL" clId="{2956CB46-70BE-48FE-ACFA-44E797778CE3}" dt="2026-08-11T12:28:00.477" v="2758" actId="13244"/>
          <ac:grpSpMkLst>
            <pc:docMk/>
            <pc:sldMk cId="49015424" sldId="381"/>
            <ac:grpSpMk id="23" creationId="{FE8EE3E2-4F7C-B839-075F-7E054D9FCAA5}"/>
          </ac:grpSpMkLst>
        </pc:grpChg>
        <pc:picChg chg="ord">
          <ac:chgData name="Haakon SPRIEWALD" userId="b8d286e1-ef59-47c6-81e6-48baef0a6f1e" providerId="ADAL" clId="{2956CB46-70BE-48FE-ACFA-44E797778CE3}" dt="2026-08-11T12:28:30.206" v="2766" actId="13244"/>
          <ac:picMkLst>
            <pc:docMk/>
            <pc:sldMk cId="49015424" sldId="381"/>
            <ac:picMk id="12" creationId="{D7DEBC88-D4A2-1ACD-F358-429E06C08118}"/>
          </ac:picMkLst>
        </pc:picChg>
        <pc:picChg chg="mod">
          <ac:chgData name="Haakon SPRIEWALD" userId="b8d286e1-ef59-47c6-81e6-48baef0a6f1e" providerId="ADAL" clId="{2956CB46-70BE-48FE-ACFA-44E797778CE3}" dt="2026-08-11T10:17:24.112" v="2313" actId="1076"/>
          <ac:picMkLst>
            <pc:docMk/>
            <pc:sldMk cId="49015424" sldId="381"/>
            <ac:picMk id="14" creationId="{4052E3F9-5097-1D63-1587-17F2111DB65E}"/>
          </ac:picMkLst>
        </pc:picChg>
        <pc:picChg chg="mod ord">
          <ac:chgData name="Haakon SPRIEWALD" userId="b8d286e1-ef59-47c6-81e6-48baef0a6f1e" providerId="ADAL" clId="{2956CB46-70BE-48FE-ACFA-44E797778CE3}" dt="2026-08-11T12:27:55.377" v="2756" actId="13244"/>
          <ac:picMkLst>
            <pc:docMk/>
            <pc:sldMk cId="49015424" sldId="381"/>
            <ac:picMk id="21" creationId="{33EB6974-8CF6-F8F5-5DC3-48389A2F956C}"/>
          </ac:picMkLst>
        </pc:picChg>
        <pc:picChg chg="mod ord">
          <ac:chgData name="Haakon SPRIEWALD" userId="b8d286e1-ef59-47c6-81e6-48baef0a6f1e" providerId="ADAL" clId="{2956CB46-70BE-48FE-ACFA-44E797778CE3}" dt="2026-08-11T12:27:58.324" v="2757" actId="13244"/>
          <ac:picMkLst>
            <pc:docMk/>
            <pc:sldMk cId="49015424" sldId="381"/>
            <ac:picMk id="22" creationId="{1E646992-FFC7-C415-1F64-D99AF5816123}"/>
          </ac:picMkLst>
        </pc:picChg>
        <pc:picChg chg="mod ord">
          <ac:chgData name="Haakon SPRIEWALD" userId="b8d286e1-ef59-47c6-81e6-48baef0a6f1e" providerId="ADAL" clId="{2956CB46-70BE-48FE-ACFA-44E797778CE3}" dt="2026-08-11T12:28:04.330" v="2759" actId="13244"/>
          <ac:picMkLst>
            <pc:docMk/>
            <pc:sldMk cId="49015424" sldId="381"/>
            <ac:picMk id="26" creationId="{44DF4C45-8EE9-E7D9-40BD-8F3F491F141B}"/>
          </ac:picMkLst>
        </pc:picChg>
        <pc:picChg chg="mod ord">
          <ac:chgData name="Haakon SPRIEWALD" userId="b8d286e1-ef59-47c6-81e6-48baef0a6f1e" providerId="ADAL" clId="{2956CB46-70BE-48FE-ACFA-44E797778CE3}" dt="2026-08-11T12:28:06.815" v="2760" actId="13244"/>
          <ac:picMkLst>
            <pc:docMk/>
            <pc:sldMk cId="49015424" sldId="381"/>
            <ac:picMk id="27" creationId="{E4EA2B47-C52B-5B1E-C5A4-51F2ACF5A69A}"/>
          </ac:picMkLst>
        </pc:picChg>
        <pc:picChg chg="mod ord">
          <ac:chgData name="Haakon SPRIEWALD" userId="b8d286e1-ef59-47c6-81e6-48baef0a6f1e" providerId="ADAL" clId="{2956CB46-70BE-48FE-ACFA-44E797778CE3}" dt="2026-08-11T12:28:20.441" v="2763" actId="13244"/>
          <ac:picMkLst>
            <pc:docMk/>
            <pc:sldMk cId="49015424" sldId="381"/>
            <ac:picMk id="29" creationId="{E818BC7A-B3FD-6EAA-141B-4C2E2F6A3892}"/>
          </ac:picMkLst>
        </pc:picChg>
        <pc:picChg chg="mod ord">
          <ac:chgData name="Haakon SPRIEWALD" userId="b8d286e1-ef59-47c6-81e6-48baef0a6f1e" providerId="ADAL" clId="{2956CB46-70BE-48FE-ACFA-44E797778CE3}" dt="2026-08-11T12:28:17.661" v="2762" actId="962"/>
          <ac:picMkLst>
            <pc:docMk/>
            <pc:sldMk cId="49015424" sldId="381"/>
            <ac:picMk id="31" creationId="{12E9A4A3-A236-4C92-908B-603228D1EA13}"/>
          </ac:picMkLst>
        </pc:picChg>
      </pc:sldChg>
      <pc:sldChg chg="modSp mod">
        <pc:chgData name="Haakon SPRIEWALD" userId="b8d286e1-ef59-47c6-81e6-48baef0a6f1e" providerId="ADAL" clId="{2956CB46-70BE-48FE-ACFA-44E797778CE3}" dt="2026-08-11T10:19:23.863" v="2314" actId="1076"/>
        <pc:sldMkLst>
          <pc:docMk/>
          <pc:sldMk cId="3645600914" sldId="382"/>
        </pc:sldMkLst>
        <pc:spChg chg="mod">
          <ac:chgData name="Haakon SPRIEWALD" userId="b8d286e1-ef59-47c6-81e6-48baef0a6f1e" providerId="ADAL" clId="{2956CB46-70BE-48FE-ACFA-44E797778CE3}" dt="2026-08-11T10:19:23.863" v="2314" actId="1076"/>
          <ac:spMkLst>
            <pc:docMk/>
            <pc:sldMk cId="3645600914" sldId="382"/>
            <ac:spMk id="2" creationId="{1C9F645F-2BCA-C17F-EF34-A13C35663D48}"/>
          </ac:spMkLst>
        </pc:spChg>
      </pc:sldChg>
      <pc:sldChg chg="modSp mod">
        <pc:chgData name="Haakon SPRIEWALD" userId="b8d286e1-ef59-47c6-81e6-48baef0a6f1e" providerId="ADAL" clId="{2956CB46-70BE-48FE-ACFA-44E797778CE3}" dt="2026-08-11T10:21:33.897" v="2336" actId="20577"/>
        <pc:sldMkLst>
          <pc:docMk/>
          <pc:sldMk cId="1961855921" sldId="383"/>
        </pc:sldMkLst>
        <pc:spChg chg="mod">
          <ac:chgData name="Haakon SPRIEWALD" userId="b8d286e1-ef59-47c6-81e6-48baef0a6f1e" providerId="ADAL" clId="{2956CB46-70BE-48FE-ACFA-44E797778CE3}" dt="2026-08-11T10:21:24.264" v="2335" actId="948"/>
          <ac:spMkLst>
            <pc:docMk/>
            <pc:sldMk cId="1961855921" sldId="383"/>
            <ac:spMk id="7" creationId="{F0C2BDFC-817C-173F-3377-DCD3E4DE728E}"/>
          </ac:spMkLst>
        </pc:spChg>
        <pc:spChg chg="mod">
          <ac:chgData name="Haakon SPRIEWALD" userId="b8d286e1-ef59-47c6-81e6-48baef0a6f1e" providerId="ADAL" clId="{2956CB46-70BE-48FE-ACFA-44E797778CE3}" dt="2026-08-11T10:21:33.897" v="2336" actId="20577"/>
          <ac:spMkLst>
            <pc:docMk/>
            <pc:sldMk cId="1961855921" sldId="383"/>
            <ac:spMk id="8" creationId="{8B46F361-F9DC-9937-9665-FCB629EDEC0E}"/>
          </ac:spMkLst>
        </pc:spChg>
      </pc:sldChg>
      <pc:sldChg chg="addSp delSp modSp mod">
        <pc:chgData name="Haakon SPRIEWALD" userId="b8d286e1-ef59-47c6-81e6-48baef0a6f1e" providerId="ADAL" clId="{2956CB46-70BE-48FE-ACFA-44E797778CE3}" dt="2026-08-11T10:32:11.826" v="2514" actId="962"/>
        <pc:sldMkLst>
          <pc:docMk/>
          <pc:sldMk cId="1924904417" sldId="384"/>
        </pc:sldMkLst>
        <pc:spChg chg="del">
          <ac:chgData name="Haakon SPRIEWALD" userId="b8d286e1-ef59-47c6-81e6-48baef0a6f1e" providerId="ADAL" clId="{2956CB46-70BE-48FE-ACFA-44E797778CE3}" dt="2026-08-11T10:27:16.826" v="2425" actId="478"/>
          <ac:spMkLst>
            <pc:docMk/>
            <pc:sldMk cId="1924904417" sldId="384"/>
            <ac:spMk id="3" creationId="{217F7C6F-ABE2-24E4-CD9E-3866EDC2407A}"/>
          </ac:spMkLst>
        </pc:spChg>
        <pc:spChg chg="del mod">
          <ac:chgData name="Haakon SPRIEWALD" userId="b8d286e1-ef59-47c6-81e6-48baef0a6f1e" providerId="ADAL" clId="{2956CB46-70BE-48FE-ACFA-44E797778CE3}" dt="2026-08-11T10:27:45.342" v="2432" actId="478"/>
          <ac:spMkLst>
            <pc:docMk/>
            <pc:sldMk cId="1924904417" sldId="384"/>
            <ac:spMk id="4" creationId="{B2B91F95-E228-C69F-2C2B-EE5BCD17E7B9}"/>
          </ac:spMkLst>
        </pc:spChg>
        <pc:spChg chg="add del mod">
          <ac:chgData name="Haakon SPRIEWALD" userId="b8d286e1-ef59-47c6-81e6-48baef0a6f1e" providerId="ADAL" clId="{2956CB46-70BE-48FE-ACFA-44E797778CE3}" dt="2026-08-11T10:27:22.163" v="2426" actId="478"/>
          <ac:spMkLst>
            <pc:docMk/>
            <pc:sldMk cId="1924904417" sldId="384"/>
            <ac:spMk id="8" creationId="{8CF854BC-BBB8-5301-48F9-EC656AA21356}"/>
          </ac:spMkLst>
        </pc:spChg>
        <pc:spChg chg="add mod ord">
          <ac:chgData name="Haakon SPRIEWALD" userId="b8d286e1-ef59-47c6-81e6-48baef0a6f1e" providerId="ADAL" clId="{2956CB46-70BE-48FE-ACFA-44E797778CE3}" dt="2026-08-11T10:28:24.705" v="2447" actId="13244"/>
          <ac:spMkLst>
            <pc:docMk/>
            <pc:sldMk cId="1924904417" sldId="384"/>
            <ac:spMk id="9" creationId="{7C2F2021-2737-825B-EBD0-99D328D3E2CE}"/>
          </ac:spMkLst>
        </pc:spChg>
        <pc:spChg chg="add del mod">
          <ac:chgData name="Haakon SPRIEWALD" userId="b8d286e1-ef59-47c6-81e6-48baef0a6f1e" providerId="ADAL" clId="{2956CB46-70BE-48FE-ACFA-44E797778CE3}" dt="2026-08-11T10:27:48.730" v="2433" actId="478"/>
          <ac:spMkLst>
            <pc:docMk/>
            <pc:sldMk cId="1924904417" sldId="384"/>
            <ac:spMk id="11" creationId="{BDB6F763-1067-C62E-2964-5EFDF8A83338}"/>
          </ac:spMkLst>
        </pc:spChg>
        <pc:spChg chg="mod">
          <ac:chgData name="Haakon SPRIEWALD" userId="b8d286e1-ef59-47c6-81e6-48baef0a6f1e" providerId="ADAL" clId="{2956CB46-70BE-48FE-ACFA-44E797778CE3}" dt="2026-08-11T10:23:34.760" v="2345" actId="1076"/>
          <ac:spMkLst>
            <pc:docMk/>
            <pc:sldMk cId="1924904417" sldId="384"/>
            <ac:spMk id="13" creationId="{FEB9B4E0-C610-6A47-2F69-5223E75582A0}"/>
          </ac:spMkLst>
        </pc:spChg>
        <pc:spChg chg="add mod ord">
          <ac:chgData name="Haakon SPRIEWALD" userId="b8d286e1-ef59-47c6-81e6-48baef0a6f1e" providerId="ADAL" clId="{2956CB46-70BE-48FE-ACFA-44E797778CE3}" dt="2026-08-11T10:28:27.617" v="2448" actId="13244"/>
          <ac:spMkLst>
            <pc:docMk/>
            <pc:sldMk cId="1924904417" sldId="384"/>
            <ac:spMk id="14" creationId="{6470CC87-DCB4-9671-ACD3-312EC4F47FFD}"/>
          </ac:spMkLst>
        </pc:spChg>
        <pc:spChg chg="mod">
          <ac:chgData name="Haakon SPRIEWALD" userId="b8d286e1-ef59-47c6-81e6-48baef0a6f1e" providerId="ADAL" clId="{2956CB46-70BE-48FE-ACFA-44E797778CE3}" dt="2026-08-11T10:26:13.480" v="2414" actId="1076"/>
          <ac:spMkLst>
            <pc:docMk/>
            <pc:sldMk cId="1924904417" sldId="384"/>
            <ac:spMk id="15" creationId="{2F4E102D-E2CF-0F2A-1CED-9E5B78DCB705}"/>
          </ac:spMkLst>
        </pc:spChg>
        <pc:spChg chg="mod">
          <ac:chgData name="Haakon SPRIEWALD" userId="b8d286e1-ef59-47c6-81e6-48baef0a6f1e" providerId="ADAL" clId="{2956CB46-70BE-48FE-ACFA-44E797778CE3}" dt="2026-08-11T10:26:36.443" v="2416" actId="1076"/>
          <ac:spMkLst>
            <pc:docMk/>
            <pc:sldMk cId="1924904417" sldId="384"/>
            <ac:spMk id="17" creationId="{0B06B943-919A-7A50-F84A-AEE5FD30A9B8}"/>
          </ac:spMkLst>
        </pc:spChg>
        <pc:spChg chg="mod">
          <ac:chgData name="Haakon SPRIEWALD" userId="b8d286e1-ef59-47c6-81e6-48baef0a6f1e" providerId="ADAL" clId="{2956CB46-70BE-48FE-ACFA-44E797778CE3}" dt="2026-08-11T10:32:11.826" v="2514" actId="962"/>
          <ac:spMkLst>
            <pc:docMk/>
            <pc:sldMk cId="1924904417" sldId="384"/>
            <ac:spMk id="18" creationId="{AAF89B1C-34DC-8221-1102-48BF832832BE}"/>
          </ac:spMkLst>
        </pc:spChg>
        <pc:spChg chg="mod">
          <ac:chgData name="Haakon SPRIEWALD" userId="b8d286e1-ef59-47c6-81e6-48baef0a6f1e" providerId="ADAL" clId="{2956CB46-70BE-48FE-ACFA-44E797778CE3}" dt="2026-08-11T10:26:09.893" v="2413" actId="1076"/>
          <ac:spMkLst>
            <pc:docMk/>
            <pc:sldMk cId="1924904417" sldId="384"/>
            <ac:spMk id="24" creationId="{3278A3B1-9AB4-C4BE-92C2-60AB2B576E37}"/>
          </ac:spMkLst>
        </pc:spChg>
        <pc:spChg chg="mod">
          <ac:chgData name="Haakon SPRIEWALD" userId="b8d286e1-ef59-47c6-81e6-48baef0a6f1e" providerId="ADAL" clId="{2956CB46-70BE-48FE-ACFA-44E797778CE3}" dt="2026-08-11T10:24:06.995" v="2349" actId="1076"/>
          <ac:spMkLst>
            <pc:docMk/>
            <pc:sldMk cId="1924904417" sldId="384"/>
            <ac:spMk id="26" creationId="{28C32F8B-429B-2AA9-C53A-F12DAC24FED8}"/>
          </ac:spMkLst>
        </pc:spChg>
        <pc:spChg chg="mod">
          <ac:chgData name="Haakon SPRIEWALD" userId="b8d286e1-ef59-47c6-81e6-48baef0a6f1e" providerId="ADAL" clId="{2956CB46-70BE-48FE-ACFA-44E797778CE3}" dt="2026-08-11T10:25:53.632" v="2410" actId="14100"/>
          <ac:spMkLst>
            <pc:docMk/>
            <pc:sldMk cId="1924904417" sldId="384"/>
            <ac:spMk id="28" creationId="{C62F74EA-F11D-8E5B-5538-B12D11107439}"/>
          </ac:spMkLst>
        </pc:spChg>
        <pc:spChg chg="mod">
          <ac:chgData name="Haakon SPRIEWALD" userId="b8d286e1-ef59-47c6-81e6-48baef0a6f1e" providerId="ADAL" clId="{2956CB46-70BE-48FE-ACFA-44E797778CE3}" dt="2026-08-11T10:26:16.613" v="2415" actId="1076"/>
          <ac:spMkLst>
            <pc:docMk/>
            <pc:sldMk cId="1924904417" sldId="384"/>
            <ac:spMk id="30" creationId="{43AD6AF0-56C4-A509-1D1B-FA9F0294F1B7}"/>
          </ac:spMkLst>
        </pc:spChg>
        <pc:spChg chg="mod">
          <ac:chgData name="Haakon SPRIEWALD" userId="b8d286e1-ef59-47c6-81e6-48baef0a6f1e" providerId="ADAL" clId="{2956CB46-70BE-48FE-ACFA-44E797778CE3}" dt="2026-08-11T10:26:42.152" v="2417" actId="14100"/>
          <ac:spMkLst>
            <pc:docMk/>
            <pc:sldMk cId="1924904417" sldId="384"/>
            <ac:spMk id="32" creationId="{D4504025-524B-6E6B-6863-7B4F796238F9}"/>
          </ac:spMkLst>
        </pc:spChg>
      </pc:sldChg>
      <pc:sldChg chg="addSp delSp modSp mod">
        <pc:chgData name="Haakon SPRIEWALD" userId="b8d286e1-ef59-47c6-81e6-48baef0a6f1e" providerId="ADAL" clId="{2956CB46-70BE-48FE-ACFA-44E797778CE3}" dt="2026-08-11T10:36:41.020" v="2547" actId="1076"/>
        <pc:sldMkLst>
          <pc:docMk/>
          <pc:sldMk cId="293554899" sldId="385"/>
        </pc:sldMkLst>
        <pc:spChg chg="mod">
          <ac:chgData name="Haakon SPRIEWALD" userId="b8d286e1-ef59-47c6-81e6-48baef0a6f1e" providerId="ADAL" clId="{2956CB46-70BE-48FE-ACFA-44E797778CE3}" dt="2026-08-11T10:31:49.301" v="2512" actId="1076"/>
          <ac:spMkLst>
            <pc:docMk/>
            <pc:sldMk cId="293554899" sldId="385"/>
            <ac:spMk id="2" creationId="{594161A3-E0F2-4575-2FEA-801ACD575EC3}"/>
          </ac:spMkLst>
        </pc:spChg>
        <pc:spChg chg="add mod ord">
          <ac:chgData name="Haakon SPRIEWALD" userId="b8d286e1-ef59-47c6-81e6-48baef0a6f1e" providerId="ADAL" clId="{2956CB46-70BE-48FE-ACFA-44E797778CE3}" dt="2026-08-11T10:30:40.930" v="2480" actId="255"/>
          <ac:spMkLst>
            <pc:docMk/>
            <pc:sldMk cId="293554899" sldId="385"/>
            <ac:spMk id="4" creationId="{DBE53023-FE86-1E90-4C9A-A07D1F26A55C}"/>
          </ac:spMkLst>
        </pc:spChg>
        <pc:spChg chg="add mod ord">
          <ac:chgData name="Haakon SPRIEWALD" userId="b8d286e1-ef59-47c6-81e6-48baef0a6f1e" providerId="ADAL" clId="{2956CB46-70BE-48FE-ACFA-44E797778CE3}" dt="2026-08-11T10:31:46.045" v="2511" actId="1076"/>
          <ac:spMkLst>
            <pc:docMk/>
            <pc:sldMk cId="293554899" sldId="385"/>
            <ac:spMk id="6" creationId="{6639AAA9-FDD3-AE75-917A-1583D888C80D}"/>
          </ac:spMkLst>
        </pc:spChg>
        <pc:spChg chg="add del">
          <ac:chgData name="Haakon SPRIEWALD" userId="b8d286e1-ef59-47c6-81e6-48baef0a6f1e" providerId="ADAL" clId="{2956CB46-70BE-48FE-ACFA-44E797778CE3}" dt="2026-08-11T10:30:58.239" v="2484" actId="22"/>
          <ac:spMkLst>
            <pc:docMk/>
            <pc:sldMk cId="293554899" sldId="385"/>
            <ac:spMk id="9" creationId="{97FBA2EF-3EAB-8243-4480-F2D3FDDC25A2}"/>
          </ac:spMkLst>
        </pc:spChg>
        <pc:spChg chg="add mod ord">
          <ac:chgData name="Haakon SPRIEWALD" userId="b8d286e1-ef59-47c6-81e6-48baef0a6f1e" providerId="ADAL" clId="{2956CB46-70BE-48FE-ACFA-44E797778CE3}" dt="2026-08-11T10:31:54.720" v="2513" actId="13244"/>
          <ac:spMkLst>
            <pc:docMk/>
            <pc:sldMk cId="293554899" sldId="385"/>
            <ac:spMk id="11" creationId="{042E9AD8-8F82-C649-BD25-950F3E519E4A}"/>
          </ac:spMkLst>
        </pc:spChg>
        <pc:spChg chg="add mod ord">
          <ac:chgData name="Haakon SPRIEWALD" userId="b8d286e1-ef59-47c6-81e6-48baef0a6f1e" providerId="ADAL" clId="{2956CB46-70BE-48FE-ACFA-44E797778CE3}" dt="2026-08-11T10:34:33.937" v="2528" actId="13244"/>
          <ac:spMkLst>
            <pc:docMk/>
            <pc:sldMk cId="293554899" sldId="385"/>
            <ac:spMk id="13" creationId="{7C85677E-0559-6203-2F74-32D560A5D018}"/>
          </ac:spMkLst>
        </pc:spChg>
        <pc:spChg chg="add mod ord">
          <ac:chgData name="Haakon SPRIEWALD" userId="b8d286e1-ef59-47c6-81e6-48baef0a6f1e" providerId="ADAL" clId="{2956CB46-70BE-48FE-ACFA-44E797778CE3}" dt="2026-08-11T10:34:49.448" v="2532" actId="13244"/>
          <ac:spMkLst>
            <pc:docMk/>
            <pc:sldMk cId="293554899" sldId="385"/>
            <ac:spMk id="15" creationId="{94997122-0734-E8CC-55A3-374BF1C94347}"/>
          </ac:spMkLst>
        </pc:spChg>
        <pc:spChg chg="add mod ord">
          <ac:chgData name="Haakon SPRIEWALD" userId="b8d286e1-ef59-47c6-81e6-48baef0a6f1e" providerId="ADAL" clId="{2956CB46-70BE-48FE-ACFA-44E797778CE3}" dt="2026-08-11T10:35:44.280" v="2542" actId="13244"/>
          <ac:spMkLst>
            <pc:docMk/>
            <pc:sldMk cId="293554899" sldId="385"/>
            <ac:spMk id="17" creationId="{62896F88-2FEE-489C-3441-82195961E0A6}"/>
          </ac:spMkLst>
        </pc:spChg>
        <pc:spChg chg="add mod ord">
          <ac:chgData name="Haakon SPRIEWALD" userId="b8d286e1-ef59-47c6-81e6-48baef0a6f1e" providerId="ADAL" clId="{2956CB46-70BE-48FE-ACFA-44E797778CE3}" dt="2026-08-11T10:35:47.432" v="2543" actId="13244"/>
          <ac:spMkLst>
            <pc:docMk/>
            <pc:sldMk cId="293554899" sldId="385"/>
            <ac:spMk id="19" creationId="{FF13878E-4E27-6A0D-459A-E1E79DE0C958}"/>
          </ac:spMkLst>
        </pc:spChg>
        <pc:spChg chg="mod">
          <ac:chgData name="Haakon SPRIEWALD" userId="b8d286e1-ef59-47c6-81e6-48baef0a6f1e" providerId="ADAL" clId="{2956CB46-70BE-48FE-ACFA-44E797778CE3}" dt="2026-08-11T10:34:06.290" v="2523" actId="1076"/>
          <ac:spMkLst>
            <pc:docMk/>
            <pc:sldMk cId="293554899" sldId="385"/>
            <ac:spMk id="20" creationId="{AA5BD534-105C-16D2-01AE-281E41DE634C}"/>
          </ac:spMkLst>
        </pc:spChg>
        <pc:spChg chg="mod">
          <ac:chgData name="Haakon SPRIEWALD" userId="b8d286e1-ef59-47c6-81e6-48baef0a6f1e" providerId="ADAL" clId="{2956CB46-70BE-48FE-ACFA-44E797778CE3}" dt="2026-08-11T10:36:41.020" v="2547" actId="1076"/>
          <ac:spMkLst>
            <pc:docMk/>
            <pc:sldMk cId="293554899" sldId="385"/>
            <ac:spMk id="21" creationId="{221EFEEE-DB7D-D93B-5CF3-0AE22AD962E5}"/>
          </ac:spMkLst>
        </pc:spChg>
        <pc:spChg chg="del">
          <ac:chgData name="Haakon SPRIEWALD" userId="b8d286e1-ef59-47c6-81e6-48baef0a6f1e" providerId="ADAL" clId="{2956CB46-70BE-48FE-ACFA-44E797778CE3}" dt="2026-08-11T10:33:45.187" v="2519" actId="478"/>
          <ac:spMkLst>
            <pc:docMk/>
            <pc:sldMk cId="293554899" sldId="385"/>
            <ac:spMk id="22" creationId="{F431AAC2-F1D2-306D-212C-EA888004466D}"/>
          </ac:spMkLst>
        </pc:spChg>
        <pc:spChg chg="del">
          <ac:chgData name="Haakon SPRIEWALD" userId="b8d286e1-ef59-47c6-81e6-48baef0a6f1e" providerId="ADAL" clId="{2956CB46-70BE-48FE-ACFA-44E797778CE3}" dt="2026-08-11T10:34:54.625" v="2533" actId="478"/>
          <ac:spMkLst>
            <pc:docMk/>
            <pc:sldMk cId="293554899" sldId="385"/>
            <ac:spMk id="25" creationId="{8230D1D1-BA7F-1E89-5655-1826C4EB73D3}"/>
          </ac:spMkLst>
        </pc:spChg>
        <pc:spChg chg="mod">
          <ac:chgData name="Haakon SPRIEWALD" userId="b8d286e1-ef59-47c6-81e6-48baef0a6f1e" providerId="ADAL" clId="{2956CB46-70BE-48FE-ACFA-44E797778CE3}" dt="2026-08-11T10:35:35.519" v="2541" actId="1076"/>
          <ac:spMkLst>
            <pc:docMk/>
            <pc:sldMk cId="293554899" sldId="385"/>
            <ac:spMk id="34" creationId="{F247C104-E679-DADB-ECCE-BDA4285BFFF1}"/>
          </ac:spMkLst>
        </pc:spChg>
        <pc:spChg chg="del">
          <ac:chgData name="Haakon SPRIEWALD" userId="b8d286e1-ef59-47c6-81e6-48baef0a6f1e" providerId="ADAL" clId="{2956CB46-70BE-48FE-ACFA-44E797778CE3}" dt="2026-08-11T10:34:39.864" v="2529" actId="478"/>
          <ac:spMkLst>
            <pc:docMk/>
            <pc:sldMk cId="293554899" sldId="385"/>
            <ac:spMk id="35" creationId="{DE374026-8629-60F6-3B5D-E0D9952F1334}"/>
          </ac:spMkLst>
        </pc:spChg>
        <pc:spChg chg="del">
          <ac:chgData name="Haakon SPRIEWALD" userId="b8d286e1-ef59-47c6-81e6-48baef0a6f1e" providerId="ADAL" clId="{2956CB46-70BE-48FE-ACFA-44E797778CE3}" dt="2026-08-11T10:35:26.193" v="2538" actId="478"/>
          <ac:spMkLst>
            <pc:docMk/>
            <pc:sldMk cId="293554899" sldId="385"/>
            <ac:spMk id="36" creationId="{E584D0C3-AD18-3E42-92EC-CB4BC690BF5F}"/>
          </ac:spMkLst>
        </pc:spChg>
        <pc:spChg chg="del">
          <ac:chgData name="Haakon SPRIEWALD" userId="b8d286e1-ef59-47c6-81e6-48baef0a6f1e" providerId="ADAL" clId="{2956CB46-70BE-48FE-ACFA-44E797778CE3}" dt="2026-08-11T10:29:11.130" v="2452" actId="478"/>
          <ac:spMkLst>
            <pc:docMk/>
            <pc:sldMk cId="293554899" sldId="385"/>
            <ac:spMk id="38" creationId="{8AC23146-0730-0D19-492F-68898D6780C8}"/>
          </ac:spMkLst>
        </pc:spChg>
        <pc:spChg chg="mod">
          <ac:chgData name="Haakon SPRIEWALD" userId="b8d286e1-ef59-47c6-81e6-48baef0a6f1e" providerId="ADAL" clId="{2956CB46-70BE-48FE-ACFA-44E797778CE3}" dt="2026-08-11T10:34:25.723" v="2526" actId="1076"/>
          <ac:spMkLst>
            <pc:docMk/>
            <pc:sldMk cId="293554899" sldId="385"/>
            <ac:spMk id="42" creationId="{3EDA54E2-0C58-9B98-1E9B-38402EE7A1A7}"/>
          </ac:spMkLst>
        </pc:spChg>
        <pc:spChg chg="mod">
          <ac:chgData name="Haakon SPRIEWALD" userId="b8d286e1-ef59-47c6-81e6-48baef0a6f1e" providerId="ADAL" clId="{2956CB46-70BE-48FE-ACFA-44E797778CE3}" dt="2026-08-11T10:34:29.284" v="2527" actId="1076"/>
          <ac:spMkLst>
            <pc:docMk/>
            <pc:sldMk cId="293554899" sldId="385"/>
            <ac:spMk id="44" creationId="{4C601630-4ABA-8B5E-04E3-3093893F323C}"/>
          </ac:spMkLst>
        </pc:spChg>
        <pc:spChg chg="del">
          <ac:chgData name="Haakon SPRIEWALD" userId="b8d286e1-ef59-47c6-81e6-48baef0a6f1e" providerId="ADAL" clId="{2956CB46-70BE-48FE-ACFA-44E797778CE3}" dt="2026-08-11T10:30:11.432" v="2471" actId="478"/>
          <ac:spMkLst>
            <pc:docMk/>
            <pc:sldMk cId="293554899" sldId="385"/>
            <ac:spMk id="46" creationId="{8911F61F-ABED-95DF-6B8E-486E8BF7F345}"/>
          </ac:spMkLst>
        </pc:spChg>
        <pc:spChg chg="del">
          <ac:chgData name="Haakon SPRIEWALD" userId="b8d286e1-ef59-47c6-81e6-48baef0a6f1e" providerId="ADAL" clId="{2956CB46-70BE-48FE-ACFA-44E797778CE3}" dt="2026-08-11T10:30:53.166" v="2482" actId="478"/>
          <ac:spMkLst>
            <pc:docMk/>
            <pc:sldMk cId="293554899" sldId="385"/>
            <ac:spMk id="48" creationId="{5FFE7BB2-6F76-CBEA-DE0F-82ECFA5D27BD}"/>
          </ac:spMkLst>
        </pc:spChg>
        <pc:spChg chg="mod">
          <ac:chgData name="Haakon SPRIEWALD" userId="b8d286e1-ef59-47c6-81e6-48baef0a6f1e" providerId="ADAL" clId="{2956CB46-70BE-48FE-ACFA-44E797778CE3}" dt="2026-08-11T10:34:11.724" v="2524" actId="1076"/>
          <ac:spMkLst>
            <pc:docMk/>
            <pc:sldMk cId="293554899" sldId="385"/>
            <ac:spMk id="50" creationId="{803DDBF2-E4BE-B8E0-4C2F-178208A4261F}"/>
          </ac:spMkLst>
        </pc:spChg>
        <pc:spChg chg="mod">
          <ac:chgData name="Haakon SPRIEWALD" userId="b8d286e1-ef59-47c6-81e6-48baef0a6f1e" providerId="ADAL" clId="{2956CB46-70BE-48FE-ACFA-44E797778CE3}" dt="2026-08-11T10:35:05.266" v="2536" actId="1076"/>
          <ac:spMkLst>
            <pc:docMk/>
            <pc:sldMk cId="293554899" sldId="385"/>
            <ac:spMk id="54" creationId="{5D2C7AD9-18F1-57E4-3D2E-AAED79BB6104}"/>
          </ac:spMkLst>
        </pc:spChg>
        <pc:spChg chg="ord">
          <ac:chgData name="Haakon SPRIEWALD" userId="b8d286e1-ef59-47c6-81e6-48baef0a6f1e" providerId="ADAL" clId="{2956CB46-70BE-48FE-ACFA-44E797778CE3}" dt="2026-08-11T10:33:34.485" v="2518" actId="13244"/>
          <ac:spMkLst>
            <pc:docMk/>
            <pc:sldMk cId="293554899" sldId="385"/>
            <ac:spMk id="56" creationId="{97264804-DECE-FFF7-A893-50801477F2A7}"/>
          </ac:spMkLst>
        </pc:spChg>
        <pc:spChg chg="mod">
          <ac:chgData name="Haakon SPRIEWALD" userId="b8d286e1-ef59-47c6-81e6-48baef0a6f1e" providerId="ADAL" clId="{2956CB46-70BE-48FE-ACFA-44E797778CE3}" dt="2026-08-11T10:36:32.675" v="2546" actId="1076"/>
          <ac:spMkLst>
            <pc:docMk/>
            <pc:sldMk cId="293554899" sldId="385"/>
            <ac:spMk id="60" creationId="{55382993-4FF6-B2C9-1D38-16EF5A873049}"/>
          </ac:spMkLst>
        </pc:spChg>
        <pc:picChg chg="mod">
          <ac:chgData name="Haakon SPRIEWALD" userId="b8d286e1-ef59-47c6-81e6-48baef0a6f1e" providerId="ADAL" clId="{2956CB46-70BE-48FE-ACFA-44E797778CE3}" dt="2026-08-11T10:31:27.451" v="2508" actId="14100"/>
          <ac:picMkLst>
            <pc:docMk/>
            <pc:sldMk cId="293554899" sldId="385"/>
            <ac:picMk id="7" creationId="{EC88B6DE-2D57-E655-2772-9F024A1DAF69}"/>
          </ac:picMkLst>
        </pc:picChg>
      </pc:sldChg>
      <pc:sldChg chg="modSp mod">
        <pc:chgData name="Haakon SPRIEWALD" userId="b8d286e1-ef59-47c6-81e6-48baef0a6f1e" providerId="ADAL" clId="{2956CB46-70BE-48FE-ACFA-44E797778CE3}" dt="2026-08-11T12:11:29.926" v="2670" actId="13244"/>
        <pc:sldMkLst>
          <pc:docMk/>
          <pc:sldMk cId="4238351250" sldId="386"/>
        </pc:sldMkLst>
        <pc:spChg chg="ord">
          <ac:chgData name="Haakon SPRIEWALD" userId="b8d286e1-ef59-47c6-81e6-48baef0a6f1e" providerId="ADAL" clId="{2956CB46-70BE-48FE-ACFA-44E797778CE3}" dt="2026-08-11T12:10:40.114" v="2663" actId="13244"/>
          <ac:spMkLst>
            <pc:docMk/>
            <pc:sldMk cId="4238351250" sldId="386"/>
            <ac:spMk id="5" creationId="{596063E6-6CCB-0E54-5193-37934526D8AA}"/>
          </ac:spMkLst>
        </pc:spChg>
        <pc:spChg chg="ord">
          <ac:chgData name="Haakon SPRIEWALD" userId="b8d286e1-ef59-47c6-81e6-48baef0a6f1e" providerId="ADAL" clId="{2956CB46-70BE-48FE-ACFA-44E797778CE3}" dt="2026-08-11T12:11:18.340" v="2668" actId="13244"/>
          <ac:spMkLst>
            <pc:docMk/>
            <pc:sldMk cId="4238351250" sldId="386"/>
            <ac:spMk id="14" creationId="{51E62933-C0FD-57F7-FF15-A9B06C84502C}"/>
          </ac:spMkLst>
        </pc:spChg>
        <pc:spChg chg="mod">
          <ac:chgData name="Haakon SPRIEWALD" userId="b8d286e1-ef59-47c6-81e6-48baef0a6f1e" providerId="ADAL" clId="{2956CB46-70BE-48FE-ACFA-44E797778CE3}" dt="2026-08-11T12:11:06.524" v="2664" actId="962"/>
          <ac:spMkLst>
            <pc:docMk/>
            <pc:sldMk cId="4238351250" sldId="386"/>
            <ac:spMk id="17" creationId="{49EDD11E-8CF2-6D22-60F8-8A8C3883F3AB}"/>
          </ac:spMkLst>
        </pc:spChg>
        <pc:spChg chg="mod">
          <ac:chgData name="Haakon SPRIEWALD" userId="b8d286e1-ef59-47c6-81e6-48baef0a6f1e" providerId="ADAL" clId="{2956CB46-70BE-48FE-ACFA-44E797778CE3}" dt="2026-08-11T12:11:11.038" v="2665" actId="962"/>
          <ac:spMkLst>
            <pc:docMk/>
            <pc:sldMk cId="4238351250" sldId="386"/>
            <ac:spMk id="19" creationId="{A632E572-46C9-E570-0F12-3E61E766128C}"/>
          </ac:spMkLst>
        </pc:spChg>
        <pc:spChg chg="mod">
          <ac:chgData name="Haakon SPRIEWALD" userId="b8d286e1-ef59-47c6-81e6-48baef0a6f1e" providerId="ADAL" clId="{2956CB46-70BE-48FE-ACFA-44E797778CE3}" dt="2026-08-11T12:11:14.666" v="2666" actId="962"/>
          <ac:spMkLst>
            <pc:docMk/>
            <pc:sldMk cId="4238351250" sldId="386"/>
            <ac:spMk id="21" creationId="{200D820F-A404-AE9F-16DA-274457FC17A1}"/>
          </ac:spMkLst>
        </pc:spChg>
        <pc:spChg chg="mod">
          <ac:chgData name="Haakon SPRIEWALD" userId="b8d286e1-ef59-47c6-81e6-48baef0a6f1e" providerId="ADAL" clId="{2956CB46-70BE-48FE-ACFA-44E797778CE3}" dt="2026-08-11T12:11:25.360" v="2669" actId="962"/>
          <ac:spMkLst>
            <pc:docMk/>
            <pc:sldMk cId="4238351250" sldId="386"/>
            <ac:spMk id="23" creationId="{0FA93571-15E1-B9F9-494D-F62DA8EE710F}"/>
          </ac:spMkLst>
        </pc:spChg>
        <pc:picChg chg="mod">
          <ac:chgData name="Haakon SPRIEWALD" userId="b8d286e1-ef59-47c6-81e6-48baef0a6f1e" providerId="ADAL" clId="{2956CB46-70BE-48FE-ACFA-44E797778CE3}" dt="2026-08-11T10:37:04.495" v="2550" actId="1076"/>
          <ac:picMkLst>
            <pc:docMk/>
            <pc:sldMk cId="4238351250" sldId="386"/>
            <ac:picMk id="7" creationId="{A81A3E05-936E-197D-947D-C45BB52F6DCB}"/>
          </ac:picMkLst>
        </pc:picChg>
        <pc:picChg chg="mod ord">
          <ac:chgData name="Haakon SPRIEWALD" userId="b8d286e1-ef59-47c6-81e6-48baef0a6f1e" providerId="ADAL" clId="{2956CB46-70BE-48FE-ACFA-44E797778CE3}" dt="2026-08-11T12:11:29.926" v="2670" actId="13244"/>
          <ac:picMkLst>
            <pc:docMk/>
            <pc:sldMk cId="4238351250" sldId="386"/>
            <ac:picMk id="9" creationId="{F2294D80-F00C-AD8C-EE48-E1BFFB275182}"/>
          </ac:picMkLst>
        </pc:picChg>
      </pc:sldChg>
      <pc:sldChg chg="modSp mod">
        <pc:chgData name="Haakon SPRIEWALD" userId="b8d286e1-ef59-47c6-81e6-48baef0a6f1e" providerId="ADAL" clId="{2956CB46-70BE-48FE-ACFA-44E797778CE3}" dt="2026-08-11T10:38:00.082" v="2557" actId="948"/>
        <pc:sldMkLst>
          <pc:docMk/>
          <pc:sldMk cId="2286216788" sldId="387"/>
        </pc:sldMkLst>
        <pc:spChg chg="mod">
          <ac:chgData name="Haakon SPRIEWALD" userId="b8d286e1-ef59-47c6-81e6-48baef0a6f1e" providerId="ADAL" clId="{2956CB46-70BE-48FE-ACFA-44E797778CE3}" dt="2026-08-11T10:38:00.082" v="2557" actId="948"/>
          <ac:spMkLst>
            <pc:docMk/>
            <pc:sldMk cId="2286216788" sldId="387"/>
            <ac:spMk id="11" creationId="{4E57E432-8DD7-B351-EEEA-F2E4BCC743CC}"/>
          </ac:spMkLst>
        </pc:spChg>
        <pc:picChg chg="ord">
          <ac:chgData name="Haakon SPRIEWALD" userId="b8d286e1-ef59-47c6-81e6-48baef0a6f1e" providerId="ADAL" clId="{2956CB46-70BE-48FE-ACFA-44E797778CE3}" dt="2026-08-11T10:37:21.787" v="2551" actId="13244"/>
          <ac:picMkLst>
            <pc:docMk/>
            <pc:sldMk cId="2286216788" sldId="387"/>
            <ac:picMk id="9" creationId="{14F2096A-CCFC-361D-AB24-5AC483B53DEA}"/>
          </ac:picMkLst>
        </pc:picChg>
      </pc:sldChg>
      <pc:sldChg chg="modSp mod">
        <pc:chgData name="Haakon SPRIEWALD" userId="b8d286e1-ef59-47c6-81e6-48baef0a6f1e" providerId="ADAL" clId="{2956CB46-70BE-48FE-ACFA-44E797778CE3}" dt="2026-08-11T10:38:55.251" v="2568" actId="1076"/>
        <pc:sldMkLst>
          <pc:docMk/>
          <pc:sldMk cId="3316503797" sldId="388"/>
        </pc:sldMkLst>
        <pc:spChg chg="mod">
          <ac:chgData name="Haakon SPRIEWALD" userId="b8d286e1-ef59-47c6-81e6-48baef0a6f1e" providerId="ADAL" clId="{2956CB46-70BE-48FE-ACFA-44E797778CE3}" dt="2026-08-11T10:38:24.972" v="2561" actId="1076"/>
          <ac:spMkLst>
            <pc:docMk/>
            <pc:sldMk cId="3316503797" sldId="388"/>
            <ac:spMk id="2" creationId="{CDEE9B36-416B-AD72-8596-A7524F8E27C3}"/>
          </ac:spMkLst>
        </pc:spChg>
        <pc:spChg chg="mod">
          <ac:chgData name="Haakon SPRIEWALD" userId="b8d286e1-ef59-47c6-81e6-48baef0a6f1e" providerId="ADAL" clId="{2956CB46-70BE-48FE-ACFA-44E797778CE3}" dt="2026-08-11T10:38:55.251" v="2568" actId="1076"/>
          <ac:spMkLst>
            <pc:docMk/>
            <pc:sldMk cId="3316503797" sldId="388"/>
            <ac:spMk id="10" creationId="{A1A48BE7-989E-F2A4-226A-FDBDEA1ACAEC}"/>
          </ac:spMkLst>
        </pc:spChg>
        <pc:spChg chg="mod">
          <ac:chgData name="Haakon SPRIEWALD" userId="b8d286e1-ef59-47c6-81e6-48baef0a6f1e" providerId="ADAL" clId="{2956CB46-70BE-48FE-ACFA-44E797778CE3}" dt="2026-08-11T10:38:50.766" v="2566" actId="1076"/>
          <ac:spMkLst>
            <pc:docMk/>
            <pc:sldMk cId="3316503797" sldId="388"/>
            <ac:spMk id="15" creationId="{56951EF6-6AE3-1114-2BB6-BB627AF8527C}"/>
          </ac:spMkLst>
        </pc:spChg>
        <pc:picChg chg="mod">
          <ac:chgData name="Haakon SPRIEWALD" userId="b8d286e1-ef59-47c6-81e6-48baef0a6f1e" providerId="ADAL" clId="{2956CB46-70BE-48FE-ACFA-44E797778CE3}" dt="2026-08-11T10:38:38.699" v="2563" actId="1076"/>
          <ac:picMkLst>
            <pc:docMk/>
            <pc:sldMk cId="3316503797" sldId="388"/>
            <ac:picMk id="7" creationId="{38F65494-E781-9D91-A326-231F3370FE2F}"/>
          </ac:picMkLst>
        </pc:picChg>
      </pc:sldChg>
      <pc:sldChg chg="modSp mod">
        <pc:chgData name="Haakon SPRIEWALD" userId="b8d286e1-ef59-47c6-81e6-48baef0a6f1e" providerId="ADAL" clId="{2956CB46-70BE-48FE-ACFA-44E797778CE3}" dt="2026-08-11T10:39:10.719" v="2569" actId="14100"/>
        <pc:sldMkLst>
          <pc:docMk/>
          <pc:sldMk cId="2295859973" sldId="389"/>
        </pc:sldMkLst>
        <pc:spChg chg="mod">
          <ac:chgData name="Haakon SPRIEWALD" userId="b8d286e1-ef59-47c6-81e6-48baef0a6f1e" providerId="ADAL" clId="{2956CB46-70BE-48FE-ACFA-44E797778CE3}" dt="2026-08-11T10:39:10.719" v="2569" actId="14100"/>
          <ac:spMkLst>
            <pc:docMk/>
            <pc:sldMk cId="2295859973" sldId="389"/>
            <ac:spMk id="6" creationId="{8A7B7AC2-04FA-13A7-EFD8-0F32A19F4715}"/>
          </ac:spMkLst>
        </pc:spChg>
        <pc:picChg chg="mod ord">
          <ac:chgData name="Haakon SPRIEWALD" userId="b8d286e1-ef59-47c6-81e6-48baef0a6f1e" providerId="ADAL" clId="{2956CB46-70BE-48FE-ACFA-44E797778CE3}" dt="2026-08-11T10:16:33.622" v="2308" actId="962"/>
          <ac:picMkLst>
            <pc:docMk/>
            <pc:sldMk cId="2295859973" sldId="389"/>
            <ac:picMk id="8" creationId="{2E79A012-E363-70C5-6FB2-E4EC45C71232}"/>
          </ac:picMkLst>
        </pc:picChg>
      </pc:sldChg>
      <pc:sldChg chg="modSp mod">
        <pc:chgData name="Haakon SPRIEWALD" userId="b8d286e1-ef59-47c6-81e6-48baef0a6f1e" providerId="ADAL" clId="{2956CB46-70BE-48FE-ACFA-44E797778CE3}" dt="2026-08-11T10:47:54.552" v="2617" actId="20577"/>
        <pc:sldMkLst>
          <pc:docMk/>
          <pc:sldMk cId="1600930098" sldId="390"/>
        </pc:sldMkLst>
        <pc:spChg chg="mod">
          <ac:chgData name="Haakon SPRIEWALD" userId="b8d286e1-ef59-47c6-81e6-48baef0a6f1e" providerId="ADAL" clId="{2956CB46-70BE-48FE-ACFA-44E797778CE3}" dt="2026-08-11T10:47:54.552" v="2617" actId="20577"/>
          <ac:spMkLst>
            <pc:docMk/>
            <pc:sldMk cId="1600930098" sldId="390"/>
            <ac:spMk id="3" creationId="{C02E75D7-4A7F-0D1B-E652-E29F3CAE29A4}"/>
          </ac:spMkLst>
        </pc:spChg>
      </pc:sldChg>
      <pc:sldChg chg="modSp mod">
        <pc:chgData name="Haakon SPRIEWALD" userId="b8d286e1-ef59-47c6-81e6-48baef0a6f1e" providerId="ADAL" clId="{2956CB46-70BE-48FE-ACFA-44E797778CE3}" dt="2026-08-11T10:47:16.534" v="2608" actId="1076"/>
        <pc:sldMkLst>
          <pc:docMk/>
          <pc:sldMk cId="2131947770" sldId="391"/>
        </pc:sldMkLst>
        <pc:spChg chg="mod">
          <ac:chgData name="Haakon SPRIEWALD" userId="b8d286e1-ef59-47c6-81e6-48baef0a6f1e" providerId="ADAL" clId="{2956CB46-70BE-48FE-ACFA-44E797778CE3}" dt="2026-08-11T10:47:02.917" v="2604" actId="20577"/>
          <ac:spMkLst>
            <pc:docMk/>
            <pc:sldMk cId="2131947770" sldId="391"/>
            <ac:spMk id="6" creationId="{F7E70544-F394-7246-6AD6-F17574D7C739}"/>
          </ac:spMkLst>
        </pc:spChg>
        <pc:spChg chg="mod">
          <ac:chgData name="Haakon SPRIEWALD" userId="b8d286e1-ef59-47c6-81e6-48baef0a6f1e" providerId="ADAL" clId="{2956CB46-70BE-48FE-ACFA-44E797778CE3}" dt="2026-08-11T10:47:06.787" v="2605" actId="20577"/>
          <ac:spMkLst>
            <pc:docMk/>
            <pc:sldMk cId="2131947770" sldId="391"/>
            <ac:spMk id="8" creationId="{A4B978FD-CA36-D12A-CF85-4B4EA1719AE0}"/>
          </ac:spMkLst>
        </pc:spChg>
        <pc:spChg chg="mod">
          <ac:chgData name="Haakon SPRIEWALD" userId="b8d286e1-ef59-47c6-81e6-48baef0a6f1e" providerId="ADAL" clId="{2956CB46-70BE-48FE-ACFA-44E797778CE3}" dt="2026-08-11T10:47:14.763" v="2607" actId="1076"/>
          <ac:spMkLst>
            <pc:docMk/>
            <pc:sldMk cId="2131947770" sldId="391"/>
            <ac:spMk id="10" creationId="{DD3CE6A6-B7DD-4710-4CCC-312155FBA66A}"/>
          </ac:spMkLst>
        </pc:spChg>
        <pc:spChg chg="mod">
          <ac:chgData name="Haakon SPRIEWALD" userId="b8d286e1-ef59-47c6-81e6-48baef0a6f1e" providerId="ADAL" clId="{2956CB46-70BE-48FE-ACFA-44E797778CE3}" dt="2026-08-11T10:47:16.534" v="2608" actId="1076"/>
          <ac:spMkLst>
            <pc:docMk/>
            <pc:sldMk cId="2131947770" sldId="391"/>
            <ac:spMk id="12" creationId="{5E2EA6DB-0A62-840C-C718-ED117A5138E1}"/>
          </ac:spMkLst>
        </pc:spChg>
      </pc:sldChg>
      <pc:sldChg chg="modSp mod">
        <pc:chgData name="Haakon SPRIEWALD" userId="b8d286e1-ef59-47c6-81e6-48baef0a6f1e" providerId="ADAL" clId="{2956CB46-70BE-48FE-ACFA-44E797778CE3}" dt="2026-08-11T10:45:09.633" v="2598" actId="1076"/>
        <pc:sldMkLst>
          <pc:docMk/>
          <pc:sldMk cId="2123575310" sldId="392"/>
        </pc:sldMkLst>
        <pc:spChg chg="mod">
          <ac:chgData name="Haakon SPRIEWALD" userId="b8d286e1-ef59-47c6-81e6-48baef0a6f1e" providerId="ADAL" clId="{2956CB46-70BE-48FE-ACFA-44E797778CE3}" dt="2026-08-11T10:45:09.633" v="2598" actId="1076"/>
          <ac:spMkLst>
            <pc:docMk/>
            <pc:sldMk cId="2123575310" sldId="392"/>
            <ac:spMk id="3" creationId="{AE5C3DEF-1319-607A-A15B-EC87AD0CC989}"/>
          </ac:spMkLst>
        </pc:spChg>
        <pc:picChg chg="mod">
          <ac:chgData name="Haakon SPRIEWALD" userId="b8d286e1-ef59-47c6-81e6-48baef0a6f1e" providerId="ADAL" clId="{2956CB46-70BE-48FE-ACFA-44E797778CE3}" dt="2026-08-11T10:45:05.765" v="2597" actId="1076"/>
          <ac:picMkLst>
            <pc:docMk/>
            <pc:sldMk cId="2123575310" sldId="392"/>
            <ac:picMk id="6" creationId="{C334B095-3351-A073-029A-2D5FA00ABB8C}"/>
          </ac:picMkLst>
        </pc:picChg>
      </pc:sldChg>
      <pc:sldChg chg="modSp mod">
        <pc:chgData name="Haakon SPRIEWALD" userId="b8d286e1-ef59-47c6-81e6-48baef0a6f1e" providerId="ADAL" clId="{2956CB46-70BE-48FE-ACFA-44E797778CE3}" dt="2026-08-11T10:44:05.219" v="2596" actId="6549"/>
        <pc:sldMkLst>
          <pc:docMk/>
          <pc:sldMk cId="1103945741" sldId="393"/>
        </pc:sldMkLst>
        <pc:spChg chg="mod">
          <ac:chgData name="Haakon SPRIEWALD" userId="b8d286e1-ef59-47c6-81e6-48baef0a6f1e" providerId="ADAL" clId="{2956CB46-70BE-48FE-ACFA-44E797778CE3}" dt="2026-08-11T10:39:49.076" v="2578" actId="20577"/>
          <ac:spMkLst>
            <pc:docMk/>
            <pc:sldMk cId="1103945741" sldId="393"/>
            <ac:spMk id="2" creationId="{EE04774D-CE8B-F8BD-18CF-96992AB13765}"/>
          </ac:spMkLst>
        </pc:spChg>
        <pc:spChg chg="mod">
          <ac:chgData name="Haakon SPRIEWALD" userId="b8d286e1-ef59-47c6-81e6-48baef0a6f1e" providerId="ADAL" clId="{2956CB46-70BE-48FE-ACFA-44E797778CE3}" dt="2026-08-11T10:44:05.219" v="2596" actId="6549"/>
          <ac:spMkLst>
            <pc:docMk/>
            <pc:sldMk cId="1103945741" sldId="393"/>
            <ac:spMk id="3" creationId="{474824F0-2F74-4FA8-0947-1CF611CA0448}"/>
          </ac:spMkLst>
        </pc:spChg>
      </pc:sldChg>
      <pc:sldChg chg="modSp mod">
        <pc:chgData name="Haakon SPRIEWALD" userId="b8d286e1-ef59-47c6-81e6-48baef0a6f1e" providerId="ADAL" clId="{2956CB46-70BE-48FE-ACFA-44E797778CE3}" dt="2026-08-11T10:51:44.516" v="2619" actId="403"/>
        <pc:sldMkLst>
          <pc:docMk/>
          <pc:sldMk cId="2740891184" sldId="394"/>
        </pc:sldMkLst>
        <pc:spChg chg="mod">
          <ac:chgData name="Haakon SPRIEWALD" userId="b8d286e1-ef59-47c6-81e6-48baef0a6f1e" providerId="ADAL" clId="{2956CB46-70BE-48FE-ACFA-44E797778CE3}" dt="2026-08-11T10:39:24.263" v="2571" actId="1076"/>
          <ac:spMkLst>
            <pc:docMk/>
            <pc:sldMk cId="2740891184" sldId="394"/>
            <ac:spMk id="9" creationId="{4EB88AD3-7128-5D5B-92B0-6A7779C97581}"/>
          </ac:spMkLst>
        </pc:spChg>
        <pc:spChg chg="mod">
          <ac:chgData name="Haakon SPRIEWALD" userId="b8d286e1-ef59-47c6-81e6-48baef0a6f1e" providerId="ADAL" clId="{2956CB46-70BE-48FE-ACFA-44E797778CE3}" dt="2026-08-11T10:51:44.516" v="2619" actId="403"/>
          <ac:spMkLst>
            <pc:docMk/>
            <pc:sldMk cId="2740891184" sldId="394"/>
            <ac:spMk id="11" creationId="{7E3FC702-2C31-244A-AF19-35311A1CC6B4}"/>
          </ac:spMkLst>
        </pc:spChg>
        <pc:picChg chg="mod">
          <ac:chgData name="Haakon SPRIEWALD" userId="b8d286e1-ef59-47c6-81e6-48baef0a6f1e" providerId="ADAL" clId="{2956CB46-70BE-48FE-ACFA-44E797778CE3}" dt="2026-08-11T10:39:19.493" v="2570" actId="1076"/>
          <ac:picMkLst>
            <pc:docMk/>
            <pc:sldMk cId="2740891184" sldId="394"/>
            <ac:picMk id="8" creationId="{33022F9B-D560-325F-B264-37E8B5D6A847}"/>
          </ac:picMkLst>
        </pc:picChg>
      </pc:sldChg>
      <pc:sldChg chg="add del">
        <pc:chgData name="Haakon SPRIEWALD" userId="b8d286e1-ef59-47c6-81e6-48baef0a6f1e" providerId="ADAL" clId="{2956CB46-70BE-48FE-ACFA-44E797778CE3}" dt="2026-08-11T10:06:42.406" v="2044"/>
        <pc:sldMkLst>
          <pc:docMk/>
          <pc:sldMk cId="215313423" sldId="395"/>
        </pc:sldMkLst>
      </pc:sldChg>
      <pc:sldChg chg="add del">
        <pc:chgData name="Haakon SPRIEWALD" userId="b8d286e1-ef59-47c6-81e6-48baef0a6f1e" providerId="ADAL" clId="{2956CB46-70BE-48FE-ACFA-44E797778CE3}" dt="2026-08-11T10:06:39.323" v="2042"/>
        <pc:sldMkLst>
          <pc:docMk/>
          <pc:sldMk cId="577702076" sldId="395"/>
        </pc:sldMkLst>
      </pc:sldChg>
      <pc:sldChg chg="addSp delSp modSp add mod modClrScheme chgLayout">
        <pc:chgData name="Haakon SPRIEWALD" userId="b8d286e1-ef59-47c6-81e6-48baef0a6f1e" providerId="ADAL" clId="{2956CB46-70BE-48FE-ACFA-44E797778CE3}" dt="2026-08-11T12:23:35.655" v="2703" actId="6549"/>
        <pc:sldMkLst>
          <pc:docMk/>
          <pc:sldMk cId="2360664998" sldId="395"/>
        </pc:sldMkLst>
        <pc:spChg chg="add del mod ord">
          <ac:chgData name="Haakon SPRIEWALD" userId="b8d286e1-ef59-47c6-81e6-48baef0a6f1e" providerId="ADAL" clId="{2956CB46-70BE-48FE-ACFA-44E797778CE3}" dt="2026-08-11T10:06:50.617" v="2047" actId="478"/>
          <ac:spMkLst>
            <pc:docMk/>
            <pc:sldMk cId="2360664998" sldId="395"/>
            <ac:spMk id="2" creationId="{7AA5A4DF-A437-671C-7E7C-63FBC5C8F8C8}"/>
          </ac:spMkLst>
        </pc:spChg>
        <pc:spChg chg="mod ord">
          <ac:chgData name="Haakon SPRIEWALD" userId="b8d286e1-ef59-47c6-81e6-48baef0a6f1e" providerId="ADAL" clId="{2956CB46-70BE-48FE-ACFA-44E797778CE3}" dt="2026-08-11T10:06:47.842" v="2046" actId="700"/>
          <ac:spMkLst>
            <pc:docMk/>
            <pc:sldMk cId="2360664998" sldId="395"/>
            <ac:spMk id="4" creationId="{65817204-CF94-4BCD-6DB7-14AAE2D7A7C2}"/>
          </ac:spMkLst>
        </pc:spChg>
        <pc:spChg chg="mod ord">
          <ac:chgData name="Haakon SPRIEWALD" userId="b8d286e1-ef59-47c6-81e6-48baef0a6f1e" providerId="ADAL" clId="{2956CB46-70BE-48FE-ACFA-44E797778CE3}" dt="2026-08-11T12:23:35.655" v="2703" actId="6549"/>
          <ac:spMkLst>
            <pc:docMk/>
            <pc:sldMk cId="2360664998" sldId="395"/>
            <ac:spMk id="5" creationId="{27464580-63A2-9296-A96C-438229037C32}"/>
          </ac:spMkLst>
        </pc:spChg>
        <pc:picChg chg="mod">
          <ac:chgData name="Haakon SPRIEWALD" userId="b8d286e1-ef59-47c6-81e6-48baef0a6f1e" providerId="ADAL" clId="{2956CB46-70BE-48FE-ACFA-44E797778CE3}" dt="2026-08-11T10:06:55.897" v="2049" actId="1076"/>
          <ac:picMkLst>
            <pc:docMk/>
            <pc:sldMk cId="2360664998" sldId="395"/>
            <ac:picMk id="8" creationId="{918454F0-4C39-8608-7497-04F81F465BAB}"/>
          </ac:picMkLst>
        </pc:picChg>
      </pc:sldChg>
      <pc:sldChg chg="addSp delSp modSp new del mod modClrScheme chgLayout">
        <pc:chgData name="Haakon SPRIEWALD" userId="b8d286e1-ef59-47c6-81e6-48baef0a6f1e" providerId="ADAL" clId="{2956CB46-70BE-48FE-ACFA-44E797778CE3}" dt="2026-08-11T10:28:36.310" v="2449" actId="47"/>
        <pc:sldMkLst>
          <pc:docMk/>
          <pc:sldMk cId="56098458" sldId="396"/>
        </pc:sldMkLst>
        <pc:spChg chg="del mod ord">
          <ac:chgData name="Haakon SPRIEWALD" userId="b8d286e1-ef59-47c6-81e6-48baef0a6f1e" providerId="ADAL" clId="{2956CB46-70BE-48FE-ACFA-44E797778CE3}" dt="2026-08-11T10:26:55.302" v="2419" actId="700"/>
          <ac:spMkLst>
            <pc:docMk/>
            <pc:sldMk cId="56098458" sldId="396"/>
            <ac:spMk id="2" creationId="{F9226D3D-034D-3D12-EFA8-E7F78A5C31EE}"/>
          </ac:spMkLst>
        </pc:spChg>
        <pc:spChg chg="del mod ord">
          <ac:chgData name="Haakon SPRIEWALD" userId="b8d286e1-ef59-47c6-81e6-48baef0a6f1e" providerId="ADAL" clId="{2956CB46-70BE-48FE-ACFA-44E797778CE3}" dt="2026-08-11T10:26:55.302" v="2419" actId="700"/>
          <ac:spMkLst>
            <pc:docMk/>
            <pc:sldMk cId="56098458" sldId="396"/>
            <ac:spMk id="3" creationId="{B526FB81-11B4-9DDE-45CD-AD113D90653B}"/>
          </ac:spMkLst>
        </pc:spChg>
        <pc:spChg chg="del">
          <ac:chgData name="Haakon SPRIEWALD" userId="b8d286e1-ef59-47c6-81e6-48baef0a6f1e" providerId="ADAL" clId="{2956CB46-70BE-48FE-ACFA-44E797778CE3}" dt="2026-08-11T10:26:55.302" v="2419" actId="700"/>
          <ac:spMkLst>
            <pc:docMk/>
            <pc:sldMk cId="56098458" sldId="396"/>
            <ac:spMk id="4" creationId="{429207A4-B13A-57B4-F12C-25C066A38DE3}"/>
          </ac:spMkLst>
        </pc:spChg>
        <pc:spChg chg="mod ord">
          <ac:chgData name="Haakon SPRIEWALD" userId="b8d286e1-ef59-47c6-81e6-48baef0a6f1e" providerId="ADAL" clId="{2956CB46-70BE-48FE-ACFA-44E797778CE3}" dt="2026-08-11T10:26:55.302" v="2419" actId="700"/>
          <ac:spMkLst>
            <pc:docMk/>
            <pc:sldMk cId="56098458" sldId="396"/>
            <ac:spMk id="5" creationId="{50918158-F006-3577-0E6B-0DF9DBDB5445}"/>
          </ac:spMkLst>
        </pc:spChg>
        <pc:spChg chg="add mod ord">
          <ac:chgData name="Haakon SPRIEWALD" userId="b8d286e1-ef59-47c6-81e6-48baef0a6f1e" providerId="ADAL" clId="{2956CB46-70BE-48FE-ACFA-44E797778CE3}" dt="2026-08-11T10:26:55.302" v="2419" actId="700"/>
          <ac:spMkLst>
            <pc:docMk/>
            <pc:sldMk cId="56098458" sldId="396"/>
            <ac:spMk id="6" creationId="{4D3C4827-AEF8-AE5D-F080-A8EBE6999B47}"/>
          </ac:spMkLst>
        </pc:spChg>
        <pc:spChg chg="add mod ord">
          <ac:chgData name="Haakon SPRIEWALD" userId="b8d286e1-ef59-47c6-81e6-48baef0a6f1e" providerId="ADAL" clId="{2956CB46-70BE-48FE-ACFA-44E797778CE3}" dt="2026-08-11T10:27:11.432" v="2424" actId="14100"/>
          <ac:spMkLst>
            <pc:docMk/>
            <pc:sldMk cId="56098458" sldId="396"/>
            <ac:spMk id="7" creationId="{1EC1D82A-95CB-27DF-EAA5-E7883438DC62}"/>
          </ac:spMkLst>
        </pc:spChg>
      </pc:sldChg>
    </pc:docChg>
  </pc:docChgLst>
  <pc:docChgLst>
    <pc:chgData name="Amanda Marie PANELLA" userId="02d7cb5e-8b64-4114-bcc7-3259c067bfe9" providerId="ADAL" clId="{9BDB5B13-C141-4FF2-A667-600B26E17CDE}"/>
    <pc:docChg chg="undo custSel modSld">
      <pc:chgData name="Amanda Marie PANELLA" userId="02d7cb5e-8b64-4114-bcc7-3259c067bfe9" providerId="ADAL" clId="{9BDB5B13-C141-4FF2-A667-600B26E17CDE}" dt="2026-08-11T10:58:19.813" v="106" actId="1076"/>
      <pc:docMkLst>
        <pc:docMk/>
      </pc:docMkLst>
      <pc:sldChg chg="addSp delSp modSp mod delAnim modAnim">
        <pc:chgData name="Amanda Marie PANELLA" userId="02d7cb5e-8b64-4114-bcc7-3259c067bfe9" providerId="ADAL" clId="{9BDB5B13-C141-4FF2-A667-600B26E17CDE}" dt="2026-08-11T10:58:19.813" v="106" actId="1076"/>
        <pc:sldMkLst>
          <pc:docMk/>
          <pc:sldMk cId="49015424" sldId="381"/>
        </pc:sldMkLst>
        <pc:spChg chg="add mod ord">
          <ac:chgData name="Amanda Marie PANELLA" userId="02d7cb5e-8b64-4114-bcc7-3259c067bfe9" providerId="ADAL" clId="{9BDB5B13-C141-4FF2-A667-600B26E17CDE}" dt="2026-08-11T10:51:22.383" v="55" actId="13244"/>
          <ac:spMkLst>
            <pc:docMk/>
            <pc:sldMk cId="49015424" sldId="381"/>
            <ac:spMk id="5" creationId="{0858B02F-603E-1AA3-B8CF-E3B96F46D0B2}"/>
          </ac:spMkLst>
        </pc:spChg>
        <pc:spChg chg="ord">
          <ac:chgData name="Amanda Marie PANELLA" userId="02d7cb5e-8b64-4114-bcc7-3259c067bfe9" providerId="ADAL" clId="{9BDB5B13-C141-4FF2-A667-600B26E17CDE}" dt="2026-08-11T10:50:33.489" v="49" actId="13244"/>
          <ac:spMkLst>
            <pc:docMk/>
            <pc:sldMk cId="49015424" sldId="381"/>
            <ac:spMk id="6" creationId="{09EE2E58-76DB-1021-D807-151B088BCFAB}"/>
          </ac:spMkLst>
        </pc:spChg>
        <pc:spChg chg="ord">
          <ac:chgData name="Amanda Marie PANELLA" userId="02d7cb5e-8b64-4114-bcc7-3259c067bfe9" providerId="ADAL" clId="{9BDB5B13-C141-4FF2-A667-600B26E17CDE}" dt="2026-08-11T10:50:30.688" v="48" actId="13244"/>
          <ac:spMkLst>
            <pc:docMk/>
            <pc:sldMk cId="49015424" sldId="381"/>
            <ac:spMk id="8" creationId="{A64C0C55-9631-8F43-D9C4-48A25933EFE9}"/>
          </ac:spMkLst>
        </pc:spChg>
        <pc:spChg chg="add mod ord">
          <ac:chgData name="Amanda Marie PANELLA" userId="02d7cb5e-8b64-4114-bcc7-3259c067bfe9" providerId="ADAL" clId="{9BDB5B13-C141-4FF2-A667-600B26E17CDE}" dt="2026-08-11T10:50:57.928" v="50" actId="13244"/>
          <ac:spMkLst>
            <pc:docMk/>
            <pc:sldMk cId="49015424" sldId="381"/>
            <ac:spMk id="9" creationId="{FF94CDDD-4C6F-C1F5-5562-75399DD4F340}"/>
          </ac:spMkLst>
        </pc:spChg>
        <pc:spChg chg="mod">
          <ac:chgData name="Amanda Marie PANELLA" userId="02d7cb5e-8b64-4114-bcc7-3259c067bfe9" providerId="ADAL" clId="{9BDB5B13-C141-4FF2-A667-600B26E17CDE}" dt="2026-08-11T10:50:13.027" v="45" actId="1076"/>
          <ac:spMkLst>
            <pc:docMk/>
            <pc:sldMk cId="49015424" sldId="381"/>
            <ac:spMk id="10" creationId="{88F4DBDB-6044-A689-E04F-AA5413469F05}"/>
          </ac:spMkLst>
        </pc:spChg>
        <pc:spChg chg="add mod ord">
          <ac:chgData name="Amanda Marie PANELLA" userId="02d7cb5e-8b64-4114-bcc7-3259c067bfe9" providerId="ADAL" clId="{9BDB5B13-C141-4FF2-A667-600B26E17CDE}" dt="2026-08-11T10:51:03.772" v="51" actId="13244"/>
          <ac:spMkLst>
            <pc:docMk/>
            <pc:sldMk cId="49015424" sldId="381"/>
            <ac:spMk id="13" creationId="{9B57411C-8C3E-487B-280C-D65986532808}"/>
          </ac:spMkLst>
        </pc:spChg>
        <pc:spChg chg="add mod ord">
          <ac:chgData name="Amanda Marie PANELLA" userId="02d7cb5e-8b64-4114-bcc7-3259c067bfe9" providerId="ADAL" clId="{9BDB5B13-C141-4FF2-A667-600B26E17CDE}" dt="2026-08-11T10:51:10.432" v="52" actId="13244"/>
          <ac:spMkLst>
            <pc:docMk/>
            <pc:sldMk cId="49015424" sldId="381"/>
            <ac:spMk id="16" creationId="{269C6932-E8C4-8429-3DD7-774D24C6F07D}"/>
          </ac:spMkLst>
        </pc:spChg>
        <pc:spChg chg="add mod ord">
          <ac:chgData name="Amanda Marie PANELLA" userId="02d7cb5e-8b64-4114-bcc7-3259c067bfe9" providerId="ADAL" clId="{9BDB5B13-C141-4FF2-A667-600B26E17CDE}" dt="2026-08-11T10:51:15.792" v="53" actId="13244"/>
          <ac:spMkLst>
            <pc:docMk/>
            <pc:sldMk cId="49015424" sldId="381"/>
            <ac:spMk id="18" creationId="{7FD4C627-345B-EC95-A256-B23CB4376F0D}"/>
          </ac:spMkLst>
        </pc:spChg>
        <pc:spChg chg="add mod ord">
          <ac:chgData name="Amanda Marie PANELLA" userId="02d7cb5e-8b64-4114-bcc7-3259c067bfe9" providerId="ADAL" clId="{9BDB5B13-C141-4FF2-A667-600B26E17CDE}" dt="2026-08-11T10:51:19.051" v="54" actId="13244"/>
          <ac:spMkLst>
            <pc:docMk/>
            <pc:sldMk cId="49015424" sldId="381"/>
            <ac:spMk id="20" creationId="{ECDB64C8-2843-85E5-96E3-B22841C9AF32}"/>
          </ac:spMkLst>
        </pc:spChg>
        <pc:spChg chg="mod">
          <ac:chgData name="Amanda Marie PANELLA" userId="02d7cb5e-8b64-4114-bcc7-3259c067bfe9" providerId="ADAL" clId="{9BDB5B13-C141-4FF2-A667-600B26E17CDE}" dt="2026-08-11T10:53:06.325" v="64"/>
          <ac:spMkLst>
            <pc:docMk/>
            <pc:sldMk cId="49015424" sldId="381"/>
            <ac:spMk id="24" creationId="{DE7F2FE8-1E62-D1AF-3D1B-1941C1130F85}"/>
          </ac:spMkLst>
        </pc:spChg>
        <pc:spChg chg="mod">
          <ac:chgData name="Amanda Marie PANELLA" userId="02d7cb5e-8b64-4114-bcc7-3259c067bfe9" providerId="ADAL" clId="{9BDB5B13-C141-4FF2-A667-600B26E17CDE}" dt="2026-08-11T10:53:06.325" v="64"/>
          <ac:spMkLst>
            <pc:docMk/>
            <pc:sldMk cId="49015424" sldId="381"/>
            <ac:spMk id="25" creationId="{8FF034B1-0CE1-6A97-6D00-4F6DEC89BEC4}"/>
          </ac:spMkLst>
        </pc:spChg>
        <pc:grpChg chg="add mod ord">
          <ac:chgData name="Amanda Marie PANELLA" userId="02d7cb5e-8b64-4114-bcc7-3259c067bfe9" providerId="ADAL" clId="{9BDB5B13-C141-4FF2-A667-600B26E17CDE}" dt="2026-08-11T10:58:19.813" v="106" actId="1076"/>
          <ac:grpSpMkLst>
            <pc:docMk/>
            <pc:sldMk cId="49015424" sldId="381"/>
            <ac:grpSpMk id="23" creationId="{FE8EE3E2-4F7C-B839-075F-7E054D9FCAA5}"/>
          </ac:grpSpMkLst>
        </pc:grpChg>
        <pc:picChg chg="del">
          <ac:chgData name="Amanda Marie PANELLA" userId="02d7cb5e-8b64-4114-bcc7-3259c067bfe9" providerId="ADAL" clId="{9BDB5B13-C141-4FF2-A667-600B26E17CDE}" dt="2026-08-11T10:46:33.975" v="0" actId="478"/>
          <ac:picMkLst>
            <pc:docMk/>
            <pc:sldMk cId="49015424" sldId="381"/>
            <ac:picMk id="14" creationId="{4052E3F9-5097-1D63-1587-17F2111DB65E}"/>
          </ac:picMkLst>
        </pc:picChg>
        <pc:picChg chg="add mod ord">
          <ac:chgData name="Amanda Marie PANELLA" userId="02d7cb5e-8b64-4114-bcc7-3259c067bfe9" providerId="ADAL" clId="{9BDB5B13-C141-4FF2-A667-600B26E17CDE}" dt="2026-08-11T10:58:12.228" v="104" actId="1076"/>
          <ac:picMkLst>
            <pc:docMk/>
            <pc:sldMk cId="49015424" sldId="381"/>
            <ac:picMk id="21" creationId="{33EB6974-8CF6-F8F5-5DC3-48389A2F956C}"/>
          </ac:picMkLst>
        </pc:picChg>
        <pc:picChg chg="add mod ord">
          <ac:chgData name="Amanda Marie PANELLA" userId="02d7cb5e-8b64-4114-bcc7-3259c067bfe9" providerId="ADAL" clId="{9BDB5B13-C141-4FF2-A667-600B26E17CDE}" dt="2026-08-11T10:58:14.442" v="105" actId="1076"/>
          <ac:picMkLst>
            <pc:docMk/>
            <pc:sldMk cId="49015424" sldId="381"/>
            <ac:picMk id="22" creationId="{1E646992-FFC7-C415-1F64-D99AF5816123}"/>
          </ac:picMkLst>
        </pc:picChg>
        <pc:picChg chg="add mod ord">
          <ac:chgData name="Amanda Marie PANELLA" userId="02d7cb5e-8b64-4114-bcc7-3259c067bfe9" providerId="ADAL" clId="{9BDB5B13-C141-4FF2-A667-600B26E17CDE}" dt="2026-08-11T10:54:57.283" v="82" actId="1076"/>
          <ac:picMkLst>
            <pc:docMk/>
            <pc:sldMk cId="49015424" sldId="381"/>
            <ac:picMk id="26" creationId="{44DF4C45-8EE9-E7D9-40BD-8F3F491F141B}"/>
          </ac:picMkLst>
        </pc:picChg>
        <pc:picChg chg="add mod ord">
          <ac:chgData name="Amanda Marie PANELLA" userId="02d7cb5e-8b64-4114-bcc7-3259c067bfe9" providerId="ADAL" clId="{9BDB5B13-C141-4FF2-A667-600B26E17CDE}" dt="2026-08-11T10:54:54.880" v="81" actId="962"/>
          <ac:picMkLst>
            <pc:docMk/>
            <pc:sldMk cId="49015424" sldId="381"/>
            <ac:picMk id="27" creationId="{E4EA2B47-C52B-5B1E-C5A4-51F2ACF5A69A}"/>
          </ac:picMkLst>
        </pc:picChg>
        <pc:picChg chg="add del mod ord">
          <ac:chgData name="Amanda Marie PANELLA" userId="02d7cb5e-8b64-4114-bcc7-3259c067bfe9" providerId="ADAL" clId="{9BDB5B13-C141-4FF2-A667-600B26E17CDE}" dt="2026-08-11T10:55:55.654" v="92" actId="478"/>
          <ac:picMkLst>
            <pc:docMk/>
            <pc:sldMk cId="49015424" sldId="381"/>
            <ac:picMk id="28" creationId="{16E12B9A-5A99-4130-1B9B-7D283F435BCD}"/>
          </ac:picMkLst>
        </pc:picChg>
        <pc:picChg chg="add mod ord">
          <ac:chgData name="Amanda Marie PANELLA" userId="02d7cb5e-8b64-4114-bcc7-3259c067bfe9" providerId="ADAL" clId="{9BDB5B13-C141-4FF2-A667-600B26E17CDE}" dt="2026-08-11T10:56:36.031" v="96" actId="962"/>
          <ac:picMkLst>
            <pc:docMk/>
            <pc:sldMk cId="49015424" sldId="381"/>
            <ac:picMk id="29" creationId="{E818BC7A-B3FD-6EAA-141B-4C2E2F6A3892}"/>
          </ac:picMkLst>
        </pc:picChg>
        <pc:picChg chg="add mod ord">
          <ac:chgData name="Amanda Marie PANELLA" userId="02d7cb5e-8b64-4114-bcc7-3259c067bfe9" providerId="ADAL" clId="{9BDB5B13-C141-4FF2-A667-600B26E17CDE}" dt="2026-08-11T10:57:44.675" v="103" actId="1076"/>
          <ac:picMkLst>
            <pc:docMk/>
            <pc:sldMk cId="49015424" sldId="381"/>
            <ac:picMk id="31" creationId="{12E9A4A3-A236-4C92-908B-603228D1EA1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CO"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un.org/development/desa/disabilities/convention-on-the-rights-of-persons-with-disabilities.html"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youtube.com/watch?v=j53mTZhYMO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ashcluster.atlassian.net/wiki/spaces/CTK/pages/2394456065/WASH+Safety+and+Accessibility+Toolkit"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3" Type="http://schemas.openxmlformats.org/officeDocument/2006/relationships/hyperlink" Target="https://interagencystandingcommittee.org/system/files/2020-11/IASC%20Guidelines%20on%20the%20Inclusion%20of%20Persons%20with%20Disabilities%20in%20Humanitarian%20Action%2C%202019_0.pdf" TargetMode="External"/><Relationship Id="rId2" Type="http://schemas.openxmlformats.org/officeDocument/2006/relationships/slide" Target="../slides/slide68.xml"/><Relationship Id="rId1" Type="http://schemas.openxmlformats.org/officeDocument/2006/relationships/notesMaster" Target="../notesMasters/notesMaster1.xml"/><Relationship Id="rId5" Type="http://schemas.openxmlformats.org/officeDocument/2006/relationships/hyperlink" Target="https://spherestandards.org/resources/humanitarian-inclusion-standards-for-older-people-and-people-with-disabilities/" TargetMode="External"/><Relationship Id="rId4" Type="http://schemas.openxmlformats.org/officeDocument/2006/relationships/hyperlink" Target="https://www.un.org/sites/un2.un.org/files/un_disability-inclusive_communication_guidelines.pdf" TargetMode="Externa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98138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N" sz="1200">
                <a:latin typeface="Arial"/>
                <a:ea typeface="Arial"/>
                <a:cs typeface="Arial"/>
                <a:sym typeface="Arial"/>
              </a:rPr>
              <a:t>Explain that Module 4 focuses on building a shared understanding of accessibility, universal design, and reasonable accommodation. The module will explore what these concepts mean in practice for food security programming and why they matter. Participants will also examine the critical success factors required to ensure food security programmes are accessible and usable by people with different types of impairments, including both physical and non-physical impairments.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19544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IN" sz="1200" b="1">
                <a:latin typeface="Arial"/>
                <a:ea typeface="Arial"/>
                <a:cs typeface="Arial"/>
                <a:sym typeface="Arial"/>
              </a:rPr>
              <a:t>Facilitator Notes:</a:t>
            </a:r>
          </a:p>
          <a:p>
            <a:pPr marL="171450" lvl="0" indent="-9525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Read out the definition and highlight the three areas of focus to unpack further, i.e. functional impact, impairment and barriers.</a:t>
            </a: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Important to note that what disables an individual is the result of multiple factors beyond the impairment itself and the human rights approach recognises the need to address these multiple factors consistently and in a participative fashion. </a:t>
            </a: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further recognises that a disability does not define an individual, but rather is one part of multiple factors which make them who they are.</a:t>
            </a:r>
          </a:p>
          <a:p>
            <a:pPr marL="171450" lvl="0" indent="-9525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sng">
                <a:solidFill>
                  <a:srgbClr val="000000"/>
                </a:solidFill>
                <a:latin typeface="Arial"/>
                <a:ea typeface="Arial"/>
                <a:cs typeface="Arial"/>
                <a:sym typeface="Arial"/>
              </a:rPr>
              <a:t>Abbreviation Check-in: </a:t>
            </a:r>
            <a:r>
              <a:rPr lang="en-IN" sz="1200">
                <a:solidFill>
                  <a:srgbClr val="000000"/>
                </a:solidFill>
                <a:latin typeface="Arial"/>
                <a:ea typeface="Arial"/>
                <a:cs typeface="Arial"/>
                <a:sym typeface="Arial"/>
              </a:rPr>
              <a:t>CRPD –Convention on the Rights of Persons with Disabilities </a:t>
            </a:r>
            <a:r>
              <a:rPr lang="en-IN" sz="1200" u="sng">
                <a:solidFill>
                  <a:srgbClr val="000000"/>
                </a:solidFill>
                <a:latin typeface="Arial"/>
                <a:ea typeface="Arial"/>
                <a:cs typeface="Arial"/>
                <a:sym typeface="Arial"/>
                <a:hlinkClick r:id="rId3">
                  <a:extLst>
                    <a:ext uri="{A12FA001-AC4F-418D-AE19-62706E023703}">
                      <ahyp:hlinkClr xmlns:ahyp="http://schemas.microsoft.com/office/drawing/2018/hyperlinkcolor" val="tx"/>
                    </a:ext>
                  </a:extLst>
                </a:hlinkClick>
              </a:rPr>
              <a:t>https://www.un.org/development/desa/disabilities/convention-on-the-rights-of-persons-with-disabilities.html</a:t>
            </a:r>
            <a:endParaRPr lang="en-IN" sz="1200" i="0">
              <a:solidFill>
                <a:srgbClr val="000000"/>
              </a:solidFill>
              <a:latin typeface="Arial"/>
              <a:ea typeface="Arial"/>
              <a:cs typeface="Arial"/>
              <a:sym typeface="Arial"/>
            </a:endParaRPr>
          </a:p>
          <a:p>
            <a:pPr marL="171450" lvl="0" indent="-9525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72267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Clr>
                <a:schemeClr val="dk1"/>
              </a:buClr>
              <a:buSzPts val="1200"/>
              <a:buFont typeface="Calibri"/>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Persons with disabilities are defined as individuals who have long-term sensory, physical, psychosocial, intellectual or other impairments that … In interaction with various barriers, prevent them from participating in, or having access to, humanitarian programmes, services or protection (modified from CRPD, Art. 1)</a:t>
            </a:r>
          </a:p>
          <a:p>
            <a:pPr marL="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This approach to disability places persons with disabilities at the centre, recognising the barriers and risks they face.</a:t>
            </a: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requires humanitarian actors to recognise the capacity of persons with disabilities to contribute to the humanitarian response</a:t>
            </a: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It’s also considered long-term impairment if it comes and goes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34489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just" rtl="0">
              <a:lnSpc>
                <a:spcPct val="115000"/>
              </a:lnSpc>
              <a:spcBef>
                <a:spcPts val="0"/>
              </a:spcBef>
              <a:spcAft>
                <a:spcPts val="0"/>
              </a:spcAft>
              <a:buClr>
                <a:schemeClr val="dk1"/>
              </a:buClr>
              <a:buSzPts val="1100"/>
              <a:buFont typeface="Arial"/>
              <a:buNone/>
            </a:pPr>
            <a:r>
              <a:rPr lang="en-IN" sz="1200">
                <a:latin typeface="Arial"/>
                <a:ea typeface="Arial"/>
                <a:cs typeface="Arial"/>
                <a:sym typeface="Arial"/>
              </a:rPr>
              <a:t>Say that this section covers: Understanding the role of accessibility in service delivery, infrastructure, communication. We learn about the relevance of humanitarian action and removing barriers.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7614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7000"/>
              </a:lnSpc>
              <a:spcBef>
                <a:spcPts val="0"/>
              </a:spcBef>
              <a:spcAft>
                <a:spcPts val="0"/>
              </a:spcAft>
              <a:buSzPts val="1400"/>
              <a:buNone/>
            </a:pPr>
            <a:r>
              <a:rPr lang="en-IN" sz="1200">
                <a:latin typeface="Arial"/>
                <a:ea typeface="Arial"/>
                <a:cs typeface="Arial"/>
                <a:sym typeface="Arial"/>
              </a:rPr>
              <a:t>This video shows how barriers contribute to inaccessible environments that impact on the experience of risks. Watch closely and note down key barriers and their impact on the particular person’s situation. </a:t>
            </a:r>
            <a:r>
              <a:rPr lang="en-IN" sz="1200" u="sng">
                <a:solidFill>
                  <a:schemeClr val="hlink"/>
                </a:solidFill>
                <a:latin typeface="Arial"/>
                <a:ea typeface="Arial"/>
                <a:cs typeface="Arial"/>
                <a:sym typeface="Arial"/>
                <a:hlinkClick r:id="rId3"/>
              </a:rPr>
              <a:t>https://www.youtube.com/watch?v=j53mTZhYMOY</a:t>
            </a:r>
            <a:r>
              <a:rPr lang="en-IN" sz="1200">
                <a:latin typeface="Arial"/>
                <a:ea typeface="Arial"/>
                <a:cs typeface="Arial"/>
                <a:sym typeface="Arial"/>
              </a:rPr>
              <a:t> </a:t>
            </a:r>
          </a:p>
          <a:p>
            <a:pPr marL="0" marR="0" lvl="0" indent="0" algn="l" rtl="0">
              <a:lnSpc>
                <a:spcPct val="100000"/>
              </a:lnSpc>
              <a:spcBef>
                <a:spcPts val="800"/>
              </a:spcBef>
              <a:spcAft>
                <a:spcPts val="0"/>
              </a:spcAft>
              <a:buClr>
                <a:schemeClr val="dk1"/>
              </a:buClr>
              <a:buSzPts val="1200"/>
              <a:buFont typeface="Calibri"/>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b="1">
                <a:latin typeface="Arial"/>
                <a:ea typeface="Arial"/>
                <a:cs typeface="Arial"/>
                <a:sym typeface="Arial"/>
              </a:rPr>
              <a:t>(Play video – Accessibility note: Video contains English subtitles – check setting to enable - and narration but no sign language interpreter) play from 3:45- 8.02</a:t>
            </a: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Facilitator to ask group to report back.</a:t>
            </a:r>
          </a:p>
          <a:p>
            <a:pPr marL="0" lvl="0" indent="0" algn="l" rtl="0">
              <a:lnSpc>
                <a:spcPct val="100000"/>
              </a:lnSpc>
              <a:spcBef>
                <a:spcPts val="0"/>
              </a:spcBef>
              <a:spcAft>
                <a:spcPts val="0"/>
              </a:spcAft>
              <a:buSzPts val="1400"/>
              <a:buNone/>
            </a:pPr>
            <a:r>
              <a:rPr lang="en-IN" sz="1200">
                <a:latin typeface="Arial"/>
                <a:ea typeface="Arial"/>
                <a:cs typeface="Arial"/>
                <a:sym typeface="Arial"/>
              </a:rPr>
              <a:t>And highlight thereafter: Inaccessible environments, practices and processes directly impact the human rights of persons with disabilities, including their meaningful participation in:</a:t>
            </a:r>
            <a:endParaRPr lang="en-IN" sz="1200" b="1">
              <a:solidFill>
                <a:srgbClr val="0070C0"/>
              </a:solidFill>
              <a:latin typeface="Arial"/>
              <a:ea typeface="Arial"/>
              <a:cs typeface="Arial"/>
              <a:sym typeface="Arial"/>
            </a:endParaRP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Education</a:t>
            </a: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Food security</a:t>
            </a: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Employment</a:t>
            </a: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Transportation</a:t>
            </a: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Perceived Societal value</a:t>
            </a: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Family, Home and Community participation</a:t>
            </a: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Emergency response</a:t>
            </a:r>
          </a:p>
          <a:p>
            <a:pPr marL="457200" lvl="0" indent="-457200" algn="l" rtl="0">
              <a:lnSpc>
                <a:spcPct val="100000"/>
              </a:lnSpc>
              <a:spcBef>
                <a:spcPts val="0"/>
              </a:spcBef>
              <a:spcAft>
                <a:spcPts val="0"/>
              </a:spcAft>
              <a:buClr>
                <a:schemeClr val="dk1"/>
              </a:buClr>
              <a:buSzPts val="1800"/>
              <a:buChar char="●"/>
            </a:pPr>
            <a:r>
              <a:rPr lang="en-IN" sz="1200">
                <a:latin typeface="Arial"/>
                <a:ea typeface="Arial"/>
                <a:cs typeface="Arial"/>
                <a:sym typeface="Arial"/>
              </a:rPr>
              <a:t>Protection</a:t>
            </a:r>
          </a:p>
          <a:p>
            <a:pPr marL="0" marR="0" lvl="0" indent="0" algn="l" rtl="0">
              <a:lnSpc>
                <a:spcPct val="100000"/>
              </a:lnSpc>
              <a:spcBef>
                <a:spcPts val="0"/>
              </a:spcBef>
              <a:spcAft>
                <a:spcPts val="0"/>
              </a:spcAft>
              <a:buClr>
                <a:schemeClr val="dk1"/>
              </a:buClr>
              <a:buSzPts val="1200"/>
              <a:buFont typeface="Calibri"/>
              <a:buNone/>
            </a:pPr>
            <a:endParaRPr lang="en-IN" sz="1200"/>
          </a:p>
          <a:p>
            <a:pPr marL="0" lvl="0" indent="0" algn="l"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Note:  </a:t>
            </a:r>
            <a:r>
              <a:rPr lang="en-IN" sz="1200">
                <a:latin typeface="Arial"/>
                <a:ea typeface="Arial"/>
                <a:cs typeface="Arial"/>
                <a:sym typeface="Arial"/>
              </a:rPr>
              <a:t>If the video is not specific to the country or humanitarian response context, take a few moments to discuss how the themes, challenges, or examples in the video apply to the local context. Highlight any similarities or differences in the experiences of persons with disabilities in the participants’ setting.</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7916"/>
              </a:lnSpc>
              <a:spcBef>
                <a:spcPts val="0"/>
              </a:spcBef>
              <a:spcAft>
                <a:spcPts val="0"/>
              </a:spcAft>
              <a:buClr>
                <a:schemeClr val="dk1"/>
              </a:buClr>
              <a:buSzPts val="1100"/>
              <a:buFont typeface="Arial"/>
              <a:buNone/>
            </a:pPr>
            <a:r>
              <a:rPr lang="en-IN" sz="1200">
                <a:latin typeface="Arial"/>
                <a:ea typeface="Arial"/>
                <a:cs typeface="Arial"/>
                <a:sym typeface="Arial"/>
              </a:rPr>
              <a:t>Feel free to replace this video with another one that is more relevant to the local context, provided it aligns with the quality criteria outlined below in the Facilitator’s Guide.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633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IN" sz="1200">
                <a:latin typeface="Arial"/>
                <a:ea typeface="Arial"/>
                <a:cs typeface="Arial"/>
                <a:sym typeface="Arial"/>
              </a:rPr>
              <a:t>Read this out loud: “An individual can be considered to be in a </a:t>
            </a:r>
            <a:r>
              <a:rPr lang="en-IN" sz="1200" b="1">
                <a:latin typeface="Arial"/>
                <a:ea typeface="Arial"/>
                <a:cs typeface="Arial"/>
                <a:sym typeface="Arial"/>
              </a:rPr>
              <a:t>disabling situation </a:t>
            </a:r>
            <a:r>
              <a:rPr lang="en-IN" sz="1200">
                <a:latin typeface="Arial"/>
                <a:ea typeface="Arial"/>
                <a:cs typeface="Arial"/>
                <a:sym typeface="Arial"/>
              </a:rPr>
              <a:t>when the interaction between the personal factors and environmental factors prevents them from enjoying autonomy and meaningful participation in their daily life.”</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Facilitator to emphasise:</a:t>
            </a:r>
          </a:p>
          <a:p>
            <a:pPr marL="457200" lvl="0" indent="-342900" algn="just" rtl="0">
              <a:lnSpc>
                <a:spcPct val="100000"/>
              </a:lnSpc>
              <a:spcBef>
                <a:spcPts val="0"/>
              </a:spcBef>
              <a:spcAft>
                <a:spcPts val="0"/>
              </a:spcAft>
              <a:buClr>
                <a:schemeClr val="dk1"/>
              </a:buClr>
              <a:buSzPts val="1800"/>
              <a:buChar char="●"/>
            </a:pPr>
            <a:r>
              <a:rPr lang="en-IN" sz="1200">
                <a:latin typeface="Arial"/>
                <a:ea typeface="Arial"/>
                <a:cs typeface="Arial"/>
                <a:sym typeface="Arial"/>
              </a:rPr>
              <a:t>Removing barriers involves finding ways around them rather than </a:t>
            </a:r>
            <a:r>
              <a:rPr lang="en-IN" sz="1200" i="1">
                <a:latin typeface="Arial"/>
                <a:ea typeface="Arial"/>
                <a:cs typeface="Arial"/>
                <a:sym typeface="Arial"/>
              </a:rPr>
              <a:t>prescribing</a:t>
            </a:r>
            <a:r>
              <a:rPr lang="en-IN" sz="1200">
                <a:latin typeface="Arial"/>
                <a:ea typeface="Arial"/>
                <a:cs typeface="Arial"/>
                <a:sym typeface="Arial"/>
              </a:rPr>
              <a:t> a specific solution or enabler, as what ‘disables’ a person varies from person to person, context to context, and environment to environment. </a:t>
            </a:r>
          </a:p>
          <a:p>
            <a:pPr marL="457200" lvl="0" indent="-342900" algn="just" rtl="0">
              <a:lnSpc>
                <a:spcPct val="100000"/>
              </a:lnSpc>
              <a:spcBef>
                <a:spcPts val="0"/>
              </a:spcBef>
              <a:spcAft>
                <a:spcPts val="0"/>
              </a:spcAft>
              <a:buClr>
                <a:schemeClr val="dk1"/>
              </a:buClr>
              <a:buSzPts val="1800"/>
              <a:buChar char="●"/>
            </a:pPr>
            <a:r>
              <a:rPr lang="en-IN" sz="1200">
                <a:latin typeface="Arial"/>
                <a:ea typeface="Arial"/>
                <a:cs typeface="Arial"/>
                <a:sym typeface="Arial"/>
              </a:rPr>
              <a:t>It also extends beyond structural barriers, to include attitudes and stigmas, policies and practices, communication channels/styles and a combination of these within the context of other intersectional factors.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89167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0000"/>
              </a:lnSpc>
              <a:spcBef>
                <a:spcPts val="0"/>
              </a:spcBef>
              <a:spcAft>
                <a:spcPts val="0"/>
              </a:spcAft>
              <a:buClr>
                <a:schemeClr val="dk1"/>
              </a:buClr>
              <a:buSzPts val="1100"/>
              <a:buFont typeface="Arial"/>
              <a:buNone/>
            </a:pPr>
            <a:r>
              <a:rPr lang="en-IN" sz="1200" b="1">
                <a:latin typeface="Arial"/>
                <a:ea typeface="Arial"/>
                <a:cs typeface="Arial"/>
                <a:sym typeface="Arial"/>
              </a:rPr>
              <a:t>Facilitator notes:</a:t>
            </a:r>
          </a:p>
          <a:p>
            <a:pPr marL="0" lvl="0" indent="0" algn="just"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457200" lvl="0" indent="-342900" algn="just" rtl="0">
              <a:lnSpc>
                <a:spcPct val="115000"/>
              </a:lnSpc>
              <a:spcBef>
                <a:spcPts val="0"/>
              </a:spcBef>
              <a:spcAft>
                <a:spcPts val="0"/>
              </a:spcAft>
              <a:buSzPts val="1800"/>
              <a:buFont typeface="Arial"/>
              <a:buChar char="●"/>
            </a:pPr>
            <a:r>
              <a:rPr lang="en-IN" sz="1200">
                <a:latin typeface="Arial"/>
                <a:ea typeface="Arial"/>
                <a:cs typeface="Arial"/>
                <a:sym typeface="Arial"/>
              </a:rPr>
              <a:t>Read definition to clarify understanding.</a:t>
            </a:r>
          </a:p>
          <a:p>
            <a:pPr marL="457200" lvl="0" indent="-342900" algn="just" rtl="0">
              <a:lnSpc>
                <a:spcPct val="115000"/>
              </a:lnSpc>
              <a:spcBef>
                <a:spcPts val="0"/>
              </a:spcBef>
              <a:spcAft>
                <a:spcPts val="0"/>
              </a:spcAft>
              <a:buSzPts val="1800"/>
              <a:buFont typeface="Arial"/>
              <a:buChar char="●"/>
            </a:pPr>
            <a:r>
              <a:rPr lang="en-IN" sz="1200">
                <a:latin typeface="Arial"/>
                <a:ea typeface="Arial"/>
                <a:cs typeface="Arial"/>
                <a:sym typeface="Arial"/>
              </a:rPr>
              <a:t>Say that in this session we will discuss accessibility barriers in the humanitarian context, the impact of barriers and enablers, and take a look at the importance of safety audits. </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Adapt the images to the context as needed.</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997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solidFill>
                  <a:schemeClr val="dk1"/>
                </a:solidFill>
                <a:latin typeface="Arial"/>
                <a:ea typeface="Arial"/>
                <a:cs typeface="Arial"/>
                <a:sym typeface="Arial"/>
              </a:rPr>
              <a:t>Read the barrier on the left, then read the example of enabler on the right and unpack as listed below.</a:t>
            </a:r>
            <a:endParaRPr lang="en-IN" sz="1200">
              <a:latin typeface="Arial"/>
              <a:ea typeface="Arial"/>
              <a:cs typeface="Arial"/>
              <a:sym typeface="Arial"/>
            </a:endParaRPr>
          </a:p>
          <a:p>
            <a:pPr marL="0" lvl="0" indent="0" algn="l" rtl="0">
              <a:lnSpc>
                <a:spcPct val="100000"/>
              </a:lnSpc>
              <a:spcBef>
                <a:spcPts val="800"/>
              </a:spcBef>
              <a:spcAft>
                <a:spcPts val="0"/>
              </a:spcAft>
              <a:buSzPts val="1400"/>
              <a:buNone/>
            </a:pPr>
            <a:endParaRPr lang="en-IN" sz="1200" b="1">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b="1">
                <a:solidFill>
                  <a:schemeClr val="dk1"/>
                </a:solidFill>
                <a:latin typeface="Arial"/>
                <a:ea typeface="Arial"/>
                <a:cs typeface="Arial"/>
                <a:sym typeface="Arial"/>
              </a:rPr>
              <a:t>Attitudinal: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Barrier:</a:t>
            </a:r>
            <a:r>
              <a:rPr lang="en-IN" sz="1200" b="1">
                <a:latin typeface="Arial"/>
                <a:ea typeface="Arial"/>
                <a:cs typeface="Arial"/>
                <a:sym typeface="Arial"/>
              </a:rPr>
              <a:t> </a:t>
            </a:r>
            <a:r>
              <a:rPr lang="en-IN" sz="1200">
                <a:solidFill>
                  <a:schemeClr val="dk1"/>
                </a:solidFill>
                <a:latin typeface="Arial"/>
                <a:ea typeface="Arial"/>
                <a:cs typeface="Arial"/>
                <a:sym typeface="Arial"/>
              </a:rPr>
              <a:t>Negative perception about the capacities of persons with disabilities</a:t>
            </a:r>
            <a:r>
              <a:rPr lang="en-IN" sz="1200" b="1">
                <a:solidFill>
                  <a:schemeClr val="dk1"/>
                </a:solidFill>
                <a:latin typeface="Arial"/>
                <a:ea typeface="Arial"/>
                <a:cs typeface="Arial"/>
                <a:sym typeface="Arial"/>
              </a:rPr>
              <a:t> </a:t>
            </a:r>
            <a:endParaRPr lang="en-IN" sz="1200" b="1">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Enabler: </a:t>
            </a:r>
            <a:r>
              <a:rPr lang="en-IN" sz="1200">
                <a:solidFill>
                  <a:schemeClr val="dk1"/>
                </a:solidFill>
                <a:latin typeface="Arial"/>
                <a:ea typeface="Arial"/>
                <a:cs typeface="Arial"/>
                <a:sym typeface="Arial"/>
              </a:rPr>
              <a:t>Opportunities exist for persons with disabilities to </a:t>
            </a:r>
            <a:r>
              <a:rPr lang="en-IN" sz="1200">
                <a:latin typeface="Arial"/>
                <a:ea typeface="Arial"/>
                <a:cs typeface="Arial"/>
                <a:sym typeface="Arial"/>
              </a:rPr>
              <a:t>on</a:t>
            </a:r>
            <a:r>
              <a:rPr lang="en-IN" sz="1200">
                <a:solidFill>
                  <a:schemeClr val="dk1"/>
                </a:solidFill>
                <a:latin typeface="Arial"/>
                <a:ea typeface="Arial"/>
                <a:cs typeface="Arial"/>
                <a:sym typeface="Arial"/>
              </a:rPr>
              <a:t> leadership positions </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a:solidFill>
                  <a:schemeClr val="dk1"/>
                </a:solidFill>
                <a:latin typeface="Arial"/>
                <a:ea typeface="Arial"/>
                <a:cs typeface="Arial"/>
                <a:sym typeface="Arial"/>
              </a:rPr>
              <a:t>Environmental: </a:t>
            </a:r>
          </a:p>
          <a:p>
            <a:pPr marL="457200" lvl="0" indent="-342900" algn="l" rtl="0">
              <a:lnSpc>
                <a:spcPct val="100000"/>
              </a:lnSpc>
              <a:spcBef>
                <a:spcPts val="0"/>
              </a:spcBef>
              <a:spcAft>
                <a:spcPts val="0"/>
              </a:spcAft>
              <a:buSzPts val="1800"/>
              <a:buChar char="●"/>
            </a:pPr>
            <a:r>
              <a:rPr lang="en-IN" sz="1200">
                <a:latin typeface="Arial"/>
                <a:ea typeface="Arial"/>
                <a:cs typeface="Arial"/>
                <a:sym typeface="Arial"/>
              </a:rPr>
              <a:t>Barrier: </a:t>
            </a:r>
            <a:r>
              <a:rPr lang="en-IN" sz="1200">
                <a:solidFill>
                  <a:schemeClr val="dk1"/>
                </a:solidFill>
                <a:latin typeface="Arial"/>
                <a:ea typeface="Arial"/>
                <a:cs typeface="Arial"/>
                <a:sym typeface="Arial"/>
              </a:rPr>
              <a:t>Food assistance infrastructure is physically inaccessible</a:t>
            </a:r>
          </a:p>
          <a:p>
            <a:pPr marL="457200" lvl="0" indent="-342900" algn="l" rtl="0">
              <a:lnSpc>
                <a:spcPct val="100000"/>
              </a:lnSpc>
              <a:spcBef>
                <a:spcPts val="0"/>
              </a:spcBef>
              <a:spcAft>
                <a:spcPts val="0"/>
              </a:spcAft>
              <a:buSzPts val="1800"/>
              <a:buChar char="●"/>
            </a:pPr>
            <a:r>
              <a:rPr lang="en-IN" sz="1200">
                <a:latin typeface="Arial"/>
                <a:ea typeface="Arial"/>
                <a:cs typeface="Arial"/>
                <a:sym typeface="Arial"/>
              </a:rPr>
              <a:t>Enabler: Food distribution sites and related facilities are designed using accessibility principles.</a:t>
            </a:r>
          </a:p>
          <a:p>
            <a:pPr marL="0" lvl="0" indent="0" algn="l" rtl="0">
              <a:lnSpc>
                <a:spcPct val="100000"/>
              </a:lnSpc>
              <a:spcBef>
                <a:spcPts val="0"/>
              </a:spcBef>
              <a:spcAft>
                <a:spcPts val="0"/>
              </a:spcAft>
              <a:buSzPts val="1400"/>
              <a:buNone/>
            </a:pPr>
            <a:r>
              <a:rPr lang="en-IN" sz="1200" b="1">
                <a:solidFill>
                  <a:schemeClr val="dk1"/>
                </a:solidFill>
                <a:latin typeface="Arial"/>
                <a:ea typeface="Arial"/>
                <a:cs typeface="Arial"/>
                <a:sym typeface="Arial"/>
              </a:rPr>
              <a:t>Communication: </a:t>
            </a:r>
          </a:p>
          <a:p>
            <a:pPr marL="457200" lvl="0" indent="-342900" algn="l" rtl="0">
              <a:lnSpc>
                <a:spcPct val="100000"/>
              </a:lnSpc>
              <a:spcBef>
                <a:spcPts val="0"/>
              </a:spcBef>
              <a:spcAft>
                <a:spcPts val="0"/>
              </a:spcAft>
              <a:buClr>
                <a:schemeClr val="dk1"/>
              </a:buClr>
              <a:buSzPts val="1800"/>
              <a:buFont typeface="Arial"/>
              <a:buChar char="●"/>
            </a:pPr>
            <a:r>
              <a:rPr lang="en-IN" sz="1200">
                <a:solidFill>
                  <a:schemeClr val="dk1"/>
                </a:solidFill>
                <a:latin typeface="Arial"/>
                <a:ea typeface="Arial"/>
                <a:cs typeface="Arial"/>
                <a:sym typeface="Arial"/>
              </a:rPr>
              <a:t>Community engagement policies </a:t>
            </a:r>
            <a:r>
              <a:rPr lang="en-IN" sz="1200">
                <a:latin typeface="Arial"/>
                <a:ea typeface="Arial"/>
                <a:cs typeface="Arial"/>
                <a:sym typeface="Arial"/>
              </a:rPr>
              <a:t>and information do not</a:t>
            </a:r>
            <a:r>
              <a:rPr lang="en-IN" sz="1200">
                <a:solidFill>
                  <a:schemeClr val="dk1"/>
                </a:solidFill>
                <a:latin typeface="Arial"/>
                <a:ea typeface="Arial"/>
                <a:cs typeface="Arial"/>
                <a:sym typeface="Arial"/>
              </a:rPr>
              <a:t> consider persons with disabilities </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a:solidFill>
                  <a:schemeClr val="dk1"/>
                </a:solidFill>
                <a:latin typeface="Arial"/>
                <a:ea typeface="Arial"/>
                <a:cs typeface="Arial"/>
                <a:sym typeface="Arial"/>
              </a:rPr>
              <a:t>All communication with communities use accessible and multiple formats.</a:t>
            </a:r>
            <a:endParaRPr lang="en-IN" sz="1200">
              <a:latin typeface="Arial"/>
              <a:ea typeface="Arial"/>
              <a:cs typeface="Arial"/>
              <a:sym typeface="Arial"/>
            </a:endParaRPr>
          </a:p>
          <a:p>
            <a:pPr marL="457200" lvl="0" indent="0" algn="l" rtl="0">
              <a:lnSpc>
                <a:spcPct val="100000"/>
              </a:lnSpc>
              <a:spcBef>
                <a:spcPts val="0"/>
              </a:spcBef>
              <a:spcAft>
                <a:spcPts val="0"/>
              </a:spcAft>
              <a:buSzPts val="1400"/>
              <a:buNone/>
            </a:pPr>
            <a:r>
              <a:rPr lang="en-IN" sz="1200">
                <a:solidFill>
                  <a:schemeClr val="dk1"/>
                </a:solidFill>
                <a:latin typeface="Arial"/>
                <a:ea typeface="Arial"/>
                <a:cs typeface="Arial"/>
                <a:sym typeface="Arial"/>
              </a:rPr>
              <a:t>Includ</a:t>
            </a:r>
            <a:r>
              <a:rPr lang="en-IN" sz="1200">
                <a:latin typeface="Arial"/>
                <a:ea typeface="Arial"/>
                <a:cs typeface="Arial"/>
                <a:sym typeface="Arial"/>
              </a:rPr>
              <a:t>ing</a:t>
            </a:r>
            <a:r>
              <a:rPr lang="en-IN" sz="1200">
                <a:solidFill>
                  <a:schemeClr val="dk1"/>
                </a:solidFill>
                <a:latin typeface="Arial"/>
                <a:ea typeface="Arial"/>
                <a:cs typeface="Arial"/>
                <a:sym typeface="Arial"/>
              </a:rPr>
              <a:t> verbal, subtitle, translated (e.g., sign), simple summary versions etc when in coordination / community / cluster / service delivery related meetings</a:t>
            </a:r>
            <a:endParaRPr lang="en-IN" sz="1200">
              <a:latin typeface="Arial"/>
              <a:ea typeface="Arial"/>
              <a:cs typeface="Arial"/>
              <a:sym typeface="Arial"/>
            </a:endParaRP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18536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Attention: </a:t>
            </a:r>
            <a:r>
              <a:rPr lang="en-IN" sz="1200">
                <a:latin typeface="Arial"/>
                <a:ea typeface="Arial"/>
                <a:cs typeface="Arial"/>
                <a:sym typeface="Arial"/>
              </a:rPr>
              <a:t>For better impact, it is recommended to not show the answers directly with the question. You can either add animations to the answers or use 2 slides, one with the question and the next one with the answers added. For screen reader software accessibility the animations were disabled in the developed slide.</a:t>
            </a:r>
          </a:p>
          <a:p>
            <a:pPr marL="0" lvl="0" indent="0" algn="just" rtl="0">
              <a:lnSpc>
                <a:spcPct val="107000"/>
              </a:lnSpc>
              <a:spcBef>
                <a:spcPts val="800"/>
              </a:spcBef>
              <a:spcAft>
                <a:spcPts val="0"/>
              </a:spcAft>
              <a:buSzPts val="1400"/>
              <a:buNone/>
            </a:pPr>
            <a:r>
              <a:rPr lang="en-IN" sz="1200">
                <a:latin typeface="Arial"/>
                <a:ea typeface="Arial"/>
                <a:cs typeface="Arial"/>
                <a:sym typeface="Arial"/>
              </a:rPr>
              <a:t>Ask the participants to think about any food security projects and related activities they designed and/or implemented and/or monitored/evaluated and a</a:t>
            </a:r>
            <a:r>
              <a:rPr lang="en-IN" sz="1200" i="0">
                <a:solidFill>
                  <a:srgbClr val="0D0D0D"/>
                </a:solidFill>
                <a:latin typeface="Arial"/>
                <a:ea typeface="Arial"/>
                <a:cs typeface="Arial"/>
                <a:sym typeface="Arial"/>
              </a:rPr>
              <a:t>sk them which activities of their project need to be accessible to ensure that persons with disabilities have access to and can participate in </a:t>
            </a:r>
            <a:r>
              <a:rPr lang="en-IN" sz="1200">
                <a:solidFill>
                  <a:srgbClr val="0D0D0D"/>
                </a:solidFill>
                <a:latin typeface="Arial"/>
                <a:ea typeface="Arial"/>
                <a:cs typeface="Arial"/>
                <a:sym typeface="Arial"/>
              </a:rPr>
              <a:t>food security services. </a:t>
            </a:r>
            <a:endParaRPr lang="en-IN" sz="1200" i="0">
              <a:solidFill>
                <a:srgbClr val="0D0D0D"/>
              </a:solidFill>
              <a:latin typeface="Arial"/>
              <a:ea typeface="Arial"/>
              <a:cs typeface="Arial"/>
              <a:sym typeface="Arial"/>
            </a:endParaRPr>
          </a:p>
          <a:p>
            <a:pPr marL="0" lvl="0" indent="0" algn="just" rtl="0">
              <a:lnSpc>
                <a:spcPct val="107000"/>
              </a:lnSpc>
              <a:spcBef>
                <a:spcPts val="800"/>
              </a:spcBef>
              <a:spcAft>
                <a:spcPts val="0"/>
              </a:spcAft>
              <a:buSzPts val="1400"/>
              <a:buNone/>
            </a:pPr>
            <a:r>
              <a:rPr lang="en-IN" sz="1200" i="0">
                <a:solidFill>
                  <a:srgbClr val="0D0D0D"/>
                </a:solidFill>
                <a:latin typeface="Arial"/>
                <a:ea typeface="Arial"/>
                <a:cs typeface="Arial"/>
                <a:sym typeface="Arial"/>
              </a:rPr>
              <a:t>After having taken some of their answers, explain the following using the slide</a:t>
            </a:r>
            <a:r>
              <a:rPr lang="en-IN" sz="1200">
                <a:solidFill>
                  <a:srgbClr val="0D0D0D"/>
                </a:solidFill>
                <a:latin typeface="Arial"/>
                <a:ea typeface="Arial"/>
                <a:cs typeface="Arial"/>
                <a:sym typeface="Arial"/>
              </a:rPr>
              <a:t> - </a:t>
            </a:r>
            <a:r>
              <a:rPr lang="en-IN" sz="1200" b="1">
                <a:latin typeface="Arial"/>
                <a:ea typeface="Arial"/>
                <a:cs typeface="Arial"/>
                <a:sym typeface="Arial"/>
              </a:rPr>
              <a:t>All components of the food security response must be accessible</a:t>
            </a:r>
            <a:r>
              <a:rPr lang="en-IN" sz="1200">
                <a:latin typeface="Arial"/>
                <a:ea typeface="Arial"/>
                <a:cs typeface="Arial"/>
                <a:sym typeface="Arial"/>
              </a:rPr>
              <a:t>, including:</a:t>
            </a:r>
            <a:endParaRPr lang="en-IN" sz="1200">
              <a:solidFill>
                <a:srgbClr val="0D0D0D"/>
              </a:solidFill>
              <a:latin typeface="Arial"/>
              <a:ea typeface="Arial"/>
              <a:cs typeface="Arial"/>
              <a:sym typeface="Arial"/>
            </a:endParaRPr>
          </a:p>
          <a:p>
            <a:pPr marL="0" lvl="0" indent="0" algn="l" rtl="0">
              <a:lnSpc>
                <a:spcPct val="115000"/>
              </a:lnSpc>
              <a:spcBef>
                <a:spcPts val="1400"/>
              </a:spcBef>
              <a:spcAft>
                <a:spcPts val="0"/>
              </a:spcAft>
              <a:buSzPts val="1100"/>
              <a:buNone/>
            </a:pPr>
            <a:r>
              <a:rPr lang="en-IN" sz="1200" b="1">
                <a:latin typeface="Arial"/>
                <a:ea typeface="Arial"/>
                <a:cs typeface="Arial"/>
                <a:sym typeface="Arial"/>
              </a:rPr>
              <a:t>Assessments and Inclusive Data</a:t>
            </a:r>
          </a:p>
          <a:p>
            <a:pPr marL="457200" lvl="0" indent="-342900" algn="l" rtl="0">
              <a:lnSpc>
                <a:spcPct val="115000"/>
              </a:lnSpc>
              <a:spcBef>
                <a:spcPts val="1400"/>
              </a:spcBef>
              <a:spcAft>
                <a:spcPts val="0"/>
              </a:spcAft>
              <a:buSzPts val="1800"/>
              <a:buFont typeface="Arial"/>
              <a:buChar char="●"/>
            </a:pPr>
            <a:r>
              <a:rPr lang="en-IN" sz="1200">
                <a:latin typeface="Arial"/>
                <a:ea typeface="Arial"/>
                <a:cs typeface="Arial"/>
                <a:sym typeface="Arial"/>
              </a:rPr>
              <a:t>Ensure disability-disaggregated data in assessments.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Ensure assessment tools and methods accessible to people with different impairments (ex. inaccessible surveys or FGDs).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Consult with persons with disabilities and OPDs to understand barriers to food access.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Identify specific barriers to accessing food or cash assistance, markets, or nutrition support.</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Disability-related costs and support needs should be captured in assessments.</a:t>
            </a:r>
          </a:p>
          <a:p>
            <a:pPr marL="457200" lvl="0" indent="-342900" algn="l" rtl="0">
              <a:lnSpc>
                <a:spcPct val="115000"/>
              </a:lnSpc>
              <a:spcBef>
                <a:spcPts val="0"/>
              </a:spcBef>
              <a:spcAft>
                <a:spcPts val="0"/>
              </a:spcAft>
              <a:buSzPts val="1800"/>
              <a:buChar char="●"/>
            </a:pPr>
            <a:r>
              <a:rPr lang="en-IN" sz="1200">
                <a:latin typeface="Arial"/>
                <a:ea typeface="Arial"/>
                <a:cs typeface="Arial"/>
                <a:sym typeface="Arial"/>
              </a:rPr>
              <a:t>Enumerators should be trained on disability inclusion</a:t>
            </a:r>
          </a:p>
          <a:p>
            <a:pPr marL="0" lvl="0" indent="0" algn="l" rtl="0">
              <a:lnSpc>
                <a:spcPct val="115000"/>
              </a:lnSpc>
              <a:spcBef>
                <a:spcPts val="1400"/>
              </a:spcBef>
              <a:spcAft>
                <a:spcPts val="0"/>
              </a:spcAft>
              <a:buSzPts val="1100"/>
              <a:buNone/>
            </a:pPr>
            <a:r>
              <a:rPr lang="en-IN" sz="1200" b="1">
                <a:latin typeface="Arial"/>
                <a:ea typeface="Arial"/>
                <a:cs typeface="Arial"/>
                <a:sym typeface="Arial"/>
              </a:rPr>
              <a:t>Physical &amp; Environmental Access</a:t>
            </a:r>
            <a:endParaRPr lang="en-IN" sz="1200">
              <a:latin typeface="Arial"/>
              <a:ea typeface="Arial"/>
              <a:cs typeface="Arial"/>
              <a:sym typeface="Arial"/>
            </a:endParaRP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Food distribution sites, markets, shops, and other relevant venues </a:t>
            </a:r>
            <a:r>
              <a:rPr lang="en-IN">
                <a:latin typeface="Roboto"/>
                <a:ea typeface="Roboto"/>
                <a:cs typeface="Roboto"/>
                <a:sym typeface="Roboto"/>
              </a:rPr>
              <a:t> </a:t>
            </a:r>
            <a:r>
              <a:rPr lang="en-IN" sz="1200">
                <a:latin typeface="Arial"/>
                <a:ea typeface="Arial"/>
                <a:cs typeface="Arial"/>
                <a:sym typeface="Arial"/>
              </a:rPr>
              <a:t>to be accessible for everyone, even consider household distributions for people who cannot access the site.</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Pathways, ramps, waiting areas, seating, shade, lighting, and signage</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Storage, collection points, and input distribution locations</a:t>
            </a:r>
          </a:p>
          <a:p>
            <a:pPr marL="0" lvl="0" indent="0" algn="l" rtl="0">
              <a:lnSpc>
                <a:spcPct val="115000"/>
              </a:lnSpc>
              <a:spcBef>
                <a:spcPts val="1200"/>
              </a:spcBef>
              <a:spcAft>
                <a:spcPts val="0"/>
              </a:spcAft>
              <a:buSzPts val="1400"/>
              <a:buNone/>
            </a:pPr>
            <a:r>
              <a:rPr lang="en-IN" sz="1200" b="1">
                <a:latin typeface="Arial"/>
                <a:ea typeface="Arial"/>
                <a:cs typeface="Arial"/>
                <a:sym typeface="Arial"/>
              </a:rPr>
              <a:t>Assistance Modalities &amp; Services</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In-kind food, cash and voucher assistance (CVA), e-vouchers, etc.</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Registration, verification, collection, and delivery processes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Home delivery, proxy collection, or adapted transfer mechanisms where needed and required</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Food and nutrition assistance to be designed to respond to specific needs of persons with disabilities, and instructions on the use of items to be provided in different formats (visual and oral)</a:t>
            </a:r>
          </a:p>
          <a:p>
            <a:pPr marL="0" lvl="0" indent="0" algn="l" rtl="0">
              <a:lnSpc>
                <a:spcPct val="115000"/>
              </a:lnSpc>
              <a:spcBef>
                <a:spcPts val="1400"/>
              </a:spcBef>
              <a:spcAft>
                <a:spcPts val="0"/>
              </a:spcAft>
              <a:buSzPts val="1400"/>
              <a:buNone/>
            </a:pPr>
            <a:r>
              <a:rPr lang="en-IN" sz="1200" b="1">
                <a:latin typeface="Arial"/>
                <a:ea typeface="Arial"/>
                <a:cs typeface="Arial"/>
                <a:sym typeface="Arial"/>
              </a:rPr>
              <a:t>Information &amp; Communication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Information on entitlements, targeting criteria, schedules, and changes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Nutrition, food use, and food safety messaging</a:t>
            </a:r>
            <a:r>
              <a:rPr lang="en-IN">
                <a:latin typeface="Roboto"/>
                <a:ea typeface="Roboto"/>
                <a:cs typeface="Roboto"/>
                <a:sym typeface="Roboto"/>
              </a:rPr>
              <a:t> </a:t>
            </a:r>
            <a:r>
              <a:rPr lang="en-IN" sz="1200">
                <a:latin typeface="Arial"/>
                <a:ea typeface="Arial"/>
                <a:cs typeface="Arial"/>
                <a:sym typeface="Arial"/>
              </a:rPr>
              <a:t>and awareness should be a mix of visual and oral IEC tools and techniques (Information, Education and Communication).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Feedback and complaints mechanisms (AAP) in multiple, accessible formats</a:t>
            </a:r>
          </a:p>
          <a:p>
            <a:pPr marL="0" lvl="0" indent="0" algn="l" rtl="0">
              <a:lnSpc>
                <a:spcPct val="115000"/>
              </a:lnSpc>
              <a:spcBef>
                <a:spcPts val="1400"/>
              </a:spcBef>
              <a:spcAft>
                <a:spcPts val="0"/>
              </a:spcAft>
              <a:buSzPts val="1400"/>
              <a:buNone/>
            </a:pPr>
            <a:r>
              <a:rPr lang="en-IN" sz="1200" b="1">
                <a:latin typeface="Arial"/>
                <a:ea typeface="Arial"/>
                <a:cs typeface="Arial"/>
                <a:sym typeface="Arial"/>
              </a:rPr>
              <a:t>Participation &amp; Decision-Making</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Assessments, consultations, monitoring, and evaluations - Assessment, and monitoring and evaluation tools and techniques: make sure that the used techniques are accessible, for household visits, focus group discussions, questionnaires, etc.</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Food management committees, etc.</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Feedback, accountability, and review processes</a:t>
            </a:r>
          </a:p>
          <a:p>
            <a:pPr marL="0" lvl="0" indent="0" algn="l" rtl="0">
              <a:lnSpc>
                <a:spcPct val="115000"/>
              </a:lnSpc>
              <a:spcBef>
                <a:spcPts val="1400"/>
              </a:spcBef>
              <a:spcAft>
                <a:spcPts val="0"/>
              </a:spcAft>
              <a:buSzPts val="1400"/>
              <a:buNone/>
            </a:pPr>
            <a:r>
              <a:rPr lang="en-IN" sz="1200" b="1">
                <a:latin typeface="Arial"/>
                <a:ea typeface="Arial"/>
                <a:cs typeface="Arial"/>
                <a:sym typeface="Arial"/>
              </a:rPr>
              <a:t>Safety, Dignity &amp; Protection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Measures to prevent harm, exploitation, abuse, and exclusion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Respectful treatment, privacy, and culturally appropriate approaches</a:t>
            </a:r>
          </a:p>
          <a:p>
            <a:pPr marL="0" lvl="0" indent="0" algn="l" rtl="0">
              <a:lnSpc>
                <a:spcPct val="115000"/>
              </a:lnSpc>
              <a:spcBef>
                <a:spcPts val="1400"/>
              </a:spcBef>
              <a:spcAft>
                <a:spcPts val="0"/>
              </a:spcAft>
              <a:buSzPts val="1400"/>
              <a:buNone/>
            </a:pPr>
            <a:r>
              <a:rPr lang="en-IN" sz="1200" b="1">
                <a:latin typeface="Arial"/>
                <a:ea typeface="Arial"/>
                <a:cs typeface="Arial"/>
                <a:sym typeface="Arial"/>
              </a:rPr>
              <a:t>Targeting &amp; Eligibility</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Criteria or verification processes should not exclude certain groups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Over-reliance on household-level assumptions rather than individual needs (Risk: exclusion of those most at risk)</a:t>
            </a:r>
            <a:endParaRPr lang="en-IN" b="0" i="0">
              <a:solidFill>
                <a:srgbClr val="000000"/>
              </a:solidFill>
              <a:latin typeface="Roboto"/>
              <a:ea typeface="Roboto"/>
              <a:cs typeface="Roboto"/>
              <a:sym typeface="Roboto"/>
            </a:endParaRPr>
          </a:p>
          <a:p>
            <a:pPr marL="0" lvl="0" indent="0" algn="l" rtl="0">
              <a:lnSpc>
                <a:spcPct val="107000"/>
              </a:lnSpc>
              <a:spcBef>
                <a:spcPts val="1200"/>
              </a:spcBef>
              <a:spcAft>
                <a:spcPts val="0"/>
              </a:spcAft>
              <a:buClr>
                <a:srgbClr val="000000"/>
              </a:buClr>
              <a:buSzPts val="1200"/>
              <a:buFont typeface="Roboto"/>
              <a:buNone/>
            </a:pPr>
            <a:r>
              <a:rPr lang="en-IN" sz="1200">
                <a:solidFill>
                  <a:srgbClr val="000000"/>
                </a:solidFill>
                <a:latin typeface="Arial"/>
                <a:ea typeface="Arial"/>
                <a:cs typeface="Arial"/>
                <a:sym typeface="Arial"/>
              </a:rPr>
              <a:t>The key takeaway is that food security accessibility means ensuring that all people—particularly those most at risk of exclusion can safely, equitably, and with dignity access assistance, information, and decision-making throughout the humanitarian response.</a:t>
            </a:r>
          </a:p>
          <a:p>
            <a:pPr marL="0" lvl="0" indent="0" algn="l" rtl="0">
              <a:lnSpc>
                <a:spcPct val="107000"/>
              </a:lnSpc>
              <a:spcBef>
                <a:spcPts val="800"/>
              </a:spcBef>
              <a:spcAft>
                <a:spcPts val="0"/>
              </a:spcAft>
              <a:buClr>
                <a:srgbClr val="000000"/>
              </a:buClr>
              <a:buSzPts val="1200"/>
              <a:buFont typeface="Roboto"/>
              <a:buNone/>
            </a:pPr>
            <a:r>
              <a:rPr lang="en-IN" sz="1200" i="0">
                <a:solidFill>
                  <a:srgbClr val="000000"/>
                </a:solidFill>
                <a:latin typeface="Arial"/>
                <a:ea typeface="Arial"/>
                <a:cs typeface="Arial"/>
                <a:sym typeface="Arial"/>
              </a:rPr>
              <a:t>Explain that when examining accessibility issue</a:t>
            </a:r>
            <a:r>
              <a:rPr lang="en-IN" sz="1200">
                <a:solidFill>
                  <a:srgbClr val="000000"/>
                </a:solidFill>
                <a:latin typeface="Arial"/>
                <a:ea typeface="Arial"/>
                <a:cs typeface="Arial"/>
                <a:sym typeface="Arial"/>
              </a:rPr>
              <a:t>s</a:t>
            </a:r>
            <a:r>
              <a:rPr lang="en-IN" sz="1200">
                <a:latin typeface="Arial"/>
                <a:ea typeface="Arial"/>
                <a:cs typeface="Arial"/>
                <a:sym typeface="Arial"/>
              </a:rPr>
              <a:t> that t</a:t>
            </a:r>
            <a:r>
              <a:rPr lang="en-IN" sz="1200" i="0">
                <a:solidFill>
                  <a:srgbClr val="000000"/>
                </a:solidFill>
                <a:latin typeface="Arial"/>
                <a:ea typeface="Arial"/>
                <a:cs typeface="Arial"/>
                <a:sym typeface="Arial"/>
              </a:rPr>
              <a:t>he meaningful participation and involvement of persons with disabilities and organizations of persons with disabilities (OPDs) in all phases of the project cycle is essential to ensure their specific needs are taken into account and to assess the quality of the intervention and provided services.</a:t>
            </a: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76831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Explain that accessibility in Food Security means ensuring people can </a:t>
            </a:r>
            <a:r>
              <a:rPr lang="en-IN" sz="1200" b="1">
                <a:latin typeface="Arial"/>
                <a:ea typeface="Arial"/>
                <a:cs typeface="Arial"/>
                <a:sym typeface="Arial"/>
              </a:rPr>
              <a:t>reach, enter, circulate within, and use services</a:t>
            </a:r>
            <a:r>
              <a:rPr lang="en-IN" sz="1200">
                <a:latin typeface="Arial"/>
                <a:ea typeface="Arial"/>
                <a:cs typeface="Arial"/>
                <a:sym typeface="Arial"/>
              </a:rPr>
              <a:t> safely, equitably, and with dignity. </a:t>
            </a:r>
          </a:p>
          <a:p>
            <a:pPr marL="0" lvl="0" indent="0" algn="just" rtl="0">
              <a:lnSpc>
                <a:spcPct val="107000"/>
              </a:lnSpc>
              <a:spcBef>
                <a:spcPts val="800"/>
              </a:spcBef>
              <a:spcAft>
                <a:spcPts val="0"/>
              </a:spcAft>
              <a:buSzPts val="1400"/>
              <a:buNone/>
            </a:pPr>
            <a:r>
              <a:rPr lang="en-IN" sz="1200">
                <a:latin typeface="Arial"/>
                <a:ea typeface="Arial"/>
                <a:cs typeface="Arial"/>
                <a:sym typeface="Arial"/>
              </a:rPr>
              <a:t>This slide illustrates that </a:t>
            </a:r>
            <a:r>
              <a:rPr lang="en-IN" sz="1200">
                <a:solidFill>
                  <a:srgbClr val="000000"/>
                </a:solidFill>
                <a:latin typeface="Arial"/>
                <a:ea typeface="Arial"/>
                <a:cs typeface="Arial"/>
                <a:sym typeface="Arial"/>
              </a:rPr>
              <a:t>w</a:t>
            </a:r>
            <a:r>
              <a:rPr lang="en-IN" sz="1200" i="0">
                <a:solidFill>
                  <a:srgbClr val="000000"/>
                </a:solidFill>
                <a:latin typeface="Arial"/>
                <a:ea typeface="Arial"/>
                <a:cs typeface="Arial"/>
                <a:sym typeface="Arial"/>
              </a:rPr>
              <a:t>hen planning accessible </a:t>
            </a:r>
            <a:r>
              <a:rPr lang="en-IN" sz="1200">
                <a:solidFill>
                  <a:srgbClr val="000000"/>
                </a:solidFill>
                <a:latin typeface="Arial"/>
                <a:ea typeface="Arial"/>
                <a:cs typeface="Arial"/>
                <a:sym typeface="Arial"/>
              </a:rPr>
              <a:t>food security facilities/services</a:t>
            </a:r>
            <a:r>
              <a:rPr lang="en-IN" sz="1200" i="0">
                <a:solidFill>
                  <a:srgbClr val="000000"/>
                </a:solidFill>
                <a:latin typeface="Arial"/>
                <a:ea typeface="Arial"/>
                <a:cs typeface="Arial"/>
                <a:sym typeface="Arial"/>
              </a:rPr>
              <a:t>, an unbroken chain of movement must be ensured from the household, shelter or institution (e.g. school, health-care facility, etc.) to the facility. This means that, in development and humanitarian contexts (including fragile settings, protracted crises and challenging environments), persons with additional and specific </a:t>
            </a:r>
            <a:r>
              <a:rPr lang="en-IN" sz="1200">
                <a:solidFill>
                  <a:srgbClr val="000000"/>
                </a:solidFill>
                <a:latin typeface="Arial"/>
                <a:ea typeface="Arial"/>
                <a:cs typeface="Arial"/>
                <a:sym typeface="Arial"/>
              </a:rPr>
              <a:t>food </a:t>
            </a:r>
            <a:r>
              <a:rPr lang="en-IN" sz="1200" i="0">
                <a:solidFill>
                  <a:srgbClr val="000000"/>
                </a:solidFill>
                <a:latin typeface="Arial"/>
                <a:ea typeface="Arial"/>
                <a:cs typeface="Arial"/>
                <a:sym typeface="Arial"/>
              </a:rPr>
              <a:t>needs – including persons with disabilities – are able to reach the</a:t>
            </a:r>
            <a:r>
              <a:rPr lang="en-IN" sz="1200">
                <a:solidFill>
                  <a:srgbClr val="000000"/>
                </a:solidFill>
                <a:latin typeface="Arial"/>
                <a:ea typeface="Arial"/>
                <a:cs typeface="Arial"/>
                <a:sym typeface="Arial"/>
              </a:rPr>
              <a:t> food security</a:t>
            </a:r>
            <a:r>
              <a:rPr lang="en-IN" sz="1200" i="0">
                <a:solidFill>
                  <a:srgbClr val="000000"/>
                </a:solidFill>
                <a:latin typeface="Arial"/>
                <a:ea typeface="Arial"/>
                <a:cs typeface="Arial"/>
                <a:sym typeface="Arial"/>
              </a:rPr>
              <a:t> facilit</a:t>
            </a:r>
            <a:r>
              <a:rPr lang="en-IN" sz="1200">
                <a:solidFill>
                  <a:srgbClr val="000000"/>
                </a:solidFill>
                <a:latin typeface="Arial"/>
                <a:ea typeface="Arial"/>
                <a:cs typeface="Arial"/>
                <a:sym typeface="Arial"/>
              </a:rPr>
              <a:t>ies</a:t>
            </a:r>
            <a:r>
              <a:rPr lang="en-IN" sz="1200" i="0">
                <a:solidFill>
                  <a:srgbClr val="000000"/>
                </a:solidFill>
                <a:latin typeface="Arial"/>
                <a:ea typeface="Arial"/>
                <a:cs typeface="Arial"/>
                <a:sym typeface="Arial"/>
              </a:rPr>
              <a:t>, while the design of the infrastructure must ensure that they are able to enter the facility, to circulate around it, and to use it freely and independently</a:t>
            </a:r>
            <a:r>
              <a:rPr lang="en-IN" sz="1200">
                <a:solidFill>
                  <a:srgbClr val="000000"/>
                </a:solidFill>
                <a:latin typeface="Arial"/>
                <a:ea typeface="Arial"/>
                <a:cs typeface="Arial"/>
                <a:sym typeface="Arial"/>
              </a:rPr>
              <a:t>.</a:t>
            </a:r>
            <a:endParaRPr lang="en-IN" sz="9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R.E.C.U. is a UNICEF WASH accessibility framework</a:t>
            </a:r>
            <a:r>
              <a:rPr lang="en-IN" sz="1200">
                <a:solidFill>
                  <a:srgbClr val="000000"/>
                </a:solidFill>
                <a:latin typeface="Arial"/>
                <a:ea typeface="Arial"/>
                <a:cs typeface="Arial"/>
                <a:sym typeface="Arial"/>
              </a:rPr>
              <a:t>, however, the same logic can apply</a:t>
            </a:r>
            <a:r>
              <a:rPr lang="en-IN" sz="1200">
                <a:latin typeface="Arial"/>
                <a:ea typeface="Arial"/>
                <a:cs typeface="Arial"/>
                <a:sym typeface="Arial"/>
              </a:rPr>
              <a:t> across sectors including food security programmes which must ensure people can reach, enter, circulate and use assistance safely, equitably, and with dignity.</a:t>
            </a:r>
            <a:endParaRPr lang="en-IN" sz="1200">
              <a:solidFill>
                <a:srgbClr val="000000"/>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4613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https://disabilityreferencegroup.org/portfolio-items/introduction-to-disability-inclusive-humanitarian-action/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3</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70637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a:latin typeface="Arial"/>
                <a:ea typeface="Arial"/>
                <a:cs typeface="Arial"/>
                <a:sym typeface="Arial"/>
              </a:rPr>
              <a:t>Facilitator Notes:</a:t>
            </a:r>
          </a:p>
          <a:p>
            <a:pPr marL="457200" lvl="0" indent="-342900" algn="just" rtl="0">
              <a:lnSpc>
                <a:spcPct val="107000"/>
              </a:lnSpc>
              <a:spcBef>
                <a:spcPts val="800"/>
              </a:spcBef>
              <a:spcAft>
                <a:spcPts val="0"/>
              </a:spcAft>
              <a:buSzPts val="1800"/>
              <a:buFont typeface="Arial"/>
              <a:buChar char="●"/>
            </a:pPr>
            <a:r>
              <a:rPr lang="en-IN" sz="1800">
                <a:latin typeface="Arial"/>
                <a:ea typeface="Arial"/>
                <a:cs typeface="Arial"/>
                <a:sym typeface="Arial"/>
              </a:rPr>
              <a:t>Following the explanations you provided the participants with on accessibility continuum, use this slide to clarify the R.E.C.U. approach.</a:t>
            </a:r>
          </a:p>
          <a:p>
            <a:pPr marL="457200" lvl="0" indent="-342900" algn="l" rtl="0">
              <a:lnSpc>
                <a:spcPct val="115000"/>
              </a:lnSpc>
              <a:spcBef>
                <a:spcPts val="0"/>
              </a:spcBef>
              <a:spcAft>
                <a:spcPts val="0"/>
              </a:spcAft>
              <a:buSzPts val="1800"/>
              <a:buFont typeface="Arial"/>
              <a:buChar char="●"/>
            </a:pPr>
            <a:r>
              <a:rPr lang="en-IN" sz="1800">
                <a:latin typeface="Arial"/>
                <a:ea typeface="Arial"/>
                <a:cs typeface="Arial"/>
                <a:sym typeface="Arial"/>
              </a:rPr>
              <a:t>Explain that, while R.E.C.U. was developed for WASH, but the same logic applies to food security. HI has used the R.E.C.U approach to conduct audits at food distribution points in Ethiopia. </a:t>
            </a:r>
          </a:p>
          <a:p>
            <a:pPr marL="457200" lvl="0" indent="-342900" algn="l" rtl="0">
              <a:lnSpc>
                <a:spcPct val="115000"/>
              </a:lnSpc>
              <a:spcBef>
                <a:spcPts val="0"/>
              </a:spcBef>
              <a:spcAft>
                <a:spcPts val="0"/>
              </a:spcAft>
              <a:buSzPts val="1800"/>
              <a:buFont typeface="Arial"/>
              <a:buChar char="●"/>
            </a:pPr>
            <a:r>
              <a:rPr lang="en-IN" sz="1800">
                <a:latin typeface="Arial"/>
                <a:ea typeface="Arial"/>
                <a:cs typeface="Arial"/>
                <a:sym typeface="Arial"/>
              </a:rPr>
              <a:t>Go through each one reading the explanations/definitions. </a:t>
            </a:r>
          </a:p>
          <a:p>
            <a:pPr marL="457200" lvl="0" indent="-342900" algn="l" rtl="0">
              <a:lnSpc>
                <a:spcPct val="115000"/>
              </a:lnSpc>
              <a:spcBef>
                <a:spcPts val="0"/>
              </a:spcBef>
              <a:spcAft>
                <a:spcPts val="0"/>
              </a:spcAft>
              <a:buSzPts val="1800"/>
              <a:buFont typeface="Arial"/>
              <a:buChar char="●"/>
            </a:pPr>
            <a:r>
              <a:rPr lang="en-IN" sz="1800">
                <a:latin typeface="Arial"/>
                <a:ea typeface="Arial"/>
                <a:cs typeface="Arial"/>
                <a:sym typeface="Arial"/>
              </a:rPr>
              <a:t>Organize the participants in pairs or in groups (depending on the number and experience of the participants).</a:t>
            </a:r>
          </a:p>
          <a:p>
            <a:pPr marL="457200" lvl="0" indent="-342900" algn="l" rtl="0">
              <a:lnSpc>
                <a:spcPct val="115000"/>
              </a:lnSpc>
              <a:spcBef>
                <a:spcPts val="0"/>
              </a:spcBef>
              <a:spcAft>
                <a:spcPts val="0"/>
              </a:spcAft>
              <a:buSzPts val="1800"/>
              <a:buFont typeface="Arial"/>
              <a:buChar char="●"/>
            </a:pPr>
            <a:r>
              <a:rPr lang="en-IN" sz="1800">
                <a:latin typeface="Arial"/>
                <a:ea typeface="Arial"/>
                <a:cs typeface="Arial"/>
                <a:sym typeface="Arial"/>
              </a:rPr>
              <a:t>Ask the participants to apply the R.E.C.U. approach to physical and non-physical accessibility to food security (food distribution sites, food or CVA distributions, and food and nutrition promotion, etc.). Ask them to provide some examples for each one (Reach, Enter, Circulate, Use) in relation to food security. </a:t>
            </a:r>
          </a:p>
          <a:p>
            <a:pPr marL="0" lvl="0" indent="0" algn="l" rtl="0">
              <a:lnSpc>
                <a:spcPct val="115000"/>
              </a:lnSpc>
              <a:spcBef>
                <a:spcPts val="1200"/>
              </a:spcBef>
              <a:spcAft>
                <a:spcPts val="0"/>
              </a:spcAft>
              <a:buSzPts val="1400"/>
              <a:buNone/>
            </a:pPr>
            <a:r>
              <a:rPr lang="en-IN" sz="1800">
                <a:latin typeface="Arial"/>
                <a:ea typeface="Arial"/>
                <a:cs typeface="Arial"/>
                <a:sym typeface="Arial"/>
              </a:rPr>
              <a:t>Here are some examples to prompt the discussions:  </a:t>
            </a:r>
          </a:p>
          <a:p>
            <a:pPr marL="457200" lvl="0" indent="-342900" algn="l" rtl="0">
              <a:lnSpc>
                <a:spcPct val="115000"/>
              </a:lnSpc>
              <a:spcBef>
                <a:spcPts val="1200"/>
              </a:spcBef>
              <a:spcAft>
                <a:spcPts val="0"/>
              </a:spcAft>
              <a:buClr>
                <a:schemeClr val="dk1"/>
              </a:buClr>
              <a:buSzPts val="1800"/>
              <a:buFont typeface="Arial"/>
              <a:buChar char="●"/>
            </a:pPr>
            <a:r>
              <a:rPr lang="en-IN" sz="1800">
                <a:latin typeface="Arial"/>
                <a:ea typeface="Arial"/>
                <a:cs typeface="Arial"/>
                <a:sym typeface="Arial"/>
              </a:rPr>
              <a:t>Reach: </a:t>
            </a:r>
          </a:p>
          <a:p>
            <a:pPr marL="914400" lvl="1" indent="-342900" algn="l" rtl="0">
              <a:lnSpc>
                <a:spcPct val="115000"/>
              </a:lnSpc>
              <a:spcBef>
                <a:spcPts val="0"/>
              </a:spcBef>
              <a:spcAft>
                <a:spcPts val="0"/>
              </a:spcAft>
              <a:buClr>
                <a:schemeClr val="dk1"/>
              </a:buClr>
              <a:buSzPts val="1800"/>
              <a:buFont typeface="Arial"/>
              <a:buChar char="○"/>
            </a:pPr>
            <a:r>
              <a:rPr lang="en-IN" sz="1800">
                <a:latin typeface="Arial"/>
                <a:ea typeface="Arial"/>
                <a:cs typeface="Arial"/>
                <a:sym typeface="Arial"/>
              </a:rPr>
              <a:t>Physical - Can people reach food and nutrition assistance safely reach( food distributions, markets, CVA vendors, or nutrition sites)? Are there direct distribution to households with persons with disabilities who cannot travel to distribution points? Are there flexible distribution points ensuring accessible transport options to the site and avoiding locations with steep terrain.</a:t>
            </a:r>
          </a:p>
          <a:p>
            <a:pPr marL="914400" lvl="1" indent="-342900" algn="l" rtl="0">
              <a:lnSpc>
                <a:spcPct val="115000"/>
              </a:lnSpc>
              <a:spcBef>
                <a:spcPts val="0"/>
              </a:spcBef>
              <a:spcAft>
                <a:spcPts val="0"/>
              </a:spcAft>
              <a:buClr>
                <a:schemeClr val="dk1"/>
              </a:buClr>
              <a:buSzPts val="1800"/>
              <a:buFont typeface="Arial"/>
              <a:buChar char="○"/>
            </a:pPr>
            <a:r>
              <a:rPr lang="en-IN" sz="1800">
                <a:latin typeface="Arial"/>
                <a:ea typeface="Arial"/>
                <a:cs typeface="Arial"/>
                <a:sym typeface="Arial"/>
              </a:rPr>
              <a:t>Non-physical - Information on Food &amp; Nutrition services provided in multiple formats (Braille, audio)</a:t>
            </a:r>
          </a:p>
          <a:p>
            <a:pPr marL="457200" lvl="0" indent="-342900" algn="l" rtl="0">
              <a:lnSpc>
                <a:spcPct val="115000"/>
              </a:lnSpc>
              <a:spcBef>
                <a:spcPts val="0"/>
              </a:spcBef>
              <a:spcAft>
                <a:spcPts val="0"/>
              </a:spcAft>
              <a:buClr>
                <a:schemeClr val="dk1"/>
              </a:buClr>
              <a:buSzPts val="1800"/>
              <a:buFont typeface="Arial"/>
              <a:buChar char="●"/>
            </a:pPr>
            <a:r>
              <a:rPr lang="en-IN" sz="1800">
                <a:latin typeface="Arial"/>
                <a:ea typeface="Arial"/>
                <a:cs typeface="Arial"/>
                <a:sym typeface="Arial"/>
              </a:rPr>
              <a:t>Enter:</a:t>
            </a:r>
          </a:p>
          <a:p>
            <a:pPr marL="914400" lvl="1" indent="-342900" algn="l" rtl="0">
              <a:lnSpc>
                <a:spcPct val="115000"/>
              </a:lnSpc>
              <a:spcBef>
                <a:spcPts val="0"/>
              </a:spcBef>
              <a:spcAft>
                <a:spcPts val="0"/>
              </a:spcAft>
              <a:buClr>
                <a:schemeClr val="dk1"/>
              </a:buClr>
              <a:buSzPts val="1800"/>
              <a:buFont typeface="Arial"/>
              <a:buChar char="○"/>
            </a:pPr>
            <a:r>
              <a:rPr lang="en-IN" sz="1800">
                <a:latin typeface="Arial"/>
                <a:ea typeface="Arial"/>
                <a:cs typeface="Arial"/>
                <a:sym typeface="Arial"/>
              </a:rPr>
              <a:t>Physical - Can they enter distribution sites, markets, registration points, shops, or programme venues?</a:t>
            </a:r>
          </a:p>
          <a:p>
            <a:pPr marL="914400" lvl="1" indent="-342900" algn="l" rtl="0">
              <a:lnSpc>
                <a:spcPct val="115000"/>
              </a:lnSpc>
              <a:spcBef>
                <a:spcPts val="0"/>
              </a:spcBef>
              <a:spcAft>
                <a:spcPts val="0"/>
              </a:spcAft>
              <a:buClr>
                <a:schemeClr val="dk1"/>
              </a:buClr>
              <a:buSzPts val="1800"/>
              <a:buFont typeface="Arial"/>
              <a:buChar char="○"/>
            </a:pPr>
            <a:r>
              <a:rPr lang="en-IN" sz="1800">
                <a:latin typeface="Arial"/>
                <a:ea typeface="Arial"/>
                <a:cs typeface="Arial"/>
                <a:sym typeface="Arial"/>
              </a:rPr>
              <a:t>Non-physical - Are entry points and doors marked with clear signage (visual symbols, Braille, easy-to-read text)​. Are there visual contrast markings on steps to help those with visual impairments​. Are there clear tactile indicators for ramps and staircases.</a:t>
            </a:r>
          </a:p>
          <a:p>
            <a:pPr marL="4572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Circulate</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Physical - Can people circulate and move through queues, waiting areas, verification points, and collection areas safely and independently?</a:t>
            </a:r>
          </a:p>
          <a:p>
            <a:pPr marL="914400" lvl="1" indent="-342900" algn="l" rtl="0">
              <a:lnSpc>
                <a:spcPct val="115000"/>
              </a:lnSpc>
              <a:spcBef>
                <a:spcPts val="0"/>
              </a:spcBef>
              <a:spcAft>
                <a:spcPts val="0"/>
              </a:spcAft>
              <a:buClr>
                <a:schemeClr val="dk1"/>
              </a:buClr>
              <a:buSzPts val="1800"/>
              <a:buFont typeface="Arial"/>
              <a:buChar char="○"/>
            </a:pPr>
            <a:r>
              <a:rPr lang="en-IN" sz="1800">
                <a:latin typeface="Arial"/>
                <a:ea typeface="Arial"/>
                <a:cs typeface="Arial"/>
                <a:sym typeface="Arial"/>
              </a:rPr>
              <a:t>Non-physical - Training for staff on inclusive communication and assisting persons with disabilities. Regular community feedback on accessibility and safety concerns.</a:t>
            </a:r>
          </a:p>
          <a:p>
            <a:pPr marL="4572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Use</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Physical - Can people use food, CVA, vouchers, digital systems, inputs, and processes independently, safely, and with dignity? People can safely transport, store, prepare, and consume food in ways that meet their needs and preferences. This includes ensuring appropriate packaging, clear and accessible information (e.g. preparation, storage, dietary guidance), and identifying any barriers such as hidden costs, limited cooking capacity, or accessibility challenges within the household environment.</a:t>
            </a:r>
          </a:p>
          <a:p>
            <a:pPr marL="0" lvl="0" indent="0" algn="just" rtl="0">
              <a:lnSpc>
                <a:spcPct val="107000"/>
              </a:lnSpc>
              <a:spcBef>
                <a:spcPts val="1200"/>
              </a:spcBef>
              <a:spcAft>
                <a:spcPts val="0"/>
              </a:spcAft>
              <a:buSzPts val="1400"/>
              <a:buNone/>
            </a:pPr>
            <a:r>
              <a:rPr lang="en-IN" sz="1800"/>
              <a:t>After the group work, wrap it up by saying, that the key message is that </a:t>
            </a:r>
            <a:r>
              <a:rPr lang="en-IN" sz="1800">
                <a:latin typeface="Arial"/>
                <a:ea typeface="Arial"/>
                <a:cs typeface="Arial"/>
                <a:sym typeface="Arial"/>
              </a:rPr>
              <a:t>accessibility means ensuring people can </a:t>
            </a:r>
            <a:r>
              <a:rPr lang="en-IN" sz="1800" b="1">
                <a:latin typeface="Arial"/>
                <a:ea typeface="Arial"/>
                <a:cs typeface="Arial"/>
                <a:sym typeface="Arial"/>
              </a:rPr>
              <a:t>reach, enter, circulate within, and use services</a:t>
            </a:r>
            <a:r>
              <a:rPr lang="en-IN" sz="1800">
                <a:latin typeface="Arial"/>
                <a:ea typeface="Arial"/>
                <a:cs typeface="Arial"/>
                <a:sym typeface="Arial"/>
              </a:rPr>
              <a:t> safely, equitably, and with dignity.</a:t>
            </a:r>
            <a:endParaRPr lang="en-IN" sz="1800"/>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09330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a:latin typeface="Arial"/>
                <a:ea typeface="Arial"/>
                <a:cs typeface="Arial"/>
                <a:sym typeface="Arial"/>
              </a:rPr>
              <a:t>Facilitator notes:</a:t>
            </a:r>
          </a:p>
          <a:p>
            <a:pPr marL="0" lvl="0" indent="0" algn="just" rtl="0">
              <a:lnSpc>
                <a:spcPct val="100000"/>
              </a:lnSpc>
              <a:spcBef>
                <a:spcPts val="0"/>
              </a:spcBef>
              <a:spcAft>
                <a:spcPts val="0"/>
              </a:spcAft>
              <a:buClr>
                <a:schemeClr val="dk1"/>
              </a:buClr>
              <a:buSzPts val="1100"/>
              <a:buFont typeface="Arial"/>
              <a:buNone/>
            </a:pPr>
            <a:endParaRPr lang="en-IN"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800" b="1">
                <a:latin typeface="Arial"/>
                <a:ea typeface="Arial"/>
                <a:cs typeface="Arial"/>
                <a:sym typeface="Arial"/>
              </a:rPr>
              <a:t>Needs Assessment &amp; Monitoring:</a:t>
            </a:r>
          </a:p>
          <a:p>
            <a:pPr marL="0" lvl="0" indent="0" algn="just" rtl="0">
              <a:lnSpc>
                <a:spcPct val="100000"/>
              </a:lnSpc>
              <a:spcBef>
                <a:spcPts val="0"/>
              </a:spcBef>
              <a:spcAft>
                <a:spcPts val="0"/>
              </a:spcAft>
              <a:buClr>
                <a:schemeClr val="dk1"/>
              </a:buClr>
              <a:buSzPts val="1100"/>
              <a:buFont typeface="Arial"/>
              <a:buNone/>
            </a:pPr>
            <a:r>
              <a:rPr lang="en-IN" sz="1800">
                <a:latin typeface="Arial"/>
                <a:ea typeface="Arial"/>
                <a:cs typeface="Arial"/>
                <a:sym typeface="Arial"/>
              </a:rPr>
              <a:t>Remember, how, who and what we ask needs to be an inclusive and accessible process if we are going to get useful and relevant information. Emphasize that the responsibility lies with humanitarian actors to undertake inclusion needs assessment and monitoring.  Most existing needs assessments don’t identify barriers so specific questions may need to be added and/or reviewed. </a:t>
            </a:r>
            <a:endParaRPr lang="en-IN" sz="1800">
              <a:solidFill>
                <a:srgbClr val="444444"/>
              </a:solidFill>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endParaRPr lang="en-IN"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800" b="1">
                <a:latin typeface="Arial"/>
                <a:ea typeface="Arial"/>
                <a:cs typeface="Arial"/>
                <a:sym typeface="Arial"/>
              </a:rPr>
              <a:t>Accessibility Audits:</a:t>
            </a:r>
          </a:p>
          <a:p>
            <a:pPr marL="457200" lvl="0" indent="-342900" algn="just" rtl="0">
              <a:lnSpc>
                <a:spcPct val="100000"/>
              </a:lnSpc>
              <a:spcBef>
                <a:spcPts val="0"/>
              </a:spcBef>
              <a:spcAft>
                <a:spcPts val="0"/>
              </a:spcAft>
              <a:buClr>
                <a:schemeClr val="dk1"/>
              </a:buClr>
              <a:buSzPts val="1800"/>
              <a:buFont typeface="Arial"/>
              <a:buChar char="●"/>
            </a:pPr>
            <a:r>
              <a:rPr lang="en-IN" sz="1800">
                <a:latin typeface="Arial"/>
                <a:ea typeface="Arial"/>
                <a:cs typeface="Arial"/>
                <a:sym typeface="Arial"/>
              </a:rPr>
              <a:t>Accessibility audits may include assessment for physical or infrastructure barriers, as well as of processes, service protocols and practices​. </a:t>
            </a:r>
          </a:p>
          <a:p>
            <a:pPr marL="457200" lvl="0" indent="-342900" algn="just" rtl="0">
              <a:lnSpc>
                <a:spcPct val="100000"/>
              </a:lnSpc>
              <a:spcBef>
                <a:spcPts val="0"/>
              </a:spcBef>
              <a:spcAft>
                <a:spcPts val="0"/>
              </a:spcAft>
              <a:buClr>
                <a:schemeClr val="dk1"/>
              </a:buClr>
              <a:buSzPts val="1800"/>
              <a:buFont typeface="Arial"/>
              <a:buChar char="●"/>
            </a:pPr>
            <a:r>
              <a:rPr lang="en-IN" sz="1800">
                <a:latin typeface="Arial"/>
                <a:ea typeface="Arial"/>
                <a:cs typeface="Arial"/>
                <a:sym typeface="Arial"/>
              </a:rPr>
              <a:t>They should be conducted jointly with persons with disabilities and/or through a self-audit.</a:t>
            </a:r>
          </a:p>
          <a:p>
            <a:pPr marL="0" lvl="0" indent="0" algn="just" rtl="0">
              <a:lnSpc>
                <a:spcPct val="100000"/>
              </a:lnSpc>
              <a:spcBef>
                <a:spcPts val="0"/>
              </a:spcBef>
              <a:spcAft>
                <a:spcPts val="0"/>
              </a:spcAft>
              <a:buClr>
                <a:schemeClr val="dk1"/>
              </a:buClr>
              <a:buSzPts val="1100"/>
              <a:buFont typeface="Arial"/>
              <a:buNone/>
            </a:pPr>
            <a:endParaRPr lang="en-IN" sz="1800">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800">
                <a:latin typeface="Arial"/>
                <a:ea typeface="Arial"/>
                <a:cs typeface="Arial"/>
                <a:sym typeface="Arial"/>
              </a:rPr>
              <a:t>In both cases, </a:t>
            </a:r>
          </a:p>
          <a:p>
            <a:pPr marL="457200" lvl="0" indent="-342900" algn="just" rtl="0">
              <a:lnSpc>
                <a:spcPct val="100000"/>
              </a:lnSpc>
              <a:spcBef>
                <a:spcPts val="0"/>
              </a:spcBef>
              <a:spcAft>
                <a:spcPts val="0"/>
              </a:spcAft>
              <a:buClr>
                <a:schemeClr val="dk1"/>
              </a:buClr>
              <a:buSzPts val="1800"/>
              <a:buFont typeface="Calibri"/>
              <a:buChar char="●"/>
            </a:pPr>
            <a:r>
              <a:rPr lang="en-IN" sz="1800" b="1">
                <a:latin typeface="Arial"/>
                <a:ea typeface="Arial"/>
                <a:cs typeface="Arial"/>
                <a:sym typeface="Arial"/>
              </a:rPr>
              <a:t>Who do we ask</a:t>
            </a:r>
            <a:r>
              <a:rPr lang="en-IN" sz="1800">
                <a:latin typeface="Arial"/>
                <a:ea typeface="Arial"/>
                <a:cs typeface="Arial"/>
                <a:sym typeface="Arial"/>
              </a:rPr>
              <a:t>? OPDs, diverse persons with disabilities (intersectional diversity), key informers with disabilities, </a:t>
            </a:r>
          </a:p>
          <a:p>
            <a:pPr marL="457200" lvl="0" indent="-342900" algn="just" rtl="0">
              <a:lnSpc>
                <a:spcPct val="100000"/>
              </a:lnSpc>
              <a:spcBef>
                <a:spcPts val="0"/>
              </a:spcBef>
              <a:spcAft>
                <a:spcPts val="0"/>
              </a:spcAft>
              <a:buClr>
                <a:schemeClr val="dk1"/>
              </a:buClr>
              <a:buSzPts val="1800"/>
              <a:buFont typeface="Calibri"/>
              <a:buChar char="●"/>
            </a:pPr>
            <a:r>
              <a:rPr lang="en-IN" sz="1800" b="1">
                <a:latin typeface="Arial"/>
                <a:ea typeface="Arial"/>
                <a:cs typeface="Arial"/>
                <a:sym typeface="Arial"/>
              </a:rPr>
              <a:t>How do we ask?</a:t>
            </a:r>
            <a:r>
              <a:rPr lang="en-IN" sz="1800">
                <a:latin typeface="Arial"/>
                <a:ea typeface="Arial"/>
                <a:cs typeface="Arial"/>
                <a:sym typeface="Arial"/>
              </a:rPr>
              <a:t> Focus Group Discussions, Site Observations, Key informant interviews</a:t>
            </a:r>
          </a:p>
          <a:p>
            <a:pPr marL="457200" lvl="0" indent="-342900" algn="just" rtl="0">
              <a:lnSpc>
                <a:spcPct val="100000"/>
              </a:lnSpc>
              <a:spcBef>
                <a:spcPts val="0"/>
              </a:spcBef>
              <a:spcAft>
                <a:spcPts val="0"/>
              </a:spcAft>
              <a:buClr>
                <a:schemeClr val="dk1"/>
              </a:buClr>
              <a:buSzPts val="1800"/>
              <a:buFont typeface="Calibri"/>
              <a:buChar char="●"/>
            </a:pPr>
            <a:r>
              <a:rPr lang="en-IN" sz="1800" b="1">
                <a:latin typeface="Arial"/>
                <a:ea typeface="Arial"/>
                <a:cs typeface="Arial"/>
                <a:sym typeface="Arial"/>
              </a:rPr>
              <a:t>What do we ask?</a:t>
            </a:r>
            <a:r>
              <a:rPr lang="en-IN" sz="1800">
                <a:latin typeface="Arial"/>
                <a:ea typeface="Arial"/>
                <a:cs typeface="Arial"/>
                <a:sym typeface="Arial"/>
              </a:rPr>
              <a:t> </a:t>
            </a:r>
          </a:p>
          <a:p>
            <a:pPr marL="914400" lvl="1" indent="-342900" algn="just" rtl="0">
              <a:lnSpc>
                <a:spcPct val="100000"/>
              </a:lnSpc>
              <a:spcBef>
                <a:spcPts val="0"/>
              </a:spcBef>
              <a:spcAft>
                <a:spcPts val="0"/>
              </a:spcAft>
              <a:buClr>
                <a:schemeClr val="dk1"/>
              </a:buClr>
              <a:buSzPts val="1800"/>
              <a:buChar char="o"/>
            </a:pPr>
            <a:r>
              <a:rPr lang="en-IN" sz="1800">
                <a:latin typeface="Arial"/>
                <a:ea typeface="Arial"/>
                <a:cs typeface="Arial"/>
                <a:sym typeface="Arial"/>
              </a:rPr>
              <a:t>Questions identifying barriers to access services, information and facilities</a:t>
            </a:r>
          </a:p>
          <a:p>
            <a:pPr marL="914400" lvl="1" indent="-342900" algn="just" rtl="0">
              <a:lnSpc>
                <a:spcPct val="100000"/>
              </a:lnSpc>
              <a:spcBef>
                <a:spcPts val="0"/>
              </a:spcBef>
              <a:spcAft>
                <a:spcPts val="0"/>
              </a:spcAft>
              <a:buClr>
                <a:schemeClr val="dk1"/>
              </a:buClr>
              <a:buSzPts val="1800"/>
              <a:buChar char="o"/>
            </a:pPr>
            <a:r>
              <a:rPr lang="en-IN" sz="1800">
                <a:latin typeface="Arial"/>
                <a:ea typeface="Arial"/>
                <a:cs typeface="Arial"/>
                <a:sym typeface="Arial"/>
              </a:rPr>
              <a:t>Questions on what actions are needed to remove barriers, or reduce their effects, and improve the resilience, protection, independence and participation of persons with disabilities</a:t>
            </a:r>
          </a:p>
          <a:p>
            <a:pPr marL="0" lvl="0" indent="0" algn="just" rtl="0">
              <a:lnSpc>
                <a:spcPct val="100000"/>
              </a:lnSpc>
              <a:spcBef>
                <a:spcPts val="0"/>
              </a:spcBef>
              <a:spcAft>
                <a:spcPts val="0"/>
              </a:spcAft>
              <a:buClr>
                <a:schemeClr val="dk1"/>
              </a:buClr>
              <a:buSzPts val="1100"/>
              <a:buFont typeface="Arial"/>
              <a:buNone/>
            </a:pPr>
            <a:endParaRPr lang="en-IN" sz="1800" b="1">
              <a:latin typeface="Arial"/>
              <a:ea typeface="Arial"/>
              <a:cs typeface="Arial"/>
              <a:sym typeface="Arial"/>
            </a:endParaRPr>
          </a:p>
          <a:p>
            <a:pPr marL="0" lvl="0" indent="0" algn="just" rtl="0">
              <a:lnSpc>
                <a:spcPct val="100000"/>
              </a:lnSpc>
              <a:spcBef>
                <a:spcPts val="0"/>
              </a:spcBef>
              <a:spcAft>
                <a:spcPts val="0"/>
              </a:spcAft>
              <a:buClr>
                <a:schemeClr val="dk1"/>
              </a:buClr>
              <a:buSzPts val="1100"/>
              <a:buFont typeface="Arial"/>
              <a:buNone/>
            </a:pPr>
            <a:r>
              <a:rPr lang="en-IN" sz="1800" b="1">
                <a:latin typeface="Arial"/>
                <a:ea typeface="Arial"/>
                <a:cs typeface="Arial"/>
                <a:sym typeface="Arial"/>
              </a:rPr>
              <a:t>Facilitator note: </a:t>
            </a:r>
            <a:r>
              <a:rPr lang="en-IN" sz="1800">
                <a:latin typeface="Arial"/>
                <a:ea typeface="Arial"/>
                <a:cs typeface="Arial"/>
                <a:sym typeface="Arial"/>
              </a:rPr>
              <a:t> Emphasise accessibility is not a privilege or a ‘nice to do’, it is a right and a ‘must-do’. </a:t>
            </a:r>
          </a:p>
          <a:p>
            <a:pPr marL="0" lvl="0" indent="0" algn="just" rtl="0">
              <a:lnSpc>
                <a:spcPct val="107000"/>
              </a:lnSpc>
              <a:spcBef>
                <a:spcPts val="0"/>
              </a:spcBef>
              <a:spcAft>
                <a:spcPts val="0"/>
              </a:spcAft>
              <a:buSzPts val="1400"/>
              <a:buNone/>
            </a:pPr>
            <a:endParaRPr lang="en-IN" sz="1800"/>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1457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 </a:t>
            </a:r>
          </a:p>
          <a:p>
            <a:pPr marL="457200" lvl="0" indent="-342900" algn="l" rtl="0">
              <a:lnSpc>
                <a:spcPct val="115000"/>
              </a:lnSpc>
              <a:spcBef>
                <a:spcPts val="1200"/>
              </a:spcBef>
              <a:spcAft>
                <a:spcPts val="0"/>
              </a:spcAft>
              <a:buSzPts val="1800"/>
              <a:buFont typeface="Arial"/>
              <a:buChar char="●"/>
            </a:pPr>
            <a:r>
              <a:rPr lang="en-IN" sz="1200">
                <a:latin typeface="Arial"/>
                <a:ea typeface="Arial"/>
                <a:cs typeface="Arial"/>
                <a:sym typeface="Arial"/>
              </a:rPr>
              <a:t>Begin by </a:t>
            </a:r>
            <a:r>
              <a:rPr lang="en-IN" sz="1200" b="1">
                <a:latin typeface="Arial"/>
                <a:ea typeface="Arial"/>
                <a:cs typeface="Arial"/>
                <a:sym typeface="Arial"/>
              </a:rPr>
              <a:t>reading the slide</a:t>
            </a:r>
            <a:r>
              <a:rPr lang="en-IN" sz="1200">
                <a:latin typeface="Arial"/>
                <a:ea typeface="Arial"/>
                <a:cs typeface="Arial"/>
                <a:sym typeface="Arial"/>
              </a:rPr>
              <a:t> with participants.</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Then explain that, in humanitarian contexts, accessibility and safety must be assessed not only during design, but also during implementation, monitoring, and evaluation. In the food security sector, this is often done through rapid accessibility and safety audits, which rely largely on direct visual observation to quickly identify barriers and risks. This is also done in the WASH sector. </a:t>
            </a: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Explain that HI has adapted and used the R.E.C.U. framework and other WASH accessibility tools to conduct accessibility and safety audits at food distribution sites particularly in Ethiopia. This experience demonstrates that, although R.E.C.U. was developed for the WASH sector, its logic is highly transferable to food security contexts.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Highlight that the </a:t>
            </a:r>
            <a:r>
              <a:rPr lang="en-IN" sz="1200" b="1">
                <a:latin typeface="Arial"/>
                <a:ea typeface="Arial"/>
                <a:cs typeface="Arial"/>
                <a:sym typeface="Arial"/>
              </a:rPr>
              <a:t>Global WASH Cluster Safety and Accessibility Toolkit (2023)</a:t>
            </a:r>
            <a:r>
              <a:rPr lang="en-IN" sz="1200">
                <a:latin typeface="Arial"/>
                <a:ea typeface="Arial"/>
                <a:cs typeface="Arial"/>
                <a:sym typeface="Arial"/>
              </a:rPr>
              <a:t> provides a practical checklist to assess whether WASH facilities are safe, accessible, and usable for all, including persons with disabilities and other at-risk groups. These audits are designed to be quick, practical, and field-friendly, even when detailed assessment data are not available. Here’s the link: </a:t>
            </a:r>
            <a:r>
              <a:rPr lang="en-IN" sz="1200" u="sng">
                <a:solidFill>
                  <a:schemeClr val="hlink"/>
                </a:solidFill>
                <a:latin typeface="Arial"/>
                <a:ea typeface="Arial"/>
                <a:cs typeface="Arial"/>
                <a:sym typeface="Arial"/>
                <a:hlinkClick r:id="rId3"/>
              </a:rPr>
              <a:t>https://washcluster.atlassian.net/wiki/spaces/CTK/pages/2394456065/WASH+Safety+and+Accessibility+Toolkit</a:t>
            </a:r>
            <a:endParaRPr lang="en-IN" sz="1200">
              <a:latin typeface="Arial"/>
              <a:ea typeface="Arial"/>
              <a:cs typeface="Arial"/>
              <a:sym typeface="Arial"/>
            </a:endParaRPr>
          </a:p>
          <a:p>
            <a:pPr marL="457200" lvl="0" indent="-342900" algn="l" rtl="0">
              <a:lnSpc>
                <a:spcPct val="115000"/>
              </a:lnSpc>
              <a:spcBef>
                <a:spcPts val="0"/>
              </a:spcBef>
              <a:spcAft>
                <a:spcPts val="0"/>
              </a:spcAft>
              <a:buSzPts val="1800"/>
              <a:buFont typeface="Arial"/>
              <a:buChar char="●"/>
            </a:pPr>
            <a:r>
              <a:rPr lang="en-IN" sz="1200">
                <a:latin typeface="Arial"/>
                <a:ea typeface="Arial"/>
                <a:cs typeface="Arial"/>
                <a:sym typeface="Arial"/>
              </a:rPr>
              <a:t>Conclude by emphasizing that, in this module, participants will apply the same R.E.C.U. logic to food security and nutrition activities to help identify accessibility barriers and practical enablers that support safe and equitable access to food security and nutrition services.</a:t>
            </a: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26355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274320" lvl="0" indent="0" algn="just" rtl="0">
              <a:lnSpc>
                <a:spcPct val="100000"/>
              </a:lnSpc>
              <a:spcBef>
                <a:spcPts val="1200"/>
              </a:spcBef>
              <a:spcAft>
                <a:spcPts val="0"/>
              </a:spcAft>
              <a:buSzPts val="1400"/>
              <a:buNone/>
            </a:pPr>
            <a:r>
              <a:rPr lang="en-IN" sz="1200" b="1">
                <a:latin typeface="Arial"/>
                <a:ea typeface="Arial"/>
                <a:cs typeface="Arial"/>
                <a:sym typeface="Arial"/>
              </a:rPr>
              <a:t>Facilitator Notes: </a:t>
            </a:r>
          </a:p>
          <a:p>
            <a:pPr marL="0" marR="274320" lvl="0" indent="0" algn="just" rtl="0">
              <a:lnSpc>
                <a:spcPct val="100000"/>
              </a:lnSpc>
              <a:spcBef>
                <a:spcPts val="1200"/>
              </a:spcBef>
              <a:spcAft>
                <a:spcPts val="0"/>
              </a:spcAft>
              <a:buSzPts val="1400"/>
              <a:buNone/>
            </a:pPr>
            <a:r>
              <a:rPr lang="en-IN" sz="1200">
                <a:latin typeface="Arial"/>
                <a:ea typeface="Arial"/>
                <a:cs typeface="Arial"/>
                <a:sym typeface="Arial"/>
              </a:rPr>
              <a:t>Here is an example of how HI carries out accessibility audits at food distribution points. This approach was used to assess food distributions points in Ethiopia where HI conducted a Barriers and Facilitators assessment for a food security programme implemented by the Catholic Relief Services and their implementing partners. </a:t>
            </a:r>
          </a:p>
          <a:p>
            <a:pPr marL="0" marR="274320" lvl="0" indent="0" algn="just" rtl="0">
              <a:lnSpc>
                <a:spcPct val="100000"/>
              </a:lnSpc>
              <a:spcBef>
                <a:spcPts val="1200"/>
              </a:spcBef>
              <a:spcAft>
                <a:spcPts val="0"/>
              </a:spcAft>
              <a:buSzPts val="1400"/>
              <a:buNone/>
            </a:pPr>
            <a:r>
              <a:rPr lang="en-IN" sz="1200">
                <a:latin typeface="Arial"/>
                <a:ea typeface="Arial"/>
                <a:cs typeface="Arial"/>
                <a:sym typeface="Arial"/>
              </a:rPr>
              <a:t>To provide a detailed picture of accessibility at food distribution points, an audit is divided into three phases:</a:t>
            </a:r>
          </a:p>
          <a:p>
            <a:pPr marL="0" marR="274320" lvl="0" indent="0" algn="just" rtl="0">
              <a:lnSpc>
                <a:spcPct val="107916"/>
              </a:lnSpc>
              <a:spcBef>
                <a:spcPts val="0"/>
              </a:spcBef>
              <a:spcAft>
                <a:spcPts val="0"/>
              </a:spcAft>
              <a:buSzPts val="1800"/>
              <a:buFont typeface="Arial"/>
              <a:buNone/>
            </a:pPr>
            <a:endParaRPr lang="en-IN" sz="1200" b="1">
              <a:latin typeface="Arial"/>
              <a:ea typeface="Arial"/>
              <a:cs typeface="Arial"/>
              <a:sym typeface="Arial"/>
            </a:endParaRPr>
          </a:p>
          <a:p>
            <a:pPr marL="0" marR="274320" lvl="0" indent="-114300" algn="just" rtl="0">
              <a:lnSpc>
                <a:spcPct val="107916"/>
              </a:lnSpc>
              <a:spcBef>
                <a:spcPts val="0"/>
              </a:spcBef>
              <a:spcAft>
                <a:spcPts val="0"/>
              </a:spcAft>
              <a:buClr>
                <a:schemeClr val="dk1"/>
              </a:buClr>
              <a:buSzPts val="1800"/>
              <a:buFont typeface="Noto Sans Symbols"/>
              <a:buChar char="●"/>
            </a:pPr>
            <a:r>
              <a:rPr lang="en-IN" sz="1200" b="1">
                <a:latin typeface="Arial"/>
                <a:ea typeface="Arial"/>
                <a:cs typeface="Arial"/>
                <a:sym typeface="Arial"/>
              </a:rPr>
              <a:t>Phase I: When the Distribution Point is Not in Use -</a:t>
            </a:r>
            <a:r>
              <a:rPr lang="en-IN" sz="1200">
                <a:latin typeface="Arial"/>
                <a:ea typeface="Arial"/>
                <a:cs typeface="Arial"/>
                <a:sym typeface="Arial"/>
              </a:rPr>
              <a:t> This phase evaluates the accessibility of the distribution site itself, including aspects like distance, entrances, ramps, doorways, and the overall layout for ease of navigation by individuals with mobility limitations. The location of the distribution point, transportation challenges, safety and protection concerns and information and communication dissemination are assessed during Phase 1. </a:t>
            </a:r>
          </a:p>
          <a:p>
            <a:pPr marL="0" marR="274320" lvl="0" indent="0" algn="just" rtl="0">
              <a:lnSpc>
                <a:spcPct val="107916"/>
              </a:lnSpc>
              <a:spcBef>
                <a:spcPts val="0"/>
              </a:spcBef>
              <a:spcAft>
                <a:spcPts val="0"/>
              </a:spcAft>
              <a:buSzPts val="1800"/>
              <a:buFont typeface="Arial"/>
              <a:buNone/>
            </a:pPr>
            <a:endParaRPr lang="en-IN" sz="1200">
              <a:latin typeface="Arial"/>
              <a:ea typeface="Arial"/>
              <a:cs typeface="Arial"/>
              <a:sym typeface="Arial"/>
            </a:endParaRPr>
          </a:p>
          <a:p>
            <a:pPr marL="0" marR="274320" lvl="0" indent="-114300" algn="just" rtl="0">
              <a:lnSpc>
                <a:spcPct val="107916"/>
              </a:lnSpc>
              <a:spcBef>
                <a:spcPts val="0"/>
              </a:spcBef>
              <a:spcAft>
                <a:spcPts val="0"/>
              </a:spcAft>
              <a:buClr>
                <a:schemeClr val="dk1"/>
              </a:buClr>
              <a:buSzPts val="1800"/>
              <a:buFont typeface="Noto Sans Symbols"/>
              <a:buChar char="●"/>
            </a:pPr>
            <a:r>
              <a:rPr lang="en-IN" sz="1200" b="1">
                <a:latin typeface="Arial"/>
                <a:ea typeface="Arial"/>
                <a:cs typeface="Arial"/>
                <a:sym typeface="Arial"/>
              </a:rPr>
              <a:t>Phase II: When the Distribution Point is in Use -</a:t>
            </a:r>
            <a:r>
              <a:rPr lang="en-IN" sz="1200">
                <a:latin typeface="Arial"/>
                <a:ea typeface="Arial"/>
                <a:cs typeface="Arial"/>
                <a:sym typeface="Arial"/>
              </a:rPr>
              <a:t> This phase observes the ongoing distribution process. The R.E.C.U. framework is adapted and used during this phase to assess to assess physical accessibility issues throughout the distribution point, including the route leading to the entrance, potential barriers within the premises that might restrict movement, and finally, the accessibility of key service areas like registration, waiting areas, and food distribution zones. How program information is communicated, and how staff interact with people with disabilities is also observed during this time. </a:t>
            </a:r>
          </a:p>
          <a:p>
            <a:pPr marL="0" marR="274320" lvl="0" indent="0" algn="just" rtl="0">
              <a:lnSpc>
                <a:spcPct val="107916"/>
              </a:lnSpc>
              <a:spcBef>
                <a:spcPts val="0"/>
              </a:spcBef>
              <a:spcAft>
                <a:spcPts val="0"/>
              </a:spcAft>
              <a:buSzPts val="1800"/>
              <a:buFont typeface="Arial"/>
              <a:buNone/>
            </a:pPr>
            <a:endParaRPr lang="en-IN" sz="1200">
              <a:latin typeface="Arial"/>
              <a:ea typeface="Arial"/>
              <a:cs typeface="Arial"/>
              <a:sym typeface="Arial"/>
            </a:endParaRPr>
          </a:p>
          <a:p>
            <a:pPr marL="457200" marR="274320" lvl="0" indent="0" algn="just" rtl="0">
              <a:lnSpc>
                <a:spcPct val="107916"/>
              </a:lnSpc>
              <a:spcBef>
                <a:spcPts val="0"/>
              </a:spcBef>
              <a:spcAft>
                <a:spcPts val="0"/>
              </a:spcAft>
              <a:buSzPts val="1400"/>
              <a:buNone/>
            </a:pPr>
            <a:endParaRPr lang="en-IN" sz="1200">
              <a:latin typeface="Arial"/>
              <a:ea typeface="Arial"/>
              <a:cs typeface="Arial"/>
              <a:sym typeface="Arial"/>
            </a:endParaRPr>
          </a:p>
          <a:p>
            <a:pPr marL="0" marR="274320" lvl="0" indent="-114300" algn="just" rtl="0">
              <a:lnSpc>
                <a:spcPct val="107916"/>
              </a:lnSpc>
              <a:spcBef>
                <a:spcPts val="0"/>
              </a:spcBef>
              <a:spcAft>
                <a:spcPts val="0"/>
              </a:spcAft>
              <a:buClr>
                <a:schemeClr val="dk1"/>
              </a:buClr>
              <a:buSzPts val="1800"/>
              <a:buFont typeface="Noto Sans Symbols"/>
              <a:buChar char="●"/>
            </a:pPr>
            <a:r>
              <a:rPr lang="en-IN" sz="1200" b="1">
                <a:latin typeface="Arial"/>
                <a:ea typeface="Arial"/>
                <a:cs typeface="Arial"/>
                <a:sym typeface="Arial"/>
              </a:rPr>
              <a:t>Phase III: After the Distribution -</a:t>
            </a:r>
            <a:r>
              <a:rPr lang="en-IN" sz="1200">
                <a:latin typeface="Arial"/>
                <a:ea typeface="Arial"/>
                <a:cs typeface="Arial"/>
                <a:sym typeface="Arial"/>
              </a:rPr>
              <a:t> This final phase utilizes Focus Group Discussions (FGDs) with participants who have disabilities and evaluates the existing feedback mechanisms. The FGDs offer valuable insights into their experiences, allowing for a deeper understanding of any challenges they faced. </a:t>
            </a:r>
          </a:p>
          <a:p>
            <a:pPr marL="457200" marR="274320" lvl="0" indent="-342900" algn="just" rtl="0">
              <a:lnSpc>
                <a:spcPct val="100000"/>
              </a:lnSpc>
              <a:spcBef>
                <a:spcPts val="800"/>
              </a:spcBef>
              <a:spcAft>
                <a:spcPts val="0"/>
              </a:spcAft>
              <a:buSzPts val="1800"/>
              <a:buFont typeface="Arial"/>
              <a:buChar char="●"/>
            </a:pPr>
            <a:r>
              <a:rPr lang="en-IN" sz="1200">
                <a:latin typeface="Arial"/>
                <a:ea typeface="Arial"/>
                <a:cs typeface="Arial"/>
                <a:sym typeface="Arial"/>
              </a:rPr>
              <a:t>Each phase delves into four key areas: Physical Accessibility Assessment, Assessment of Information Sharing, Assessment of Feedback Mechanisms, and Assessment of Distribution Management. These assessments aim to identify existing barriers and propose solutions to ensure food assistance is effectively serving all people with or without disabilities. This further highlights critical accessibility barriers faced by people with disabilities. It emphasizes the challenges encountered under each phase, including reaching distribution points due to their locations and limited transportation options, and difficulties accessing program information due to inaccessible communication methods and language barriers. </a:t>
            </a:r>
          </a:p>
          <a:p>
            <a:pPr marL="0" lvl="0" indent="0" algn="l" rtl="0">
              <a:lnSpc>
                <a:spcPct val="100000"/>
              </a:lnSpc>
              <a:spcBef>
                <a:spcPts val="0"/>
              </a:spcBef>
              <a:spcAft>
                <a:spcPts val="0"/>
              </a:spcAft>
              <a:buSzPts val="1400"/>
              <a:buNone/>
            </a:pPr>
            <a:endParaRPr lang="en-IN"/>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65870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This framework shows the </a:t>
            </a:r>
            <a:r>
              <a:rPr lang="en-IN" sz="1200" b="1" i="0" u="none" strike="noStrike" cap="none">
                <a:solidFill>
                  <a:schemeClr val="dk1"/>
                </a:solidFill>
                <a:latin typeface="Arial"/>
                <a:ea typeface="Arial"/>
                <a:cs typeface="Arial"/>
                <a:sym typeface="Arial"/>
              </a:rPr>
              <a:t>full accessibility journey</a:t>
            </a:r>
            <a:r>
              <a:rPr lang="en-IN" sz="1200" i="0" u="none" strike="noStrike" cap="none">
                <a:solidFill>
                  <a:schemeClr val="dk1"/>
                </a:solidFill>
                <a:latin typeface="Arial"/>
                <a:ea typeface="Arial"/>
                <a:cs typeface="Arial"/>
                <a:sym typeface="Arial"/>
              </a:rPr>
              <a:t> of a food distribution cycle and the steps required to ensure that persons with disabilities can access, use, and benefit from assistance safely and independently.</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BEFORE Distribution → REACH</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Focuses on whether people </a:t>
            </a:r>
            <a:r>
              <a:rPr lang="en-IN" sz="1200" i="1" u="none" strike="noStrike" cap="none">
                <a:solidFill>
                  <a:schemeClr val="dk1"/>
                </a:solidFill>
                <a:latin typeface="Arial"/>
                <a:ea typeface="Arial"/>
                <a:cs typeface="Arial"/>
                <a:sym typeface="Arial"/>
              </a:rPr>
              <a:t>receive the information</a:t>
            </a:r>
            <a:r>
              <a:rPr lang="en-IN" sz="1200" i="0" u="none" strike="noStrike" cap="none">
                <a:solidFill>
                  <a:schemeClr val="dk1"/>
                </a:solidFill>
                <a:latin typeface="Arial"/>
                <a:ea typeface="Arial"/>
                <a:cs typeface="Arial"/>
                <a:sym typeface="Arial"/>
              </a:rPr>
              <a:t> and can </a:t>
            </a:r>
            <a:r>
              <a:rPr lang="en-IN" sz="1200" i="1" u="none" strike="noStrike" cap="none">
                <a:solidFill>
                  <a:schemeClr val="dk1"/>
                </a:solidFill>
                <a:latin typeface="Arial"/>
                <a:ea typeface="Arial"/>
                <a:cs typeface="Arial"/>
                <a:sym typeface="Arial"/>
              </a:rPr>
              <a:t>physically reach the FDP</a:t>
            </a:r>
            <a:r>
              <a:rPr lang="en-IN" sz="1200" i="0" u="none" strike="noStrike" cap="none">
                <a:solidFill>
                  <a:schemeClr val="dk1"/>
                </a:solidFill>
                <a:latin typeface="Arial"/>
                <a:ea typeface="Arial"/>
                <a:cs typeface="Arial"/>
                <a:sym typeface="Arial"/>
              </a:rPr>
              <a:t>.</a:t>
            </a:r>
            <a:r>
              <a:rPr lang="en-IN" sz="1200">
                <a:latin typeface="Arial"/>
                <a:ea typeface="Arial"/>
                <a:cs typeface="Arial"/>
                <a:sym typeface="Arial"/>
              </a:rPr>
              <a:t> </a:t>
            </a:r>
            <a:r>
              <a:rPr lang="en-IN" sz="1200" i="0" u="none" strike="noStrike" cap="none">
                <a:solidFill>
                  <a:schemeClr val="dk1"/>
                </a:solidFill>
                <a:latin typeface="Arial"/>
                <a:ea typeface="Arial"/>
                <a:cs typeface="Arial"/>
                <a:sym typeface="Arial"/>
              </a:rPr>
              <a:t>This includes communication accessibility, transportation, location, terrain, and wayfinding.</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DURING Distribution → ENTER → CIRCULATE → USE (initial)</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Covers all accessibility needs </a:t>
            </a:r>
            <a:r>
              <a:rPr lang="en-IN" sz="1200" i="1" u="none" strike="noStrike" cap="none">
                <a:solidFill>
                  <a:schemeClr val="dk1"/>
                </a:solidFill>
                <a:latin typeface="Arial"/>
                <a:ea typeface="Arial"/>
                <a:cs typeface="Arial"/>
                <a:sym typeface="Arial"/>
              </a:rPr>
              <a:t>inside the FDP</a:t>
            </a:r>
            <a:r>
              <a:rPr lang="en-IN" sz="1200" i="0" u="none" strike="noStrike" cap="none">
                <a:solidFill>
                  <a:schemeClr val="dk1"/>
                </a:solidFill>
                <a:latin typeface="Arial"/>
                <a:ea typeface="Arial"/>
                <a:cs typeface="Arial"/>
                <a:sym typeface="Arial"/>
              </a:rPr>
              <a:t>:</a:t>
            </a:r>
            <a:r>
              <a:rPr lang="en-IN" sz="1200">
                <a:latin typeface="Arial"/>
                <a:ea typeface="Arial"/>
                <a:cs typeface="Arial"/>
                <a:sym typeface="Arial"/>
              </a:rPr>
              <a:t> </a:t>
            </a:r>
            <a:r>
              <a:rPr lang="en-IN" sz="1200" i="0" u="none" strike="noStrike" cap="none">
                <a:solidFill>
                  <a:schemeClr val="dk1"/>
                </a:solidFill>
                <a:latin typeface="Arial"/>
                <a:ea typeface="Arial"/>
                <a:cs typeface="Arial"/>
                <a:sym typeface="Arial"/>
              </a:rPr>
              <a:t>safe entry, movement around the site, registration, communication during queueing, receiving rations, access to WASH services, and immediate on‑site support.</a:t>
            </a:r>
            <a:endParaRPr lang="en-IN" sz="1200">
              <a:latin typeface="Arial"/>
              <a:ea typeface="Arial"/>
              <a:cs typeface="Arial"/>
              <a:sym typeface="Arial"/>
            </a:endParaRPr>
          </a:p>
          <a:p>
            <a:pPr marL="22860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AFTER Distribution → USE (at home)</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Examines whether people can </a:t>
            </a:r>
            <a:r>
              <a:rPr lang="en-IN" sz="1200" i="1" u="none" strike="noStrike" cap="none">
                <a:solidFill>
                  <a:schemeClr val="dk1"/>
                </a:solidFill>
                <a:latin typeface="Arial"/>
                <a:ea typeface="Arial"/>
                <a:cs typeface="Arial"/>
                <a:sym typeface="Arial"/>
              </a:rPr>
              <a:t>transport, store, prepare, and consume</a:t>
            </a:r>
            <a:r>
              <a:rPr lang="en-IN" sz="1200" i="0" u="none" strike="noStrike" cap="none">
                <a:solidFill>
                  <a:schemeClr val="dk1"/>
                </a:solidFill>
                <a:latin typeface="Arial"/>
                <a:ea typeface="Arial"/>
                <a:cs typeface="Arial"/>
                <a:sym typeface="Arial"/>
              </a:rPr>
              <a:t> the food safely at home, and identifies hidden costs, packaging barriers, or follow‑up needs.</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Validation → FGD</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A Focus Group Discussion with persons with disabilities is conducted </a:t>
            </a:r>
            <a:r>
              <a:rPr lang="en-IN" sz="1200" i="1" u="none" strike="noStrike" cap="none">
                <a:solidFill>
                  <a:schemeClr val="dk1"/>
                </a:solidFill>
                <a:latin typeface="Arial"/>
                <a:ea typeface="Arial"/>
                <a:cs typeface="Arial"/>
                <a:sym typeface="Arial"/>
              </a:rPr>
              <a:t>after reviewing the entire process</a:t>
            </a:r>
            <a:r>
              <a:rPr lang="en-IN" sz="1200" i="0" u="none" strike="noStrike" cap="none">
                <a:solidFill>
                  <a:schemeClr val="dk1"/>
                </a:solidFill>
                <a:latin typeface="Arial"/>
                <a:ea typeface="Arial"/>
                <a:cs typeface="Arial"/>
                <a:sym typeface="Arial"/>
              </a:rPr>
              <a:t> to validate findings, surface lived experiences, and ensure the audit reflects reality.</a:t>
            </a:r>
            <a:br>
              <a:rPr lang="en-IN" sz="1200" i="0" u="none" strike="noStrike" cap="none">
                <a:solidFill>
                  <a:schemeClr val="dk1"/>
                </a:solidFill>
                <a:latin typeface="Arial"/>
                <a:ea typeface="Arial"/>
                <a:cs typeface="Arial"/>
                <a:sym typeface="Arial"/>
              </a:rPr>
            </a:br>
            <a:r>
              <a:rPr lang="en-IN" sz="1200" i="0" u="none" strike="noStrike" cap="none">
                <a:solidFill>
                  <a:schemeClr val="dk1"/>
                </a:solidFill>
                <a:latin typeface="Arial"/>
                <a:ea typeface="Arial"/>
                <a:cs typeface="Arial"/>
                <a:sym typeface="Arial"/>
              </a:rPr>
              <a:t>FGDs confirm what worked, identify invisible barriers, and guide practical improvements for future distributions.</a:t>
            </a:r>
            <a:endParaRPr lang="en-IN" sz="120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lang="en-IN"/>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11777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Meaningful participation is a non‑negotiable requirement in every accessibility audit.</a:t>
            </a:r>
            <a:endParaRPr lang="en-IN" sz="1200" i="0" u="none" strike="noStrike" cap="none">
              <a:solidFill>
                <a:schemeClr val="dk1"/>
              </a:solidFill>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An audit cannot be considered valid, credible, or complete unless persons with disabilities actively participate in the assessment.</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This ensures the process reflects </a:t>
            </a:r>
            <a:r>
              <a:rPr lang="en-IN" sz="1200" i="1" u="none" strike="noStrike" cap="none">
                <a:solidFill>
                  <a:schemeClr val="dk1"/>
                </a:solidFill>
                <a:latin typeface="Arial"/>
                <a:ea typeface="Arial"/>
                <a:cs typeface="Arial"/>
                <a:sym typeface="Arial"/>
              </a:rPr>
              <a:t>real lived experience</a:t>
            </a:r>
            <a:r>
              <a:rPr lang="en-IN" sz="1200" i="0" u="none" strike="noStrike" cap="none">
                <a:solidFill>
                  <a:schemeClr val="dk1"/>
                </a:solidFill>
                <a:latin typeface="Arial"/>
                <a:ea typeface="Arial"/>
                <a:cs typeface="Arial"/>
                <a:sym typeface="Arial"/>
              </a:rPr>
              <a:t>, not only technical observation.</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Key Elements of Meaningful Participation</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1" i="0" u="none" strike="noStrike" cap="none">
              <a:solidFill>
                <a:schemeClr val="dk1"/>
              </a:solidFill>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AutoNum type="arabicPeriod"/>
            </a:pPr>
            <a:r>
              <a:rPr lang="en-IN" sz="1200" b="1" i="0" u="none" strike="noStrike" cap="none">
                <a:solidFill>
                  <a:schemeClr val="dk1"/>
                </a:solidFill>
                <a:latin typeface="Arial"/>
                <a:ea typeface="Arial"/>
                <a:cs typeface="Arial"/>
                <a:sym typeface="Arial"/>
              </a:rPr>
              <a:t>Persons with Disabilities Must Be Present Throughout the Audit</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Accessibility audits must </a:t>
            </a:r>
            <a:r>
              <a:rPr lang="en-IN" sz="1200">
                <a:latin typeface="Arial"/>
                <a:ea typeface="Arial"/>
                <a:cs typeface="Arial"/>
                <a:sym typeface="Arial"/>
              </a:rPr>
              <a:t>be </a:t>
            </a:r>
            <a:r>
              <a:rPr lang="en-IN" sz="1200" i="0" u="none" strike="noStrike" cap="none">
                <a:solidFill>
                  <a:schemeClr val="dk1"/>
                </a:solidFill>
                <a:latin typeface="Arial"/>
                <a:ea typeface="Arial"/>
                <a:cs typeface="Arial"/>
                <a:sym typeface="Arial"/>
              </a:rPr>
              <a:t>conducted together with persons with disabilities, not on their behalf.</a:t>
            </a:r>
            <a:r>
              <a:rPr lang="en-IN" sz="1200">
                <a:latin typeface="Arial"/>
                <a:ea typeface="Arial"/>
                <a:cs typeface="Arial"/>
                <a:sym typeface="Arial"/>
              </a:rPr>
              <a:t> </a:t>
            </a:r>
            <a:r>
              <a:rPr lang="en-IN" sz="1200" i="0" u="none" strike="noStrike" cap="none">
                <a:solidFill>
                  <a:schemeClr val="dk1"/>
                </a:solidFill>
                <a:latin typeface="Arial"/>
                <a:ea typeface="Arial"/>
                <a:cs typeface="Arial"/>
                <a:sym typeface="Arial"/>
              </a:rPr>
              <a:t>They participate from the planning, to the site walkthrough, to the final validation.</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AutoNum type="arabicPeriod"/>
            </a:pPr>
            <a:r>
              <a:rPr lang="en-IN" sz="1200" b="1" i="0" u="none" strike="noStrike" cap="none">
                <a:solidFill>
                  <a:schemeClr val="dk1"/>
                </a:solidFill>
                <a:latin typeface="Arial"/>
                <a:ea typeface="Arial"/>
                <a:cs typeface="Arial"/>
                <a:sym typeface="Arial"/>
              </a:rPr>
              <a:t>At Least One OPD Representative Involved</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A representative from an Organization of Persons wit</a:t>
            </a:r>
            <a:r>
              <a:rPr lang="en-IN" sz="1200">
                <a:latin typeface="Arial"/>
                <a:ea typeface="Arial"/>
                <a:cs typeface="Arial"/>
                <a:sym typeface="Arial"/>
              </a:rPr>
              <a:t>h </a:t>
            </a:r>
            <a:r>
              <a:rPr lang="en-IN" sz="1200" i="0" u="none" strike="noStrike" cap="none">
                <a:solidFill>
                  <a:schemeClr val="dk1"/>
                </a:solidFill>
                <a:latin typeface="Arial"/>
                <a:ea typeface="Arial"/>
                <a:cs typeface="Arial"/>
                <a:sym typeface="Arial"/>
              </a:rPr>
              <a:t>Disabilities (OPD) must be formally included.</a:t>
            </a:r>
            <a:r>
              <a:rPr lang="en-IN" sz="1200">
                <a:latin typeface="Arial"/>
                <a:ea typeface="Arial"/>
                <a:cs typeface="Arial"/>
                <a:sym typeface="Arial"/>
              </a:rPr>
              <a:t> </a:t>
            </a:r>
            <a:r>
              <a:rPr lang="en-IN" sz="1200" i="0" u="none" strike="noStrike" cap="none">
                <a:solidFill>
                  <a:schemeClr val="dk1"/>
                </a:solidFill>
                <a:latin typeface="Arial"/>
                <a:ea typeface="Arial"/>
                <a:cs typeface="Arial"/>
                <a:sym typeface="Arial"/>
              </a:rPr>
              <a:t>Their presence strengthens legitimacy, trust, and accountability.</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AutoNum type="arabicPeriod"/>
            </a:pPr>
            <a:r>
              <a:rPr lang="en-IN" sz="1200" b="1" i="0" u="none" strike="noStrike" cap="none">
                <a:solidFill>
                  <a:schemeClr val="dk1"/>
                </a:solidFill>
                <a:latin typeface="Arial"/>
                <a:ea typeface="Arial"/>
                <a:cs typeface="Arial"/>
                <a:sym typeface="Arial"/>
              </a:rPr>
              <a:t>Mixed Impairment Representation</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Where possible, participation should include people with diverse functional profiles:</a:t>
            </a:r>
            <a:endParaRPr lang="en-IN" sz="1200">
              <a:latin typeface="Arial"/>
              <a:ea typeface="Arial"/>
              <a:cs typeface="Arial"/>
              <a:sym typeface="Arial"/>
            </a:endParaRPr>
          </a:p>
          <a:p>
            <a:pPr marL="9144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Mobility</a:t>
            </a:r>
            <a:endParaRPr lang="en-IN" sz="1200">
              <a:latin typeface="Arial"/>
              <a:ea typeface="Arial"/>
              <a:cs typeface="Arial"/>
              <a:sym typeface="Arial"/>
            </a:endParaRPr>
          </a:p>
          <a:p>
            <a:pPr marL="9144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Visual</a:t>
            </a:r>
            <a:endParaRPr lang="en-IN" sz="1200">
              <a:latin typeface="Arial"/>
              <a:ea typeface="Arial"/>
              <a:cs typeface="Arial"/>
              <a:sym typeface="Arial"/>
            </a:endParaRPr>
          </a:p>
          <a:p>
            <a:pPr marL="9144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Hearing</a:t>
            </a:r>
            <a:endParaRPr lang="en-IN" sz="1200">
              <a:latin typeface="Arial"/>
              <a:ea typeface="Arial"/>
              <a:cs typeface="Arial"/>
              <a:sym typeface="Arial"/>
            </a:endParaRPr>
          </a:p>
          <a:p>
            <a:pPr marL="9144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Intellectual</a:t>
            </a:r>
            <a:endParaRPr lang="en-IN" sz="1200">
              <a:latin typeface="Arial"/>
              <a:ea typeface="Arial"/>
              <a:cs typeface="Arial"/>
              <a:sym typeface="Arial"/>
            </a:endParaRPr>
          </a:p>
          <a:p>
            <a:pPr marL="9144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Psychosocial</a:t>
            </a:r>
            <a:endParaRPr lang="en-IN" sz="1200">
              <a:latin typeface="Arial"/>
              <a:ea typeface="Arial"/>
              <a:cs typeface="Arial"/>
              <a:sym typeface="Arial"/>
            </a:endParaRPr>
          </a:p>
          <a:p>
            <a:pPr marL="9144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multiple disabilities</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This ensures the audit reflects different lived experiences of accessibility.</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AutoNum type="arabicPeriod"/>
            </a:pPr>
            <a:r>
              <a:rPr lang="en-IN" sz="1200" b="1" i="0" u="none" strike="noStrike" cap="none">
                <a:solidFill>
                  <a:schemeClr val="dk1"/>
                </a:solidFill>
                <a:latin typeface="Arial"/>
                <a:ea typeface="Arial"/>
                <a:cs typeface="Arial"/>
                <a:sym typeface="Arial"/>
              </a:rPr>
              <a:t>Gender Balance Considered</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Women and men with disabilities may experience different barriers.</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Gender balance strengthens accuracy and protects inclusion.</a:t>
            </a:r>
          </a:p>
          <a:p>
            <a:pPr marL="457200" lvl="0" indent="-22860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AutoNum type="arabicPeriod"/>
            </a:pPr>
            <a:r>
              <a:rPr lang="en-IN" sz="1200" b="1" i="0" u="none" strike="noStrike" cap="none">
                <a:solidFill>
                  <a:schemeClr val="dk1"/>
                </a:solidFill>
                <a:latin typeface="Arial"/>
                <a:ea typeface="Arial"/>
                <a:cs typeface="Arial"/>
                <a:sym typeface="Arial"/>
              </a:rPr>
              <a:t>Their Observations Must Be Recorded Separately</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The audit form should have a dedicated section for notes and observations made directly by persons with disabilities.</a:t>
            </a:r>
            <a:r>
              <a:rPr lang="en-IN" sz="1200">
                <a:latin typeface="Arial"/>
                <a:ea typeface="Arial"/>
                <a:cs typeface="Arial"/>
                <a:sym typeface="Arial"/>
              </a:rPr>
              <a:t> </a:t>
            </a:r>
            <a:r>
              <a:rPr lang="en-IN" sz="1200" i="0" u="none" strike="noStrike" cap="none">
                <a:solidFill>
                  <a:schemeClr val="dk1"/>
                </a:solidFill>
                <a:latin typeface="Arial"/>
                <a:ea typeface="Arial"/>
                <a:cs typeface="Arial"/>
                <a:sym typeface="Arial"/>
              </a:rPr>
              <a:t>These insights highlight barriers that technical teams may overlook.</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AutoNum type="arabicPeriod"/>
            </a:pPr>
            <a:r>
              <a:rPr lang="en-IN" sz="1200" b="1" i="0" u="none" strike="noStrike" cap="none">
                <a:solidFill>
                  <a:schemeClr val="dk1"/>
                </a:solidFill>
                <a:latin typeface="Arial"/>
                <a:ea typeface="Arial"/>
                <a:cs typeface="Arial"/>
                <a:sym typeface="Arial"/>
              </a:rPr>
              <a:t>Their Validation Included in the Final Report</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Persons with disabilities must confirm: </a:t>
            </a:r>
            <a:endParaRPr lang="en-IN" sz="1200">
              <a:latin typeface="Arial"/>
              <a:ea typeface="Arial"/>
              <a:cs typeface="Arial"/>
              <a:sym typeface="Arial"/>
            </a:endParaRPr>
          </a:p>
          <a:p>
            <a:pPr marL="9144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Findings</a:t>
            </a:r>
            <a:endParaRPr lang="en-IN" sz="1200">
              <a:latin typeface="Arial"/>
              <a:ea typeface="Arial"/>
              <a:cs typeface="Arial"/>
              <a:sym typeface="Arial"/>
            </a:endParaRPr>
          </a:p>
          <a:p>
            <a:pPr marL="9144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Barrier descriptions</a:t>
            </a:r>
            <a:endParaRPr lang="en-IN" sz="1200">
              <a:latin typeface="Arial"/>
              <a:ea typeface="Arial"/>
              <a:cs typeface="Arial"/>
              <a:sym typeface="Arial"/>
            </a:endParaRPr>
          </a:p>
          <a:p>
            <a:pPr marL="9144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Prioritization of recommendations</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Their validation becomes part of official documentation and decision‑making.</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884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800" b="1">
                <a:latin typeface="Arial"/>
                <a:ea typeface="Arial"/>
                <a:cs typeface="Arial"/>
                <a:sym typeface="Arial"/>
              </a:rPr>
              <a:t>Facilitator Notes:</a:t>
            </a:r>
            <a:endParaRPr lang="en-IN" sz="1800">
              <a:latin typeface="Arial"/>
              <a:ea typeface="Arial"/>
              <a:cs typeface="Arial"/>
              <a:sym typeface="Arial"/>
            </a:endParaRPr>
          </a:p>
          <a:p>
            <a:pPr marL="457200" lvl="0" indent="-342900" algn="just" rtl="0">
              <a:lnSpc>
                <a:spcPct val="107000"/>
              </a:lnSpc>
              <a:spcBef>
                <a:spcPts val="800"/>
              </a:spcBef>
              <a:spcAft>
                <a:spcPts val="0"/>
              </a:spcAft>
              <a:buSzPts val="1800"/>
              <a:buFont typeface="Arial"/>
              <a:buChar char="●"/>
            </a:pPr>
            <a:r>
              <a:rPr lang="en-IN" sz="1800">
                <a:latin typeface="Arial"/>
                <a:ea typeface="Arial"/>
                <a:cs typeface="Arial"/>
                <a:sym typeface="Arial"/>
              </a:rPr>
              <a:t>The objective of this exercise is to identify </a:t>
            </a:r>
            <a:r>
              <a:rPr lang="en-IN" sz="1800" b="1">
                <a:latin typeface="Arial"/>
                <a:ea typeface="Arial"/>
                <a:cs typeface="Arial"/>
                <a:sym typeface="Arial"/>
              </a:rPr>
              <a:t>potential accessibility barriers and enablers </a:t>
            </a:r>
            <a:r>
              <a:rPr lang="en-IN" sz="1800">
                <a:latin typeface="Arial"/>
                <a:ea typeface="Arial"/>
                <a:cs typeface="Arial"/>
                <a:sym typeface="Arial"/>
              </a:rPr>
              <a:t>in food security programming </a:t>
            </a:r>
            <a:r>
              <a:rPr lang="en-IN" sz="1800" b="1">
                <a:latin typeface="Arial"/>
                <a:ea typeface="Arial"/>
                <a:cs typeface="Arial"/>
                <a:sym typeface="Arial"/>
              </a:rPr>
              <a:t>using R.E.C.U</a:t>
            </a:r>
            <a:r>
              <a:rPr lang="en-IN" sz="1800">
                <a:latin typeface="Arial"/>
                <a:ea typeface="Arial"/>
                <a:cs typeface="Arial"/>
                <a:sym typeface="Arial"/>
              </a:rPr>
              <a:t>.. Depending on the group, they can rely on existing data that they may have from feedback, monitoring, and/or assessments. However, this exercise does not need to rely on existing data.</a:t>
            </a:r>
          </a:p>
          <a:p>
            <a:pPr marL="457200" lvl="0" indent="-342900" algn="just" rtl="0">
              <a:lnSpc>
                <a:spcPct val="107000"/>
              </a:lnSpc>
              <a:spcBef>
                <a:spcPts val="0"/>
              </a:spcBef>
              <a:spcAft>
                <a:spcPts val="0"/>
              </a:spcAft>
              <a:buSzPts val="1800"/>
              <a:buChar char="●"/>
            </a:pPr>
            <a:r>
              <a:rPr lang="en-IN" sz="1800">
                <a:latin typeface="Arial"/>
                <a:ea typeface="Arial"/>
                <a:cs typeface="Arial"/>
                <a:sym typeface="Arial"/>
              </a:rPr>
              <a:t>Divide participants into 4 groups. Each group focuses on ONE element of R.E.C.U..</a:t>
            </a:r>
          </a:p>
          <a:p>
            <a:pPr marL="914400" lvl="1" indent="-342900" algn="just" rtl="0">
              <a:lnSpc>
                <a:spcPct val="107000"/>
              </a:lnSpc>
              <a:spcBef>
                <a:spcPts val="800"/>
              </a:spcBef>
              <a:spcAft>
                <a:spcPts val="0"/>
              </a:spcAft>
              <a:buSzPts val="1800"/>
              <a:buChar char="○"/>
            </a:pPr>
            <a:r>
              <a:rPr lang="en-IN" sz="1800">
                <a:latin typeface="Arial"/>
                <a:ea typeface="Arial"/>
                <a:cs typeface="Arial"/>
                <a:sym typeface="Arial"/>
              </a:rPr>
              <a:t>Group 1: R - reach </a:t>
            </a:r>
          </a:p>
          <a:p>
            <a:pPr marL="914400" lvl="1" indent="-342900" algn="just" rtl="0">
              <a:lnSpc>
                <a:spcPct val="107000"/>
              </a:lnSpc>
              <a:spcBef>
                <a:spcPts val="800"/>
              </a:spcBef>
              <a:spcAft>
                <a:spcPts val="0"/>
              </a:spcAft>
              <a:buSzPts val="1800"/>
              <a:buChar char="○"/>
            </a:pPr>
            <a:r>
              <a:rPr lang="en-IN" sz="1800">
                <a:latin typeface="Arial"/>
                <a:ea typeface="Arial"/>
                <a:cs typeface="Arial"/>
                <a:sym typeface="Arial"/>
              </a:rPr>
              <a:t>Group 2: E - enter </a:t>
            </a:r>
          </a:p>
          <a:p>
            <a:pPr marL="914400" lvl="1" indent="-342900" algn="just" rtl="0">
              <a:lnSpc>
                <a:spcPct val="107000"/>
              </a:lnSpc>
              <a:spcBef>
                <a:spcPts val="800"/>
              </a:spcBef>
              <a:spcAft>
                <a:spcPts val="0"/>
              </a:spcAft>
              <a:buSzPts val="1800"/>
              <a:buChar char="○"/>
            </a:pPr>
            <a:r>
              <a:rPr lang="en-IN" sz="1800">
                <a:latin typeface="Arial"/>
                <a:ea typeface="Arial"/>
                <a:cs typeface="Arial"/>
                <a:sym typeface="Arial"/>
              </a:rPr>
              <a:t>Group 3: C - circulate  </a:t>
            </a:r>
          </a:p>
          <a:p>
            <a:pPr marL="914400" lvl="1" indent="-342900" algn="just" rtl="0">
              <a:lnSpc>
                <a:spcPct val="107000"/>
              </a:lnSpc>
              <a:spcBef>
                <a:spcPts val="800"/>
              </a:spcBef>
              <a:spcAft>
                <a:spcPts val="0"/>
              </a:spcAft>
              <a:buSzPts val="1800"/>
              <a:buChar char="○"/>
            </a:pPr>
            <a:r>
              <a:rPr lang="en-IN" sz="1800">
                <a:latin typeface="Arial"/>
                <a:ea typeface="Arial"/>
                <a:cs typeface="Arial"/>
                <a:sym typeface="Arial"/>
              </a:rPr>
              <a:t>Group 4: U - use</a:t>
            </a:r>
          </a:p>
          <a:p>
            <a:pPr marL="457200" lvl="0" indent="-342900" algn="just" rtl="0">
              <a:lnSpc>
                <a:spcPct val="107000"/>
              </a:lnSpc>
              <a:spcBef>
                <a:spcPts val="0"/>
              </a:spcBef>
              <a:spcAft>
                <a:spcPts val="0"/>
              </a:spcAft>
              <a:buSzPts val="1800"/>
              <a:buChar char="●"/>
            </a:pPr>
            <a:r>
              <a:rPr lang="en-IN" sz="1800">
                <a:latin typeface="Arial"/>
                <a:ea typeface="Arial"/>
                <a:cs typeface="Arial"/>
                <a:sym typeface="Arial"/>
              </a:rPr>
              <a:t>This should take 15 minutes for group work and 10 minutes to report back to the plenary</a:t>
            </a:r>
          </a:p>
          <a:p>
            <a:pPr marL="457200" lvl="0" indent="-342900" algn="just" rtl="0">
              <a:lnSpc>
                <a:spcPct val="107000"/>
              </a:lnSpc>
              <a:spcBef>
                <a:spcPts val="0"/>
              </a:spcBef>
              <a:spcAft>
                <a:spcPts val="0"/>
              </a:spcAft>
              <a:buSzPts val="1800"/>
              <a:buChar char="●"/>
            </a:pPr>
            <a:r>
              <a:rPr lang="en-IN" sz="1800">
                <a:latin typeface="Arial"/>
                <a:ea typeface="Arial"/>
                <a:cs typeface="Arial"/>
                <a:sym typeface="Arial"/>
              </a:rPr>
              <a:t>Read the Scenario out loud: </a:t>
            </a:r>
          </a:p>
          <a:p>
            <a:pPr marL="0" lvl="0" indent="0" algn="l" rtl="0">
              <a:lnSpc>
                <a:spcPct val="115000"/>
              </a:lnSpc>
              <a:spcBef>
                <a:spcPts val="1200"/>
              </a:spcBef>
              <a:spcAft>
                <a:spcPts val="0"/>
              </a:spcAft>
              <a:buClr>
                <a:schemeClr val="dk1"/>
              </a:buClr>
              <a:buSzPts val="1100"/>
              <a:buFont typeface="Arial"/>
              <a:buNone/>
            </a:pPr>
            <a:r>
              <a:rPr lang="en-IN" sz="1800">
                <a:latin typeface="Arial"/>
                <a:ea typeface="Arial"/>
                <a:cs typeface="Arial"/>
                <a:sym typeface="Arial"/>
              </a:rPr>
              <a:t>“You are designing a new humanitarian food security and nutrition programme that includes:</a:t>
            </a:r>
          </a:p>
          <a:p>
            <a:pPr marL="457200" lvl="0" indent="-342900" algn="l" rtl="0">
              <a:lnSpc>
                <a:spcPct val="115000"/>
              </a:lnSpc>
              <a:spcBef>
                <a:spcPts val="1200"/>
              </a:spcBef>
              <a:spcAft>
                <a:spcPts val="0"/>
              </a:spcAft>
              <a:buClr>
                <a:schemeClr val="dk1"/>
              </a:buClr>
              <a:buSzPts val="1800"/>
              <a:buChar char="●"/>
            </a:pPr>
            <a:r>
              <a:rPr lang="en-IN" sz="1800">
                <a:latin typeface="Arial"/>
                <a:ea typeface="Arial"/>
                <a:cs typeface="Arial"/>
                <a:sym typeface="Arial"/>
              </a:rPr>
              <a:t>Food and nutrition supplementary distributions</a:t>
            </a:r>
          </a:p>
          <a:p>
            <a:pPr marL="4572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Cash or voucher assistance (CVA) for food or nutrition assistance</a:t>
            </a:r>
          </a:p>
          <a:p>
            <a:pPr marL="0" lvl="0" indent="0" algn="l" rtl="0">
              <a:lnSpc>
                <a:spcPct val="115000"/>
              </a:lnSpc>
              <a:spcBef>
                <a:spcPts val="1200"/>
              </a:spcBef>
              <a:spcAft>
                <a:spcPts val="0"/>
              </a:spcAft>
              <a:buSzPts val="1400"/>
              <a:buNone/>
            </a:pPr>
            <a:r>
              <a:rPr lang="en-IN" sz="1800">
                <a:latin typeface="Arial"/>
                <a:ea typeface="Arial"/>
                <a:cs typeface="Arial"/>
                <a:sym typeface="Arial"/>
              </a:rPr>
              <a:t>The programme aims to reach all crisis-affected people, including persons with disabilities, older persons, and other groups at risk of exclusion.”</a:t>
            </a:r>
          </a:p>
          <a:p>
            <a:pPr marL="457200" lvl="0" indent="-342900" algn="l" rtl="0">
              <a:lnSpc>
                <a:spcPct val="115000"/>
              </a:lnSpc>
              <a:spcBef>
                <a:spcPts val="1200"/>
              </a:spcBef>
              <a:spcAft>
                <a:spcPts val="0"/>
              </a:spcAft>
              <a:buSzPts val="1800"/>
              <a:buChar char="●"/>
            </a:pPr>
            <a:r>
              <a:rPr lang="en-IN" sz="1800">
                <a:latin typeface="Arial"/>
                <a:ea typeface="Arial"/>
                <a:cs typeface="Arial"/>
                <a:sym typeface="Arial"/>
              </a:rPr>
              <a:t>Ask participants to discuss in their assigned groups: </a:t>
            </a:r>
          </a:p>
          <a:p>
            <a:pPr marL="914400" lvl="1" indent="-342900" algn="l" rtl="0">
              <a:lnSpc>
                <a:spcPct val="115000"/>
              </a:lnSpc>
              <a:spcBef>
                <a:spcPts val="0"/>
              </a:spcBef>
              <a:spcAft>
                <a:spcPts val="0"/>
              </a:spcAft>
              <a:buSzPts val="1800"/>
              <a:buChar char="○"/>
            </a:pPr>
            <a:r>
              <a:rPr lang="en-IN" sz="1800">
                <a:latin typeface="Arial"/>
                <a:ea typeface="Arial"/>
                <a:cs typeface="Arial"/>
                <a:sym typeface="Arial"/>
              </a:rPr>
              <a:t>possible barriers in each of the activities</a:t>
            </a:r>
          </a:p>
          <a:p>
            <a:pPr marL="914400" lvl="1" indent="-342900" algn="l" rtl="0">
              <a:lnSpc>
                <a:spcPct val="115000"/>
              </a:lnSpc>
              <a:spcBef>
                <a:spcPts val="0"/>
              </a:spcBef>
              <a:spcAft>
                <a:spcPts val="0"/>
              </a:spcAft>
              <a:buSzPts val="1800"/>
              <a:buChar char="○"/>
            </a:pPr>
            <a:r>
              <a:rPr lang="en-IN" sz="1800">
                <a:latin typeface="Arial"/>
                <a:ea typeface="Arial"/>
                <a:cs typeface="Arial"/>
                <a:sym typeface="Arial"/>
              </a:rPr>
              <a:t>enabling actions to address those identified barriers </a:t>
            </a:r>
          </a:p>
          <a:p>
            <a:pPr marL="914400" lvl="1" indent="-342900" algn="just" rtl="0">
              <a:lnSpc>
                <a:spcPct val="107000"/>
              </a:lnSpc>
              <a:spcBef>
                <a:spcPts val="0"/>
              </a:spcBef>
              <a:spcAft>
                <a:spcPts val="0"/>
              </a:spcAft>
              <a:buSzPts val="1800"/>
              <a:buChar char="○"/>
            </a:pPr>
            <a:r>
              <a:rPr lang="en-IN" sz="1800">
                <a:latin typeface="Arial"/>
                <a:ea typeface="Arial"/>
                <a:cs typeface="Arial"/>
                <a:sym typeface="Arial"/>
              </a:rPr>
              <a:t>Ask the participants to apply the R.E.C.U. approach to assess the physical and non-physical accessibility to food security programmes (food and nutrition distributions and CVA). Ask them to provide some examples. </a:t>
            </a:r>
          </a:p>
          <a:p>
            <a:pPr marL="0" lvl="0" indent="0" algn="just" rtl="0">
              <a:lnSpc>
                <a:spcPct val="107000"/>
              </a:lnSpc>
              <a:spcBef>
                <a:spcPts val="800"/>
              </a:spcBef>
              <a:spcAft>
                <a:spcPts val="0"/>
              </a:spcAft>
              <a:buSzPts val="1400"/>
              <a:buNone/>
            </a:pPr>
            <a:r>
              <a:rPr lang="en-IN" sz="1800">
                <a:latin typeface="Arial"/>
                <a:ea typeface="Arial"/>
                <a:cs typeface="Arial"/>
                <a:sym typeface="Arial"/>
              </a:rPr>
              <a:t>Here are some examples to prompt the discussions if needed:  </a:t>
            </a:r>
          </a:p>
          <a:p>
            <a:pPr marL="457200" lvl="0" indent="-342900" algn="l" rtl="0">
              <a:lnSpc>
                <a:spcPct val="115000"/>
              </a:lnSpc>
              <a:spcBef>
                <a:spcPts val="1200"/>
              </a:spcBef>
              <a:spcAft>
                <a:spcPts val="0"/>
              </a:spcAft>
              <a:buClr>
                <a:schemeClr val="dk1"/>
              </a:buClr>
              <a:buSzPts val="1800"/>
              <a:buChar char="●"/>
            </a:pPr>
            <a:r>
              <a:rPr lang="en-IN" sz="1800">
                <a:latin typeface="Arial"/>
                <a:ea typeface="Arial"/>
                <a:cs typeface="Arial"/>
                <a:sym typeface="Arial"/>
              </a:rPr>
              <a:t>Reach: </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Physical - Are people able to reach food and nutrition assistance safely ( food distribution sites, markets, CVA vendors, or nutrition services)? Are there direct distribution to households with persons with disabilities who cannot travel to distribution points? Are there flexible distribution points ensuring accessible transport options to the site and avoiding locations that are not accessible due to steep terrain, distance, etc.? </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Non-physical - Is the information on Food &amp; Nutrition services provided in multiple formats (audio, </a:t>
            </a:r>
            <a:r>
              <a:rPr lang="en-IN" sz="1800" err="1">
                <a:latin typeface="Arial"/>
                <a:ea typeface="Arial"/>
                <a:cs typeface="Arial"/>
                <a:sym typeface="Arial"/>
              </a:rPr>
              <a:t>pictoral</a:t>
            </a:r>
            <a:r>
              <a:rPr lang="en-IN" sz="1800">
                <a:latin typeface="Arial"/>
                <a:ea typeface="Arial"/>
                <a:cs typeface="Arial"/>
                <a:sym typeface="Arial"/>
              </a:rPr>
              <a:t>)? </a:t>
            </a:r>
          </a:p>
          <a:p>
            <a:pPr marL="4572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Enter:</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Physical - Can participants enter distribution sites, markets, registration points, shops, or programme venues with minimum difficulties? </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Non-physical - Are entry points and doors marked with clear signage (visual symbols, easy-to-read text, etc.)​. Are there visual contrast markings on steps to help those with visual impairments​. Are there clear tactile indicators for ramps and staircases? </a:t>
            </a:r>
          </a:p>
          <a:p>
            <a:pPr marL="4572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Circulate</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Physical - Can people circulate and move through queues, waiting areas, verification points, and collection areas safely and independently?</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Non-physical - Is there training for staff on inclusive communication and assisting persons with disabilities. Are there regular ways to collect community feedback on accessibility and safety concerns? </a:t>
            </a:r>
          </a:p>
          <a:p>
            <a:pPr marL="457200" lvl="0"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Use</a:t>
            </a:r>
          </a:p>
          <a:p>
            <a:pPr marL="914400" lvl="1" indent="-342900" algn="l" rtl="0">
              <a:lnSpc>
                <a:spcPct val="115000"/>
              </a:lnSpc>
              <a:spcBef>
                <a:spcPts val="0"/>
              </a:spcBef>
              <a:spcAft>
                <a:spcPts val="0"/>
              </a:spcAft>
              <a:buClr>
                <a:schemeClr val="dk1"/>
              </a:buClr>
              <a:buSzPts val="1800"/>
              <a:buChar char="○"/>
            </a:pPr>
            <a:r>
              <a:rPr lang="en-IN" sz="1800">
                <a:latin typeface="Arial"/>
                <a:ea typeface="Arial"/>
                <a:cs typeface="Arial"/>
                <a:sym typeface="Arial"/>
              </a:rPr>
              <a:t>Physical - Can people use food, CVA, digital systems, inputs, and processes independently, safely, and with dignity?</a:t>
            </a:r>
          </a:p>
          <a:p>
            <a:pPr marL="0" lvl="0" indent="0" algn="just" rtl="0">
              <a:lnSpc>
                <a:spcPct val="107000"/>
              </a:lnSpc>
              <a:spcBef>
                <a:spcPts val="1200"/>
              </a:spcBef>
              <a:spcAft>
                <a:spcPts val="0"/>
              </a:spcAft>
              <a:buSzPts val="1400"/>
              <a:buNone/>
            </a:pPr>
            <a:r>
              <a:rPr lang="en-IN" sz="1800">
                <a:latin typeface="Arial"/>
                <a:ea typeface="Arial"/>
                <a:cs typeface="Arial"/>
                <a:sym typeface="Arial"/>
              </a:rPr>
              <a:t>After the group work, wrap it up by saying, that the key message is that accessibility in Food Security means ensuring people can reach, enter, circulate within, and use services safely, equitably, and with </a:t>
            </a:r>
            <a:r>
              <a:rPr lang="en-IN" sz="1800" err="1">
                <a:latin typeface="Arial"/>
                <a:ea typeface="Arial"/>
                <a:cs typeface="Arial"/>
                <a:sym typeface="Arial"/>
              </a:rPr>
              <a:t>dignity.The</a:t>
            </a:r>
            <a:r>
              <a:rPr lang="en-IN" sz="1800">
                <a:latin typeface="Arial"/>
                <a:ea typeface="Arial"/>
                <a:cs typeface="Arial"/>
                <a:sym typeface="Arial"/>
              </a:rPr>
              <a:t> R.E.C.U. framework helps teams anticipate accessibility barriers and ensure inclusive design. </a:t>
            </a:r>
          </a:p>
          <a:p>
            <a:pPr marL="0" lvl="0" indent="0" algn="just" rtl="0">
              <a:lnSpc>
                <a:spcPct val="107000"/>
              </a:lnSpc>
              <a:spcBef>
                <a:spcPts val="1200"/>
              </a:spcBef>
              <a:spcAft>
                <a:spcPts val="0"/>
              </a:spcAft>
              <a:buSzPts val="1400"/>
              <a:buNone/>
            </a:pPr>
            <a:r>
              <a:rPr lang="en-IN" sz="1800">
                <a:latin typeface="Arial"/>
                <a:ea typeface="Arial"/>
                <a:cs typeface="Arial"/>
                <a:sym typeface="Arial"/>
              </a:rPr>
              <a:t>Move on to the next slides to go deeper into examples. </a:t>
            </a:r>
          </a:p>
          <a:p>
            <a:pPr marL="0" lvl="0" indent="0" algn="just" rtl="0">
              <a:lnSpc>
                <a:spcPct val="107000"/>
              </a:lnSpc>
              <a:spcBef>
                <a:spcPts val="800"/>
              </a:spcBef>
              <a:spcAft>
                <a:spcPts val="0"/>
              </a:spcAft>
              <a:buSzPts val="1400"/>
              <a:buNone/>
            </a:pPr>
            <a:endParaRPr lang="en-IN" sz="1800">
              <a:latin typeface="Arial"/>
              <a:ea typeface="Arial"/>
              <a:cs typeface="Arial"/>
              <a:sym typeface="Arial"/>
            </a:endParaRPr>
          </a:p>
          <a:p>
            <a:pPr marL="0" lvl="0" indent="0" algn="just" rtl="0">
              <a:lnSpc>
                <a:spcPct val="107000"/>
              </a:lnSpc>
              <a:spcBef>
                <a:spcPts val="800"/>
              </a:spcBef>
              <a:spcAft>
                <a:spcPts val="0"/>
              </a:spcAft>
              <a:buSzPts val="1400"/>
              <a:buNone/>
            </a:pPr>
            <a:endParaRPr lang="en-IN" sz="1800">
              <a:latin typeface="Arial"/>
              <a:ea typeface="Arial"/>
              <a:cs typeface="Arial"/>
              <a:sym typeface="Arial"/>
            </a:endParaRPr>
          </a:p>
          <a:p>
            <a:pPr marL="0" lvl="0" indent="0" algn="just" rtl="0">
              <a:lnSpc>
                <a:spcPct val="107000"/>
              </a:lnSpc>
              <a:spcBef>
                <a:spcPts val="800"/>
              </a:spcBef>
              <a:spcAft>
                <a:spcPts val="0"/>
              </a:spcAft>
              <a:buSzPts val="1400"/>
              <a:buNone/>
            </a:pPr>
            <a:endParaRPr lang="en-IN" sz="1800">
              <a:latin typeface="Arial"/>
              <a:ea typeface="Arial"/>
              <a:cs typeface="Arial"/>
              <a:sym typeface="Arial"/>
            </a:endParaRPr>
          </a:p>
          <a:p>
            <a:pPr marL="0" lvl="0" indent="0" algn="just" rtl="0">
              <a:lnSpc>
                <a:spcPct val="107000"/>
              </a:lnSpc>
              <a:spcBef>
                <a:spcPts val="800"/>
              </a:spcBef>
              <a:spcAft>
                <a:spcPts val="0"/>
              </a:spcAft>
              <a:buSzPts val="1400"/>
              <a:buNone/>
            </a:pPr>
            <a:endParaRPr lang="en-IN" sz="1800">
              <a:latin typeface="Arial"/>
              <a:ea typeface="Arial"/>
              <a:cs typeface="Arial"/>
              <a:sym typeface="Arial"/>
            </a:endParaRPr>
          </a:p>
          <a:p>
            <a:pPr marL="0" lvl="0" indent="0" algn="l" rtl="0">
              <a:lnSpc>
                <a:spcPct val="107000"/>
              </a:lnSpc>
              <a:spcBef>
                <a:spcPts val="800"/>
              </a:spcBef>
              <a:spcAft>
                <a:spcPts val="0"/>
              </a:spcAft>
              <a:buSzPts val="1400"/>
              <a:buNone/>
            </a:pPr>
            <a:endParaRPr lang="en-IN" sz="1800">
              <a:latin typeface="Arial"/>
              <a:ea typeface="Arial"/>
              <a:cs typeface="Arial"/>
              <a:sym typeface="Arial"/>
            </a:endParaRPr>
          </a:p>
          <a:p>
            <a:pPr marL="0" lvl="0" indent="0" algn="just" rtl="0">
              <a:lnSpc>
                <a:spcPct val="107000"/>
              </a:lnSpc>
              <a:spcBef>
                <a:spcPts val="800"/>
              </a:spcBef>
              <a:spcAft>
                <a:spcPts val="0"/>
              </a:spcAft>
              <a:buSzPts val="1400"/>
              <a:buNone/>
            </a:pPr>
            <a:endParaRPr lang="en-IN" sz="18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75339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Allow for 15 – 20 minute break depending on time progress.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636254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Phase 1 – Pre‑Distribution (Not in Use)</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Focus: REACH</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Mandatory Principle: Persons with Disabilities Must Be Able to Access the </a:t>
            </a:r>
            <a:r>
              <a:rPr lang="en-IN" sz="1200" b="1" i="1" u="none" strike="noStrike" cap="none">
                <a:solidFill>
                  <a:schemeClr val="dk1"/>
                </a:solidFill>
                <a:latin typeface="Arial"/>
                <a:ea typeface="Arial"/>
                <a:cs typeface="Arial"/>
                <a:sym typeface="Arial"/>
              </a:rPr>
              <a:t>Opportunity</a:t>
            </a:r>
            <a:r>
              <a:rPr lang="en-IN" sz="1200" b="1" i="0" u="none" strike="noStrike" cap="none">
                <a:solidFill>
                  <a:schemeClr val="dk1"/>
                </a:solidFill>
                <a:latin typeface="Arial"/>
                <a:ea typeface="Arial"/>
                <a:cs typeface="Arial"/>
                <a:sym typeface="Arial"/>
              </a:rPr>
              <a:t> to Receive Food</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This phase examines whether people with disabilities can receive information, understand it, and physically reach the distribution point </a:t>
            </a:r>
            <a:r>
              <a:rPr lang="en-IN" sz="1200" i="1" u="none" strike="noStrike" cap="none">
                <a:solidFill>
                  <a:schemeClr val="dk1"/>
                </a:solidFill>
                <a:latin typeface="Arial"/>
                <a:ea typeface="Arial"/>
                <a:cs typeface="Arial"/>
                <a:sym typeface="Arial"/>
              </a:rPr>
              <a:t>before</a:t>
            </a:r>
            <a:r>
              <a:rPr lang="en-IN" sz="1200" i="0" u="none" strike="noStrike" cap="none">
                <a:solidFill>
                  <a:schemeClr val="dk1"/>
                </a:solidFill>
                <a:latin typeface="Arial"/>
                <a:ea typeface="Arial"/>
                <a:cs typeface="Arial"/>
                <a:sym typeface="Arial"/>
              </a:rPr>
              <a:t> any food or cash is handed out.</a:t>
            </a:r>
            <a:r>
              <a:rPr lang="en-IN" sz="1200">
                <a:latin typeface="Arial"/>
                <a:ea typeface="Arial"/>
                <a:cs typeface="Arial"/>
                <a:sym typeface="Arial"/>
              </a:rPr>
              <a:t> </a:t>
            </a:r>
            <a:r>
              <a:rPr lang="en-IN" sz="1200" i="0" u="none" strike="noStrike" cap="none">
                <a:solidFill>
                  <a:schemeClr val="dk1"/>
                </a:solidFill>
                <a:latin typeface="Arial"/>
                <a:ea typeface="Arial"/>
                <a:cs typeface="Arial"/>
                <a:sym typeface="Arial"/>
              </a:rPr>
              <a:t>If accessibility fails here, people never reach the FDP ,meaning exclusion happens before the distribution even begins.</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The Pre‑Distribution (REACH) phase must therefore assess and address five core areas:</a:t>
            </a:r>
            <a:endParaRPr lang="en-IN" sz="1200">
              <a:latin typeface="Arial"/>
              <a:ea typeface="Arial"/>
              <a:cs typeface="Arial"/>
              <a:sym typeface="Arial"/>
            </a:endParaRPr>
          </a:p>
          <a:p>
            <a:pPr marL="508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Physical Location of FDP (Geographical Accessibility)</a:t>
            </a: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Communication Accessibility (Receiving Distribution Information)</a:t>
            </a: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Transportation &amp; Mobility Options</a:t>
            </a: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Walking Distance &amp; Travel Burden</a:t>
            </a:r>
          </a:p>
          <a:p>
            <a:pPr marL="457200" lvl="0" indent="-342900" algn="l" rtl="0">
              <a:lnSpc>
                <a:spcPct val="100000"/>
              </a:lnSpc>
              <a:spcBef>
                <a:spcPts val="0"/>
              </a:spcBef>
              <a:spcAft>
                <a:spcPts val="0"/>
              </a:spcAft>
              <a:buSzPts val="1800"/>
              <a:buFont typeface="Arial"/>
              <a:buAutoNum type="arabicPeriod"/>
            </a:pPr>
            <a:r>
              <a:rPr lang="en-IN" sz="1200">
                <a:latin typeface="Arial"/>
                <a:ea typeface="Arial"/>
                <a:cs typeface="Arial"/>
                <a:sym typeface="Arial"/>
              </a:rPr>
              <a:t>Wayfinding &amp; Orientation</a:t>
            </a: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29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3324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this means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Where the distribution point is geographically located determines whether people with disabilities can realistically reach it ,by walking, wheelchair, assistive devices, or available transport.</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Is the FDP located in a central, familiar, and safe part of the community?</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Is the surrounding environment stable and level (not steep, muddy, rocky, sandy)?</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Is the venue reachable by wheelchair, crutches, cane, or mobility devices?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Are resting points (shade, seating) available near or along the access route?</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Were OPDs or persons with disabilities consulted in selecting this location?</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Choose central locations near main roads or commonly used paths.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Avoid sites with steep slopes, long distances, or environmental hazards.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Create temporary adaptive supports: </a:t>
            </a:r>
            <a:endParaRPr lang="en-IN" sz="1800">
              <a:latin typeface="Arial"/>
              <a:ea typeface="Arial"/>
              <a:cs typeface="Arial"/>
              <a:sym typeface="Arial"/>
            </a:endParaRPr>
          </a:p>
          <a:p>
            <a:pPr marL="914400" lvl="1" indent="-3429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Portable shade structures</a:t>
            </a:r>
            <a:endParaRPr lang="en-IN" sz="1800">
              <a:latin typeface="Arial"/>
              <a:ea typeface="Arial"/>
              <a:cs typeface="Arial"/>
              <a:sym typeface="Arial"/>
            </a:endParaRPr>
          </a:p>
          <a:p>
            <a:pPr marL="914400" lvl="1" indent="-342900" algn="l" rtl="0">
              <a:lnSpc>
                <a:spcPct val="100000"/>
              </a:lnSpc>
              <a:spcBef>
                <a:spcPts val="0"/>
              </a:spcBef>
              <a:spcAft>
                <a:spcPts val="0"/>
              </a:spcAft>
              <a:buSzPts val="1800"/>
              <a:buFont typeface="Arial"/>
              <a:buChar char="○"/>
            </a:pPr>
            <a:r>
              <a:rPr lang="en-IN" sz="1800" i="0" u="none" strike="noStrike" cap="none">
                <a:solidFill>
                  <a:schemeClr val="dk1"/>
                </a:solidFill>
                <a:latin typeface="Arial"/>
                <a:ea typeface="Arial"/>
                <a:cs typeface="Arial"/>
                <a:sym typeface="Arial"/>
              </a:rPr>
              <a:t>Seating at intervals (every 50–100m if possible)</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If location cannot be changed</a:t>
            </a:r>
            <a:r>
              <a:rPr lang="en-IN" sz="1800">
                <a:latin typeface="Arial"/>
                <a:ea typeface="Arial"/>
                <a:cs typeface="Arial"/>
                <a:sym typeface="Arial"/>
              </a:rPr>
              <a:t>, p</a:t>
            </a:r>
            <a:r>
              <a:rPr lang="en-IN" sz="1800" i="0" u="none" strike="noStrike" cap="none">
                <a:solidFill>
                  <a:schemeClr val="dk1"/>
                </a:solidFill>
                <a:latin typeface="Arial"/>
                <a:ea typeface="Arial"/>
                <a:cs typeface="Arial"/>
                <a:sym typeface="Arial"/>
              </a:rPr>
              <a:t>rovide mobile distribution, home delivery, or verified proxy options.</a:t>
            </a:r>
            <a:endParaRPr lang="en-IN" sz="180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lang="en-IN"/>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2316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Clr>
                <a:schemeClr val="dk1"/>
              </a:buClr>
              <a:buSzPts val="1100"/>
            </a:pPr>
            <a:r>
              <a:rPr lang="en-US" b="1">
                <a:latin typeface="Arial"/>
                <a:ea typeface="Arial"/>
                <a:cs typeface="Arial"/>
                <a:sym typeface="Arial"/>
              </a:rPr>
              <a:t>Facilitator Notes: </a:t>
            </a:r>
            <a:endParaRPr lang="en-US">
              <a:latin typeface="Arial"/>
              <a:ea typeface="Arial"/>
              <a:cs typeface="Arial"/>
              <a:sym typeface="Arial"/>
            </a:endParaRPr>
          </a:p>
          <a:p>
            <a:pPr marL="0" indent="0">
              <a:buClr>
                <a:schemeClr val="dk1"/>
              </a:buClr>
              <a:buSzPts val="1100"/>
            </a:pPr>
            <a:r>
              <a:rPr lang="en-US">
                <a:latin typeface="Arial"/>
                <a:cs typeface="Arial"/>
                <a:sym typeface="Arial"/>
              </a:rPr>
              <a:t>Handicap International / Humanity &amp; Inclusion (HI) led the inter-agency development process of this “Disability-inclusive Food Security Training Package” within the frame of the project “Phase 4 – Leave no one behind” (LNOB). The project is funded by the German Federal Foreign Office (GFFO) and implemented in consortia with CBM International as well as in collaboration with African Disability Forum (ADF) and International Disability Alliance (IDA). The next slide shows the 4 project results. </a:t>
            </a:r>
            <a:endParaRPr lang="en-US" b="0"/>
          </a:p>
          <a:p>
            <a:pPr marL="0" indent="0"/>
            <a:endParaRPr lang="en-US"/>
          </a:p>
          <a:p>
            <a:pPr marL="0" indent="0"/>
            <a:r>
              <a:rPr lang="en-US" b="1"/>
              <a:t>History of LNOB project:</a:t>
            </a:r>
          </a:p>
          <a:p>
            <a:pPr marL="179040" indent="-179040">
              <a:buFont typeface="Arial" panose="020B0604020202020204" pitchFamily="34" charset="0"/>
              <a:buChar char="•"/>
            </a:pPr>
            <a:r>
              <a:rPr lang="en-US"/>
              <a:t>Since 2016, the LNOB-project series focuses on </a:t>
            </a:r>
            <a:r>
              <a:rPr lang="en-US" b="1"/>
              <a:t>mainstreaming disability </a:t>
            </a:r>
            <a:r>
              <a:rPr lang="en-US"/>
              <a:t>in humanitarian action in line with the IASC Guidelines on Inclusion of Persons with Disabilities in Humanitarian Action. Further information can be found</a:t>
            </a:r>
            <a:r>
              <a:rPr lang="en-US" baseline="0"/>
              <a:t> on the project website: https://www.hi-deutschland-projekte.de/lnob/about-lnob/ </a:t>
            </a:r>
          </a:p>
          <a:p>
            <a:pPr marL="179040" indent="-179040">
              <a:buFont typeface="Arial" panose="020B0604020202020204" pitchFamily="34" charset="0"/>
              <a:buChar char="•"/>
            </a:pPr>
            <a:r>
              <a:rPr lang="en-US" b="1"/>
              <a:t>Phase 4 (2025-2026) </a:t>
            </a:r>
            <a:r>
              <a:rPr lang="en-US"/>
              <a:t>builds upon our successes of the previous phases and enhances the uptake of the IASC Guidelines for lasting impact through side-scaling and localization. We are working on global level and in six countries in East (Somalia/Somaliland, South Sudan, Uganda) and West (Cameroon, Niger, Nigeria) Africa.    </a:t>
            </a:r>
          </a:p>
          <a:p>
            <a:pPr marL="179040" indent="-179040">
              <a:buFont typeface="Arial" panose="020B0604020202020204" pitchFamily="34" charset="0"/>
              <a:buChar char="•"/>
            </a:pPr>
            <a:r>
              <a:rPr lang="en-US" b="1"/>
              <a:t>Phase 3 (2022-2023): </a:t>
            </a:r>
            <a:r>
              <a:rPr lang="en-US"/>
              <a:t>Mainstreaming Disability in Global and Local Humanitarian Action in Line with the IASC Guidelines on Inclusion (Capacity development of international, regional and local humanitarian actors, Development and piloting of tools to identify and monitor disability-specific needs, barriers and enablers, Set up and support of technical support and surge capacity mechanisms at humanitarian response level, Documentation of good and promising practices and applied research on the operationalization of the IASC Guidelines).</a:t>
            </a:r>
          </a:p>
          <a:p>
            <a:pPr marL="179040" indent="-179040">
              <a:buFont typeface="Arial" panose="020B0604020202020204" pitchFamily="34" charset="0"/>
              <a:buChar char="•"/>
            </a:pPr>
            <a:r>
              <a:rPr lang="en-US" b="1"/>
              <a:t>Phase 2 (2018-2021): </a:t>
            </a:r>
            <a:r>
              <a:rPr lang="en-US"/>
              <a:t>Mainstreaming Disability in Humanitarian Action (Capacity building of German humanitarian actors and their local partners, Support for the development &amp; dissemination of IASC-Guidelines on inclusion, Applied accompanying research to document good practices and lessons learned).</a:t>
            </a:r>
          </a:p>
          <a:p>
            <a:pPr marL="0" indent="-179040">
              <a:buSzPts val="1100"/>
              <a:buFont typeface="Arial" panose="020B0604020202020204" pitchFamily="34" charset="0"/>
              <a:buChar char="•"/>
            </a:pPr>
            <a:r>
              <a:rPr lang="en-US" b="1"/>
              <a:t>Phase 1 (2016-2018): </a:t>
            </a:r>
            <a:r>
              <a:rPr lang="en-US"/>
              <a:t>Capacity Building of German Humanitarian Actors to Mainstream Disability (Seminars, Workshops &amp; Events, Coaching, Cooperation with Universities).</a:t>
            </a:r>
          </a:p>
          <a:p>
            <a:endParaRPr lang="de-DE"/>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4</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82061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this means</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People with disabilities must receive, understand, and act on distribution information in accessible formats, otherwise they miss the distribution entirely.</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to asses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Are distribution dates shared through multiple channels?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Are messages available in plain language, local languages, and accessible formats?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Are SMS/voice calls/WhatsApp used for direct communication?</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Deaf, blind, low‑vision, and persons with intellectual disabilities included in the outreach lists?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Is the messaging consistent across all community sources?</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Practical mitigation / recommendations</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Use </a:t>
            </a:r>
            <a:r>
              <a:rPr lang="en-IN" sz="1200" b="1" i="0" u="none" strike="noStrike" cap="none">
                <a:solidFill>
                  <a:schemeClr val="dk1"/>
                </a:solidFill>
                <a:latin typeface="Arial"/>
                <a:ea typeface="Arial"/>
                <a:cs typeface="Arial"/>
                <a:sym typeface="Arial"/>
              </a:rPr>
              <a:t>multi‑channel communication</a:t>
            </a:r>
            <a:r>
              <a:rPr lang="en-IN" sz="1200" i="0" u="none" strike="noStrike" cap="none">
                <a:solidFill>
                  <a:schemeClr val="dk1"/>
                </a:solidFill>
                <a:latin typeface="Arial"/>
                <a:ea typeface="Arial"/>
                <a:cs typeface="Arial"/>
                <a:sym typeface="Arial"/>
              </a:rPr>
              <a:t>: </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SMS and voice calls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WhatsApp texts and voice notes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Radio announcements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Posters with large font, high contrast, pictograms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Community leaders and OPDs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Provide Easy‑to‑Read, Pictorial and audio versions of messages.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Send reminders 24–48 hours before distribution day.</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1163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this means</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Even if people know when the distribution is happening, they cannot benefit unless there are accessible and affordable ways to travel.</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to assess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What types of transportation exist (</a:t>
            </a:r>
            <a:r>
              <a:rPr lang="en-IN" sz="1200" i="0" u="none" strike="noStrike" cap="none" err="1">
                <a:solidFill>
                  <a:schemeClr val="dk1"/>
                </a:solidFill>
                <a:latin typeface="Arial"/>
                <a:ea typeface="Arial"/>
                <a:cs typeface="Arial"/>
                <a:sym typeface="Arial"/>
              </a:rPr>
              <a:t>bajaj</a:t>
            </a:r>
            <a:r>
              <a:rPr lang="en-IN" sz="1200" i="0" u="none" strike="noStrike" cap="none">
                <a:solidFill>
                  <a:schemeClr val="dk1"/>
                </a:solidFill>
                <a:latin typeface="Arial"/>
                <a:ea typeface="Arial"/>
                <a:cs typeface="Arial"/>
                <a:sym typeface="Arial"/>
              </a:rPr>
              <a:t>, taxis, buses, donkey carts, community transport)?</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drivers willing to take wheelchair users or assistive devices?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Do drivers charge extra fees for persons with disabilities?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Is there a safe drop‑off point near the FDP entrance?</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Practical mitigation / recommendations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Establish subsidized transport for people with disabilities on distribution days.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Work with transport providers to agree on standardized, non‑discriminatory rates.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Create priority drop‑off areas right at the entrance.</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For rural sites, organize community transport groups or volunteer support.</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000" i="0" u="none" strike="noStrike" cap="none">
              <a:solidFill>
                <a:schemeClr val="dk1"/>
              </a:solidFil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98570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this means</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Even if people know when the distribution is happening, they cannot benefit unless there are accessible and affordable ways to travel.</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to assess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What types of transportation exist (</a:t>
            </a:r>
            <a:r>
              <a:rPr lang="en-IN" sz="1200" i="0" u="none" strike="noStrike" cap="none" err="1">
                <a:solidFill>
                  <a:schemeClr val="dk1"/>
                </a:solidFill>
                <a:latin typeface="Arial"/>
                <a:ea typeface="Arial"/>
                <a:cs typeface="Arial"/>
                <a:sym typeface="Arial"/>
              </a:rPr>
              <a:t>bajaj</a:t>
            </a:r>
            <a:r>
              <a:rPr lang="en-IN" sz="1200" i="0" u="none" strike="noStrike" cap="none">
                <a:solidFill>
                  <a:schemeClr val="dk1"/>
                </a:solidFill>
                <a:latin typeface="Arial"/>
                <a:ea typeface="Arial"/>
                <a:cs typeface="Arial"/>
                <a:sym typeface="Arial"/>
              </a:rPr>
              <a:t>, taxis, buses, donkey carts, community transport)?</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drivers willing to take wheelchair users or assistive devices?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Do drivers charge extra fees for persons with disabilities?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Is there a safe drop‑off point near the FDP entrance?</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Practical mitigation / recommendations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Establish subsidized transport for people with disabilities on distribution days.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Work with transport providers to agree on standardized, non‑discriminatory rates.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Create priority drop‑off areas right at the entrance.</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For rural sites, organize community transport groups or volunteer support.</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this means</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Even if people know when the distribution is happening, they cannot benefit unless there are accessible and affordable ways to travel.</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to assess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What types of transportation exist (</a:t>
            </a:r>
            <a:r>
              <a:rPr lang="en-IN" sz="1200" i="0" u="none" strike="noStrike" cap="none" err="1">
                <a:solidFill>
                  <a:schemeClr val="dk1"/>
                </a:solidFill>
                <a:latin typeface="Arial"/>
                <a:ea typeface="Arial"/>
                <a:cs typeface="Arial"/>
                <a:sym typeface="Arial"/>
              </a:rPr>
              <a:t>bajaj</a:t>
            </a:r>
            <a:r>
              <a:rPr lang="en-IN" sz="1200" i="0" u="none" strike="noStrike" cap="none">
                <a:solidFill>
                  <a:schemeClr val="dk1"/>
                </a:solidFill>
                <a:latin typeface="Arial"/>
                <a:ea typeface="Arial"/>
                <a:cs typeface="Arial"/>
                <a:sym typeface="Arial"/>
              </a:rPr>
              <a:t>, taxis, buses, donkey carts, community transport)?</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drivers willing to take wheelchair users or assistive devices?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Do drivers charge extra fees for persons with disabilities?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Is there a safe drop‑off point near the FDP entrance?</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Practical mitigation / recommendations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Establish subsidized transport for people with disabilities on distribution days.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Work with transport providers to agree on standardized, non‑discriminatory rates.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Create priority drop‑off areas right at the entrance.</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For rural sites, organize community transport groups or volunteer support.</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25509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endParaRPr lang="en-IN" b="1"/>
          </a:p>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this means</a:t>
            </a:r>
            <a:r>
              <a:rPr lang="en-IN" sz="1200">
                <a:latin typeface="Arial"/>
                <a:ea typeface="Arial"/>
                <a:cs typeface="Arial"/>
                <a:sym typeface="Arial"/>
              </a:rPr>
              <a:t>- </a:t>
            </a:r>
            <a:r>
              <a:rPr lang="en-IN" sz="1200" i="0" u="none" strike="noStrike" cap="none">
                <a:solidFill>
                  <a:schemeClr val="dk1"/>
                </a:solidFill>
                <a:latin typeface="Arial"/>
                <a:ea typeface="Arial"/>
                <a:cs typeface="Arial"/>
                <a:sym typeface="Arial"/>
              </a:rPr>
              <a:t>Even if people know when the distribution is happening, they cannot benefit unless there are accessible and affordable ways to travel.</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to assess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What types of transportation exist (</a:t>
            </a:r>
            <a:r>
              <a:rPr lang="en-IN" sz="1200" i="0" u="none" strike="noStrike" cap="none" err="1">
                <a:solidFill>
                  <a:schemeClr val="dk1"/>
                </a:solidFill>
                <a:latin typeface="Arial"/>
                <a:ea typeface="Arial"/>
                <a:cs typeface="Arial"/>
                <a:sym typeface="Arial"/>
              </a:rPr>
              <a:t>bajaj</a:t>
            </a:r>
            <a:r>
              <a:rPr lang="en-IN" sz="1200" i="0" u="none" strike="noStrike" cap="none">
                <a:solidFill>
                  <a:schemeClr val="dk1"/>
                </a:solidFill>
                <a:latin typeface="Arial"/>
                <a:ea typeface="Arial"/>
                <a:cs typeface="Arial"/>
                <a:sym typeface="Arial"/>
              </a:rPr>
              <a:t>, taxis, buses, donkey carts, community transport)?</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drivers willing to take wheelchair users or assistive devices?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Do drivers charge extra fees for persons with disabilities?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Is there a safe drop‑off point near the FDP entrance?</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Practical mitigation / recommendations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Establish subsidized transport for people with disabilities on distribution days.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Work with transport providers to agree on standardized, non‑discriminatory rates.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Create priority drop‑off areas right at the entrance.</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For rural sites, organize community transport groups or volunteer support.</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913830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50800" lvl="0" indent="0" algn="l" rtl="0">
              <a:lnSpc>
                <a:spcPct val="90000"/>
              </a:lnSpc>
              <a:spcBef>
                <a:spcPts val="1000"/>
              </a:spcBef>
              <a:spcAft>
                <a:spcPts val="0"/>
              </a:spcAft>
              <a:buClr>
                <a:schemeClr val="dk1"/>
              </a:buClr>
              <a:buSzPts val="2800"/>
              <a:buFont typeface="Arial"/>
              <a:buNone/>
            </a:pPr>
            <a:r>
              <a:rPr lang="en-IN" sz="1200" b="1">
                <a:latin typeface="Arial"/>
                <a:ea typeface="Arial"/>
                <a:cs typeface="Arial"/>
                <a:sym typeface="Arial"/>
              </a:rPr>
              <a:t>Facilitator Notes:</a:t>
            </a:r>
          </a:p>
          <a:p>
            <a:pPr marL="50800" lvl="0" indent="0" algn="l" rtl="0">
              <a:lnSpc>
                <a:spcPct val="90000"/>
              </a:lnSpc>
              <a:spcBef>
                <a:spcPts val="1000"/>
              </a:spcBef>
              <a:spcAft>
                <a:spcPts val="0"/>
              </a:spcAft>
              <a:buClr>
                <a:schemeClr val="dk1"/>
              </a:buClr>
              <a:buSzPts val="2800"/>
              <a:buFont typeface="Arial"/>
              <a:buNone/>
            </a:pPr>
            <a:endParaRPr lang="en-IN" sz="1200">
              <a:latin typeface="Arial"/>
              <a:ea typeface="Arial"/>
              <a:cs typeface="Arial"/>
              <a:sym typeface="Arial"/>
            </a:endParaRPr>
          </a:p>
          <a:p>
            <a:pPr marL="50800" lvl="0" indent="0" algn="l" rtl="0">
              <a:lnSpc>
                <a:spcPct val="90000"/>
              </a:lnSpc>
              <a:spcBef>
                <a:spcPts val="1000"/>
              </a:spcBef>
              <a:spcAft>
                <a:spcPts val="0"/>
              </a:spcAft>
              <a:buClr>
                <a:schemeClr val="dk1"/>
              </a:buClr>
              <a:buSzPts val="2800"/>
              <a:buFont typeface="Arial"/>
              <a:buNone/>
            </a:pPr>
            <a:r>
              <a:rPr lang="en-IN" sz="1200">
                <a:latin typeface="Arial"/>
                <a:ea typeface="Arial"/>
                <a:cs typeface="Arial"/>
                <a:sym typeface="Arial"/>
              </a:rPr>
              <a:t>This phase is about whether people with disabilities can even access the opportunity to receive food.</a:t>
            </a:r>
          </a:p>
          <a:p>
            <a:pPr marL="50800" lvl="0" indent="0" algn="l" rtl="0">
              <a:lnSpc>
                <a:spcPct val="90000"/>
              </a:lnSpc>
              <a:spcBef>
                <a:spcPts val="1000"/>
              </a:spcBef>
              <a:spcAft>
                <a:spcPts val="0"/>
              </a:spcAft>
              <a:buClr>
                <a:schemeClr val="dk1"/>
              </a:buClr>
              <a:buSzPts val="2800"/>
              <a:buFont typeface="Arial"/>
              <a:buNone/>
            </a:pPr>
            <a:endParaRPr lang="en-IN" sz="1200">
              <a:latin typeface="Arial"/>
              <a:ea typeface="Arial"/>
              <a:cs typeface="Arial"/>
              <a:sym typeface="Arial"/>
            </a:endParaRPr>
          </a:p>
          <a:p>
            <a:pPr marL="50800" lvl="0" indent="0" algn="l" rtl="0">
              <a:lnSpc>
                <a:spcPct val="90000"/>
              </a:lnSpc>
              <a:spcBef>
                <a:spcPts val="1000"/>
              </a:spcBef>
              <a:spcAft>
                <a:spcPts val="0"/>
              </a:spcAft>
              <a:buClr>
                <a:schemeClr val="dk1"/>
              </a:buClr>
              <a:buSzPts val="2800"/>
              <a:buFont typeface="Arial"/>
              <a:buNone/>
            </a:pPr>
            <a:r>
              <a:rPr lang="en-IN" sz="1200">
                <a:latin typeface="Arial"/>
                <a:ea typeface="Arial"/>
                <a:cs typeface="Arial"/>
                <a:sym typeface="Arial"/>
              </a:rPr>
              <a:t>The following must be considered: </a:t>
            </a:r>
          </a:p>
          <a:p>
            <a:pPr marL="457200" lvl="0" indent="-342900" algn="l" rtl="0">
              <a:lnSpc>
                <a:spcPct val="90000"/>
              </a:lnSpc>
              <a:spcBef>
                <a:spcPts val="1000"/>
              </a:spcBef>
              <a:spcAft>
                <a:spcPts val="0"/>
              </a:spcAft>
              <a:buSzPts val="1800"/>
              <a:buFont typeface="Arial"/>
              <a:buAutoNum type="arabicPeriod"/>
            </a:pPr>
            <a:r>
              <a:rPr lang="en-IN" sz="1200">
                <a:latin typeface="Arial"/>
                <a:ea typeface="Arial"/>
                <a:cs typeface="Arial"/>
                <a:sym typeface="Arial"/>
              </a:rPr>
              <a:t>Physical entry &amp; structural access</a:t>
            </a:r>
          </a:p>
          <a:p>
            <a:pPr marL="457200" lvl="0" indent="-342900" algn="l" rtl="0">
              <a:lnSpc>
                <a:spcPct val="90000"/>
              </a:lnSpc>
              <a:spcBef>
                <a:spcPts val="0"/>
              </a:spcBef>
              <a:spcAft>
                <a:spcPts val="0"/>
              </a:spcAft>
              <a:buSzPts val="1800"/>
              <a:buFont typeface="Arial"/>
              <a:buAutoNum type="arabicPeriod"/>
            </a:pPr>
            <a:r>
              <a:rPr lang="en-IN" sz="1200">
                <a:latin typeface="Arial"/>
                <a:ea typeface="Arial"/>
                <a:cs typeface="Arial"/>
                <a:sym typeface="Arial"/>
              </a:rPr>
              <a:t>Internal circulation and waiting areas</a:t>
            </a:r>
          </a:p>
          <a:p>
            <a:pPr marL="457200" lvl="0" indent="-342900" algn="l" rtl="0">
              <a:lnSpc>
                <a:spcPct val="90000"/>
              </a:lnSpc>
              <a:spcBef>
                <a:spcPts val="0"/>
              </a:spcBef>
              <a:spcAft>
                <a:spcPts val="0"/>
              </a:spcAft>
              <a:buSzPts val="1800"/>
              <a:buFont typeface="Arial"/>
              <a:buAutoNum type="arabicPeriod"/>
            </a:pPr>
            <a:r>
              <a:rPr lang="en-IN" sz="1200">
                <a:latin typeface="Arial"/>
                <a:ea typeface="Arial"/>
                <a:cs typeface="Arial"/>
                <a:sym typeface="Arial"/>
              </a:rPr>
              <a:t>Orientation, registration and verification process</a:t>
            </a:r>
          </a:p>
          <a:p>
            <a:pPr marL="457200" lvl="0" indent="-342900" algn="l" rtl="0">
              <a:lnSpc>
                <a:spcPct val="90000"/>
              </a:lnSpc>
              <a:spcBef>
                <a:spcPts val="0"/>
              </a:spcBef>
              <a:spcAft>
                <a:spcPts val="0"/>
              </a:spcAft>
              <a:buSzPts val="1800"/>
              <a:buFont typeface="Arial"/>
              <a:buAutoNum type="arabicPeriod"/>
            </a:pPr>
            <a:r>
              <a:rPr lang="en-IN" sz="1200">
                <a:latin typeface="Arial"/>
                <a:ea typeface="Arial"/>
                <a:cs typeface="Arial"/>
                <a:sym typeface="Arial"/>
              </a:rPr>
              <a:t>Distribution point accessibility</a:t>
            </a:r>
          </a:p>
          <a:p>
            <a:pPr marL="457200" lvl="0" indent="-342900" algn="l" rtl="0">
              <a:lnSpc>
                <a:spcPct val="90000"/>
              </a:lnSpc>
              <a:spcBef>
                <a:spcPts val="0"/>
              </a:spcBef>
              <a:spcAft>
                <a:spcPts val="0"/>
              </a:spcAft>
              <a:buSzPts val="1800"/>
              <a:buFont typeface="Arial"/>
              <a:buAutoNum type="arabicPeriod"/>
            </a:pPr>
            <a:r>
              <a:rPr lang="en-IN" sz="1200">
                <a:latin typeface="Arial"/>
                <a:ea typeface="Arial"/>
                <a:cs typeface="Arial"/>
                <a:sym typeface="Arial"/>
              </a:rPr>
              <a:t>Accessible facilities and support services</a:t>
            </a:r>
          </a:p>
          <a:p>
            <a:pPr marL="457200" lvl="0" indent="-342900" algn="l" rtl="0">
              <a:lnSpc>
                <a:spcPct val="90000"/>
              </a:lnSpc>
              <a:spcBef>
                <a:spcPts val="0"/>
              </a:spcBef>
              <a:spcAft>
                <a:spcPts val="0"/>
              </a:spcAft>
              <a:buSzPts val="1800"/>
              <a:buFont typeface="Arial"/>
              <a:buAutoNum type="arabicPeriod"/>
            </a:pPr>
            <a:r>
              <a:rPr lang="en-IN" sz="1200">
                <a:latin typeface="Arial"/>
                <a:ea typeface="Arial"/>
                <a:cs typeface="Arial"/>
                <a:sym typeface="Arial"/>
              </a:rPr>
              <a:t>Signage and wayfinding inside the compound</a:t>
            </a:r>
          </a:p>
          <a:p>
            <a:pPr marL="457200" marR="0" lvl="0" indent="-228600" algn="l" rtl="0">
              <a:lnSpc>
                <a:spcPct val="100000"/>
              </a:lnSpc>
              <a:spcBef>
                <a:spcPts val="0"/>
              </a:spcBef>
              <a:spcAft>
                <a:spcPts val="0"/>
              </a:spcAft>
              <a:buClr>
                <a:srgbClr val="000000"/>
              </a:buClr>
              <a:buSzPts val="1400"/>
              <a:buFont typeface="Arial"/>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30170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to assess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Is the entrance wide enough (minimum 90 cm) for wheelchairs and mobility devices?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Is there a functional ramp (slope ≤8%), firm ground, and no sudden steps?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Are there no obstacles such as stones, poles, bags, or crowds blocking entry?</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Is there a priority entry line for people who cannot stand for long?</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Does registration have: </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Clear signage</a:t>
            </a: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Accessible height tables</a:t>
            </a: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Assistance for those who cannot read/write</a:t>
            </a:r>
          </a:p>
          <a:p>
            <a:pPr marL="457200" lvl="0" indent="-22860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Practical mitigation / recommendations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Install temporary ramps, even using compacted soil with wooden side rails.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Mark priority entry lanes with cones, rope, or signboards.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Position staff or volunteers to escort people with disabilities to seating or registration.</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Ensure counters or tables are 75–90 cm height so wheelchair users can reach.</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200" i="0" u="none" strike="noStrike" cap="none">
                <a:solidFill>
                  <a:schemeClr val="dk1"/>
                </a:solidFill>
                <a:latin typeface="Arial"/>
                <a:ea typeface="Arial"/>
                <a:cs typeface="Arial"/>
                <a:sym typeface="Arial"/>
              </a:rPr>
              <a:t>Provide verbal registration options for people who cannot complete forms.</a:t>
            </a: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746549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Accessibility continues beyond entering the site. People with disabilities must be able to move safely and independently between all service points.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Assess pathways between waiting areas, registration desks, distribution points, toilets, water points, and Community Help Desks.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Check for barriers such as narrow pathways, uneven surfaces, long walking distances, overcrowding, lack of seating, or unclear routes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Ensure sufficient space for wheelchair users, persons using assistive devices, and people accompanied by caregivers.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Verify that waiting areas include accessible seating, shade/shelter, and places to rest.</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Review crowd management measures, including priority queues and support for people with mobility, sensory, or health-related needs.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Confirm that routes are clearly marked and easy to follow for all users</a:t>
            </a:r>
            <a:r>
              <a:rPr lang="en-IN" sz="1200" b="1">
                <a:latin typeface="Arial"/>
                <a:ea typeface="Arial"/>
                <a:cs typeface="Arial"/>
                <a:sym typeface="Arial"/>
              </a:rPr>
              <a:t>.</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25229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this means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This stage determines whether people with disabilities can </a:t>
            </a:r>
            <a:r>
              <a:rPr lang="en-IN" sz="1800" b="1" i="0" u="none" strike="noStrike" cap="none">
                <a:solidFill>
                  <a:schemeClr val="dk1"/>
                </a:solidFill>
                <a:latin typeface="Arial"/>
                <a:ea typeface="Arial"/>
                <a:cs typeface="Arial"/>
                <a:sym typeface="Arial"/>
              </a:rPr>
              <a:t>understand the orientation</a:t>
            </a:r>
            <a:r>
              <a:rPr lang="en-IN" sz="1800" i="0" u="none" strike="noStrike" cap="none">
                <a:solidFill>
                  <a:schemeClr val="dk1"/>
                </a:solidFill>
                <a:latin typeface="Arial"/>
                <a:ea typeface="Arial"/>
                <a:cs typeface="Arial"/>
                <a:sym typeface="Arial"/>
              </a:rPr>
              <a:t>, </a:t>
            </a:r>
            <a:r>
              <a:rPr lang="en-IN" sz="1800" b="1" i="0" u="none" strike="noStrike" cap="none">
                <a:solidFill>
                  <a:schemeClr val="dk1"/>
                </a:solidFill>
                <a:latin typeface="Arial"/>
                <a:ea typeface="Arial"/>
                <a:cs typeface="Arial"/>
                <a:sym typeface="Arial"/>
              </a:rPr>
              <a:t>complete registration</a:t>
            </a:r>
            <a:r>
              <a:rPr lang="en-IN" sz="1800" i="0" u="none" strike="noStrike" cap="none">
                <a:solidFill>
                  <a:schemeClr val="dk1"/>
                </a:solidFill>
                <a:latin typeface="Arial"/>
                <a:ea typeface="Arial"/>
                <a:cs typeface="Arial"/>
                <a:sym typeface="Arial"/>
              </a:rPr>
              <a:t>, </a:t>
            </a:r>
            <a:r>
              <a:rPr lang="en-IN" sz="1800" b="1" i="0" u="none" strike="noStrike" cap="none">
                <a:solidFill>
                  <a:schemeClr val="dk1"/>
                </a:solidFill>
                <a:latin typeface="Arial"/>
                <a:ea typeface="Arial"/>
                <a:cs typeface="Arial"/>
                <a:sym typeface="Arial"/>
              </a:rPr>
              <a:t>verify their identity</a:t>
            </a:r>
            <a:r>
              <a:rPr lang="en-IN" sz="1800" i="0" u="none" strike="noStrike" cap="none">
                <a:solidFill>
                  <a:schemeClr val="dk1"/>
                </a:solidFill>
                <a:latin typeface="Arial"/>
                <a:ea typeface="Arial"/>
                <a:cs typeface="Arial"/>
                <a:sym typeface="Arial"/>
              </a:rPr>
              <a:t>, and </a:t>
            </a:r>
            <a:r>
              <a:rPr lang="en-IN" sz="1800" b="1" i="0" u="none" strike="noStrike" cap="none">
                <a:solidFill>
                  <a:schemeClr val="dk1"/>
                </a:solidFill>
                <a:latin typeface="Arial"/>
                <a:ea typeface="Arial"/>
                <a:cs typeface="Arial"/>
                <a:sym typeface="Arial"/>
              </a:rPr>
              <a:t>confirm their entitlement</a:t>
            </a:r>
            <a:r>
              <a:rPr lang="en-IN" sz="1800" i="0" u="none" strike="noStrike" cap="none">
                <a:solidFill>
                  <a:schemeClr val="dk1"/>
                </a:solidFill>
                <a:latin typeface="Arial"/>
                <a:ea typeface="Arial"/>
                <a:cs typeface="Arial"/>
                <a:sym typeface="Arial"/>
              </a:rPr>
              <a:t> without barriers.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It is a critical accessibility point: if people cannot register or verify, they cannot receive assistance ,even if they reached the FDP successfully.</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This phase must ensure:</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Clear explanations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Accessible communication</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Physical accessibility of the registration setup</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Sufficient time for beneficiaries who need extra support</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Staff who are trained to provide respectful, appropriate assistance</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Orientation &amp; Information Delivery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orientation messages given in clear, plain language?</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explanations provided through: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Audio announcements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Large‑print posters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Pictograms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Color‑coded instruction boards</a:t>
            </a: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Can people with visual, hearing, or cognitive difficulties understand: </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Where to go</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What documents are required</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How the process works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What their entitlement is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Physical Accessibility of Registration Points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registration desk at an accessible height (75–90 cm)?</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Can wheelchair users reach the desk and have knee clearance</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ground around the registration area: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Stable</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Wide enough (1–1.2 m)</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Free of obstacles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Is there </a:t>
            </a:r>
            <a:r>
              <a:rPr lang="en-IN" sz="1800" b="1" i="0" u="none" strike="noStrike" cap="none">
                <a:solidFill>
                  <a:schemeClr val="dk1"/>
                </a:solidFill>
                <a:latin typeface="Arial"/>
                <a:ea typeface="Arial"/>
                <a:cs typeface="Arial"/>
                <a:sym typeface="Arial"/>
              </a:rPr>
              <a:t>priority or seated registration</a:t>
            </a:r>
            <a:r>
              <a:rPr lang="en-IN" sz="1800" i="0" u="none" strike="noStrike" cap="none">
                <a:solidFill>
                  <a:schemeClr val="dk1"/>
                </a:solidFill>
                <a:latin typeface="Arial"/>
                <a:ea typeface="Arial"/>
                <a:cs typeface="Arial"/>
                <a:sym typeface="Arial"/>
              </a:rPr>
              <a:t> for people who cannot stand in line?</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Communication Accessibility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Can people register without needing to read or write?</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alternative communication modes available: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Verbal registration</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Assisted form‑filling</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Numbered cards instead of written lists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staff explain each step slowly and clearly?</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Entitlement Clarity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Is the </a:t>
            </a:r>
            <a:r>
              <a:rPr lang="en-IN" sz="1800" b="1" i="0" u="none" strike="noStrike" cap="none">
                <a:solidFill>
                  <a:schemeClr val="dk1"/>
                </a:solidFill>
                <a:latin typeface="Arial"/>
                <a:ea typeface="Arial"/>
                <a:cs typeface="Arial"/>
                <a:sym typeface="Arial"/>
              </a:rPr>
              <a:t>amount of food/cash clearly displayed</a:t>
            </a:r>
            <a:r>
              <a:rPr lang="en-IN" sz="1800" i="0" u="none" strike="noStrike" cap="none">
                <a:solidFill>
                  <a:schemeClr val="dk1"/>
                </a:solidFill>
                <a:latin typeface="Arial"/>
                <a:ea typeface="Arial"/>
                <a:cs typeface="Arial"/>
                <a:sym typeface="Arial"/>
              </a:rPr>
              <a:t> in: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Posters with visuals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Sample ration bags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Color‑coded charts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people informed: </a:t>
            </a:r>
            <a:endParaRPr lang="en-IN" sz="1800">
              <a:latin typeface="Arial"/>
              <a:ea typeface="Arial"/>
              <a:cs typeface="Arial"/>
              <a:sym typeface="Arial"/>
            </a:endParaRPr>
          </a:p>
          <a:p>
            <a:pPr marL="18288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How much they should receive</a:t>
            </a:r>
            <a:endParaRPr lang="en-IN" sz="1800">
              <a:latin typeface="Arial"/>
              <a:ea typeface="Arial"/>
              <a:cs typeface="Arial"/>
              <a:sym typeface="Arial"/>
            </a:endParaRPr>
          </a:p>
          <a:p>
            <a:pPr marL="18288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Where and how they will collect it</a:t>
            </a:r>
            <a:endParaRPr lang="en-IN" sz="1800">
              <a:latin typeface="Arial"/>
              <a:ea typeface="Arial"/>
              <a:cs typeface="Arial"/>
              <a:sym typeface="Arial"/>
            </a:endParaRPr>
          </a:p>
          <a:p>
            <a:pPr marL="18288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Who to ask if something seems incorrect</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Staff Skills &amp; Behaviour</a:t>
            </a:r>
            <a:endParaRPr lang="en-IN" sz="1800" b="1">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staff trained to: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Support people with disabilities respectfully and safely</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Give time for people to speak or follow instructions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Recognize when someone needs extra help</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staff avoid</a:t>
            </a:r>
            <a:r>
              <a:rPr lang="en-IN" sz="1800">
                <a:latin typeface="Arial"/>
                <a:ea typeface="Arial"/>
                <a:cs typeface="Arial"/>
                <a:sym typeface="Arial"/>
              </a:rPr>
              <a:t>, r</a:t>
            </a:r>
            <a:r>
              <a:rPr lang="en-IN" sz="1800" i="0" u="none" strike="noStrike" cap="none">
                <a:solidFill>
                  <a:schemeClr val="dk1"/>
                </a:solidFill>
                <a:latin typeface="Arial"/>
                <a:ea typeface="Arial"/>
                <a:cs typeface="Arial"/>
                <a:sym typeface="Arial"/>
              </a:rPr>
              <a:t>ushing</a:t>
            </a:r>
            <a:r>
              <a:rPr lang="en-IN" sz="1800">
                <a:latin typeface="Arial"/>
                <a:ea typeface="Arial"/>
                <a:cs typeface="Arial"/>
                <a:sym typeface="Arial"/>
              </a:rPr>
              <a:t>, s</a:t>
            </a:r>
            <a:r>
              <a:rPr lang="en-IN" sz="1800" i="0" u="none" strike="noStrike" cap="none">
                <a:solidFill>
                  <a:schemeClr val="dk1"/>
                </a:solidFill>
                <a:latin typeface="Arial"/>
                <a:ea typeface="Arial"/>
                <a:cs typeface="Arial"/>
                <a:sym typeface="Arial"/>
              </a:rPr>
              <a:t>peaking too fast</a:t>
            </a:r>
            <a:r>
              <a:rPr lang="en-IN" sz="1800">
                <a:latin typeface="Arial"/>
                <a:ea typeface="Arial"/>
                <a:cs typeface="Arial"/>
                <a:sym typeface="Arial"/>
              </a:rPr>
              <a:t>, u</a:t>
            </a:r>
            <a:r>
              <a:rPr lang="en-IN" sz="1800" i="0" u="none" strike="noStrike" cap="none">
                <a:solidFill>
                  <a:schemeClr val="dk1"/>
                </a:solidFill>
                <a:latin typeface="Arial"/>
                <a:ea typeface="Arial"/>
                <a:cs typeface="Arial"/>
                <a:sym typeface="Arial"/>
              </a:rPr>
              <a:t>sing technical language</a:t>
            </a:r>
            <a:r>
              <a:rPr lang="en-IN" sz="1800">
                <a:latin typeface="Arial"/>
                <a:ea typeface="Arial"/>
                <a:cs typeface="Arial"/>
                <a:sym typeface="Arial"/>
              </a:rPr>
              <a:t>, m</a:t>
            </a:r>
            <a:r>
              <a:rPr lang="en-IN" sz="1800" i="0" u="none" strike="noStrike" cap="none">
                <a:solidFill>
                  <a:schemeClr val="dk1"/>
                </a:solidFill>
                <a:latin typeface="Arial"/>
                <a:ea typeface="Arial"/>
                <a:cs typeface="Arial"/>
                <a:sym typeface="Arial"/>
              </a:rPr>
              <a:t>aking assumptions about ability</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Verification Accessibility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ID checking accessible for: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People with low vision</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People with dexterity limitations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People with memory or cognitive difficulties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alternative verification methods available? </a:t>
            </a:r>
            <a:r>
              <a:rPr lang="en-IN" sz="1800">
                <a:latin typeface="Arial"/>
                <a:ea typeface="Arial"/>
                <a:cs typeface="Arial"/>
                <a:sym typeface="Arial"/>
              </a:rPr>
              <a:t>p</a:t>
            </a:r>
            <a:r>
              <a:rPr lang="en-IN" sz="1800" i="0" u="none" strike="noStrike" cap="none">
                <a:solidFill>
                  <a:schemeClr val="dk1"/>
                </a:solidFill>
                <a:latin typeface="Arial"/>
                <a:ea typeface="Arial"/>
                <a:cs typeface="Arial"/>
                <a:sym typeface="Arial"/>
              </a:rPr>
              <a:t>roxy with consent</a:t>
            </a:r>
            <a:r>
              <a:rPr lang="en-IN" sz="1800">
                <a:latin typeface="Arial"/>
                <a:ea typeface="Arial"/>
                <a:cs typeface="Arial"/>
                <a:sym typeface="Arial"/>
              </a:rPr>
              <a:t>, f</a:t>
            </a:r>
            <a:r>
              <a:rPr lang="en-IN" sz="1800" i="0" u="none" strike="noStrike" cap="none">
                <a:solidFill>
                  <a:schemeClr val="dk1"/>
                </a:solidFill>
                <a:latin typeface="Arial"/>
                <a:ea typeface="Arial"/>
                <a:cs typeface="Arial"/>
                <a:sym typeface="Arial"/>
              </a:rPr>
              <a:t>ingerprint / photo card</a:t>
            </a:r>
            <a:r>
              <a:rPr lang="en-IN" sz="1800">
                <a:latin typeface="Arial"/>
                <a:ea typeface="Arial"/>
                <a:cs typeface="Arial"/>
                <a:sym typeface="Arial"/>
              </a:rPr>
              <a:t>, a</a:t>
            </a:r>
            <a:r>
              <a:rPr lang="en-IN" sz="1800" i="0" u="none" strike="noStrike" cap="none">
                <a:solidFill>
                  <a:schemeClr val="dk1"/>
                </a:solidFill>
                <a:latin typeface="Arial"/>
                <a:ea typeface="Arial"/>
                <a:cs typeface="Arial"/>
                <a:sym typeface="Arial"/>
              </a:rPr>
              <a:t>ssisted handling of documents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Strengthen Orientation</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Use megaphones to repeat orientation steps regularly.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Provide visual orientation boards at the entrance and registration area.</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Keep instructions short, simple, and in local languages.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Improve Registration Accessibility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Lower one portion of the counter or create a side registration desk at accessible height.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Provide </a:t>
            </a:r>
            <a:r>
              <a:rPr lang="en-IN" sz="1800" b="1" i="0" u="none" strike="noStrike" cap="none">
                <a:solidFill>
                  <a:schemeClr val="dk1"/>
                </a:solidFill>
                <a:latin typeface="Arial"/>
                <a:ea typeface="Arial"/>
                <a:cs typeface="Arial"/>
                <a:sym typeface="Arial"/>
              </a:rPr>
              <a:t>chairs</a:t>
            </a:r>
            <a:r>
              <a:rPr lang="en-IN" sz="1800" i="0" u="none" strike="noStrike" cap="none">
                <a:solidFill>
                  <a:schemeClr val="dk1"/>
                </a:solidFill>
                <a:latin typeface="Arial"/>
                <a:ea typeface="Arial"/>
                <a:cs typeface="Arial"/>
                <a:sym typeface="Arial"/>
              </a:rPr>
              <a:t> for people who cannot stand.</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Ensure wide, obstacle‑free paths to registration.</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Expand Communication Options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Allow </a:t>
            </a:r>
            <a:r>
              <a:rPr lang="en-IN" sz="1800" b="1" i="0" u="none" strike="noStrike" cap="none">
                <a:solidFill>
                  <a:schemeClr val="dk1"/>
                </a:solidFill>
                <a:latin typeface="Arial"/>
                <a:ea typeface="Arial"/>
                <a:cs typeface="Arial"/>
                <a:sym typeface="Arial"/>
              </a:rPr>
              <a:t>verbal</a:t>
            </a:r>
            <a:r>
              <a:rPr lang="en-IN" sz="1800" i="0" u="none" strike="noStrike" cap="none">
                <a:solidFill>
                  <a:schemeClr val="dk1"/>
                </a:solidFill>
                <a:latin typeface="Arial"/>
                <a:ea typeface="Arial"/>
                <a:cs typeface="Arial"/>
                <a:sym typeface="Arial"/>
              </a:rPr>
              <a:t> registration for anyone who cannot fill forms.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Assign staff to assist with writing, reading, or explaining.</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Use </a:t>
            </a:r>
            <a:r>
              <a:rPr lang="en-IN" sz="1800" b="1" i="0" u="none" strike="noStrike" cap="none">
                <a:solidFill>
                  <a:schemeClr val="dk1"/>
                </a:solidFill>
                <a:latin typeface="Arial"/>
                <a:ea typeface="Arial"/>
                <a:cs typeface="Arial"/>
                <a:sym typeface="Arial"/>
              </a:rPr>
              <a:t>number tokens</a:t>
            </a:r>
            <a:r>
              <a:rPr lang="en-IN" sz="1800" i="0" u="none" strike="noStrike" cap="none">
                <a:solidFill>
                  <a:schemeClr val="dk1"/>
                </a:solidFill>
                <a:latin typeface="Arial"/>
                <a:ea typeface="Arial"/>
                <a:cs typeface="Arial"/>
                <a:sym typeface="Arial"/>
              </a:rPr>
              <a:t> instead of written names when possible.</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Make Entitlements Transparent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Display visual “This is your ration” examples.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Use laminated pictorial guides showing quantities.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Allow beneficiaries to verify their entitlement during registration.</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Train Staff</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Provide short, repeated briefings on: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Respectful interaction</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How to identify accessibility needs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How to slow down and explain processes clearly</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Emphasize that everyone receives equal entitlements.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Encourage staff to ask: </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you need support?”</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this clear?”</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“Would you like me to explain this again?”</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SzPts val="1800"/>
              <a:buChar char="●"/>
            </a:pPr>
            <a:r>
              <a:rPr lang="en-IN" sz="1800" b="1">
                <a:latin typeface="Arial"/>
                <a:ea typeface="Arial"/>
                <a:cs typeface="Arial"/>
                <a:sym typeface="Arial"/>
              </a:rPr>
              <a:t>I</a:t>
            </a:r>
            <a:r>
              <a:rPr lang="en-IN" sz="1800" b="1" i="0" u="none" strike="noStrike" cap="none">
                <a:solidFill>
                  <a:schemeClr val="dk1"/>
                </a:solidFill>
                <a:latin typeface="Arial"/>
                <a:ea typeface="Arial"/>
                <a:cs typeface="Arial"/>
                <a:sym typeface="Arial"/>
              </a:rPr>
              <a:t>mprove Verification Options</a:t>
            </a:r>
            <a:endParaRPr lang="en-IN" sz="1800">
              <a:latin typeface="Arial"/>
              <a:ea typeface="Arial"/>
              <a:cs typeface="Arial"/>
              <a:sym typeface="Arial"/>
            </a:endParaRPr>
          </a:p>
          <a:p>
            <a:pPr marL="914400" lvl="1" indent="-3429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Offer assisted ID handling for those struggling to hold documents.</a:t>
            </a:r>
            <a:endParaRPr lang="en-IN" sz="1800">
              <a:latin typeface="Arial"/>
              <a:ea typeface="Arial"/>
              <a:cs typeface="Arial"/>
              <a:sym typeface="Arial"/>
            </a:endParaRPr>
          </a:p>
          <a:p>
            <a:pPr marL="914400" lvl="1" indent="-3429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Allow proxy verification for people unable to travel.</a:t>
            </a:r>
            <a:endParaRPr lang="en-IN" sz="1800">
              <a:latin typeface="Arial"/>
              <a:ea typeface="Arial"/>
              <a:cs typeface="Arial"/>
              <a:sym typeface="Arial"/>
            </a:endParaRPr>
          </a:p>
          <a:p>
            <a:pPr marL="914400" lvl="1" indent="-3429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Provide quiet spots for verification for people with sensory difficulties.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0" i="0" u="none" strike="noStrike" cap="none">
              <a:solidFill>
                <a:schemeClr val="dk1"/>
              </a:solidFill>
              <a:latin typeface="Calibri"/>
              <a:ea typeface="Calibri"/>
              <a:cs typeface="Calibri"/>
              <a:sym typeface="Calibri"/>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818300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Physical Accessibility of the Handover Point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distribution counter at an accessible height (75–90 cm)?</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Can wheelchair users and people with limited reach comfortably receive items?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scooping points, weighing stations, and handover counters usable by all functional profiles?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Safety &amp; Flow</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there a risk of: </a:t>
            </a:r>
            <a:r>
              <a:rPr lang="en-IN" sz="1800">
                <a:latin typeface="Arial"/>
                <a:ea typeface="Arial"/>
                <a:cs typeface="Arial"/>
                <a:sym typeface="Arial"/>
              </a:rPr>
              <a:t> </a:t>
            </a: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Overcrowding?</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Pushing or collapsing queues?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Items being placed too high to reach safely?</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Staff handing items too quickly for people with mobility or balance limitations?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Clarity of Entitlement (Critical addition)</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amount of food/cash clearly visible before and during the handover?</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recipients understand exactly how much they should receive?</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entitlements displayed using: </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Posters, pictograms, or simple charts</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Pre‑measured scoops/bags</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Staff explanations in plain language</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Staff Capacity (Critical addition)</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Are staff </a:t>
            </a:r>
            <a:r>
              <a:rPr lang="en-IN" sz="1800" b="1" i="0" u="none" strike="noStrike" cap="none">
                <a:solidFill>
                  <a:schemeClr val="dk1"/>
                </a:solidFill>
                <a:latin typeface="Arial"/>
                <a:ea typeface="Arial"/>
                <a:cs typeface="Arial"/>
                <a:sym typeface="Arial"/>
              </a:rPr>
              <a:t>trained</a:t>
            </a:r>
            <a:r>
              <a:rPr lang="en-IN" sz="1800" i="0" u="none" strike="noStrike" cap="none">
                <a:solidFill>
                  <a:schemeClr val="dk1"/>
                </a:solidFill>
                <a:latin typeface="Arial"/>
                <a:ea typeface="Arial"/>
                <a:cs typeface="Arial"/>
                <a:sym typeface="Arial"/>
              </a:rPr>
              <a:t> to: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Support persons with disabilities safely</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Offer assistance respectfully without taking away autonomy</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Communicate in inclusive and simple language</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Slow down the handover process when needed</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Recognize when someone needs help lifting, reaching, or checking their entitlement</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Adapt the infrastructure</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Lower the counter or create a side station at accessible height</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Place heavy items at ground level, not on raised platforms.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Use color‑coded or pictorial signage to show what each person receives.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Improve clarity of entitlements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Display visual entitlement charts (photos of ration quantities, scoops, bag sizes).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Announce entitlements regularly through megaphones.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Use transparent or </a:t>
            </a:r>
            <a:r>
              <a:rPr lang="en-IN" sz="1800" i="0" u="none" strike="noStrike" cap="none" err="1">
                <a:solidFill>
                  <a:schemeClr val="dk1"/>
                </a:solidFill>
                <a:latin typeface="Arial"/>
                <a:ea typeface="Arial"/>
                <a:cs typeface="Arial"/>
                <a:sym typeface="Arial"/>
              </a:rPr>
              <a:t>labeled</a:t>
            </a:r>
            <a:r>
              <a:rPr lang="en-IN" sz="1800" i="0" u="none" strike="noStrike" cap="none">
                <a:solidFill>
                  <a:schemeClr val="dk1"/>
                </a:solidFill>
                <a:latin typeface="Arial"/>
                <a:ea typeface="Arial"/>
                <a:cs typeface="Arial"/>
                <a:sym typeface="Arial"/>
              </a:rPr>
              <a:t> containers when possible.</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Allow beneficiaries to verify their ration before leaving the counter.</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Provide support services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Assign trained assistants/porters to: </a:t>
            </a:r>
            <a:r>
              <a:rPr lang="en-IN" sz="1800">
                <a:latin typeface="Arial"/>
                <a:ea typeface="Arial"/>
                <a:cs typeface="Arial"/>
                <a:sym typeface="Arial"/>
              </a:rPr>
              <a:t> c</a:t>
            </a:r>
            <a:r>
              <a:rPr lang="en-IN" sz="1800" i="0" u="none" strike="noStrike" cap="none">
                <a:solidFill>
                  <a:schemeClr val="dk1"/>
                </a:solidFill>
                <a:latin typeface="Arial"/>
                <a:ea typeface="Arial"/>
                <a:cs typeface="Arial"/>
                <a:sym typeface="Arial"/>
              </a:rPr>
              <a:t>arry items</a:t>
            </a:r>
            <a:r>
              <a:rPr lang="en-IN" sz="1800">
                <a:latin typeface="Arial"/>
                <a:ea typeface="Arial"/>
                <a:cs typeface="Arial"/>
                <a:sym typeface="Arial"/>
              </a:rPr>
              <a:t>, e</a:t>
            </a:r>
            <a:r>
              <a:rPr lang="en-IN" sz="1800" i="0" u="none" strike="noStrike" cap="none">
                <a:solidFill>
                  <a:schemeClr val="dk1"/>
                </a:solidFill>
                <a:latin typeface="Arial"/>
                <a:ea typeface="Arial"/>
                <a:cs typeface="Arial"/>
                <a:sym typeface="Arial"/>
              </a:rPr>
              <a:t>scort beneficiaries to transport points</a:t>
            </a:r>
            <a:r>
              <a:rPr lang="en-IN" sz="1800">
                <a:latin typeface="Arial"/>
                <a:ea typeface="Arial"/>
                <a:cs typeface="Arial"/>
                <a:sym typeface="Arial"/>
              </a:rPr>
              <a:t>, h</a:t>
            </a:r>
            <a:r>
              <a:rPr lang="en-IN" sz="1800" i="0" u="none" strike="noStrike" cap="none">
                <a:solidFill>
                  <a:schemeClr val="dk1"/>
                </a:solidFill>
                <a:latin typeface="Arial"/>
                <a:ea typeface="Arial"/>
                <a:cs typeface="Arial"/>
                <a:sym typeface="Arial"/>
              </a:rPr>
              <a:t>elp verify entitlements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a:latin typeface="Arial"/>
                <a:ea typeface="Arial"/>
                <a:cs typeface="Arial"/>
                <a:sym typeface="Arial"/>
              </a:rPr>
              <a:t>En</a:t>
            </a:r>
            <a:r>
              <a:rPr lang="en-IN" sz="1800" i="0" u="none" strike="noStrike" cap="none">
                <a:solidFill>
                  <a:schemeClr val="dk1"/>
                </a:solidFill>
                <a:latin typeface="Arial"/>
                <a:ea typeface="Arial"/>
                <a:cs typeface="Arial"/>
                <a:sym typeface="Arial"/>
              </a:rPr>
              <a:t>sure these assistants do not charge fees or expect compensation.</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Strengthen staff capacity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Train staff on: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Respectful assistance techniques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How to communicate entitlements clearly</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Safe lifting and handover methods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How to identify people who may need extra time or support</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Encourage staff to slow down and ask: </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this clear?”</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you want me to show you the amount again?</a:t>
            </a:r>
            <a:r>
              <a:rPr lang="en-IN" sz="1800">
                <a:latin typeface="Arial"/>
                <a:ea typeface="Arial"/>
                <a:cs typeface="Arial"/>
                <a:sym typeface="Arial"/>
              </a:rPr>
              <a:t>”</a:t>
            </a: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“Would you like help carrying this?”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0" i="0" u="none" strike="noStrike" cap="none">
              <a:solidFill>
                <a:schemeClr val="dk1"/>
              </a:solidFill>
              <a:latin typeface="Calibri"/>
              <a:ea typeface="Calibri"/>
              <a:cs typeface="Calibri"/>
              <a:sym typeface="Calibri"/>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39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007480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b="1"/>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this means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People with disabilities must be able to </a:t>
            </a:r>
            <a:r>
              <a:rPr lang="en-IN" sz="1800" b="1" i="0" u="none" strike="noStrike" cap="none">
                <a:solidFill>
                  <a:schemeClr val="dk1"/>
                </a:solidFill>
                <a:latin typeface="Arial"/>
                <a:ea typeface="Arial"/>
                <a:cs typeface="Arial"/>
                <a:sym typeface="Arial"/>
              </a:rPr>
              <a:t>safely access, use, and benefit from WASH facilities and on‑site support services</a:t>
            </a:r>
            <a:r>
              <a:rPr lang="en-IN" sz="1800" i="0" u="none" strike="noStrike" cap="none">
                <a:solidFill>
                  <a:schemeClr val="dk1"/>
                </a:solidFill>
                <a:latin typeface="Arial"/>
                <a:ea typeface="Arial"/>
                <a:cs typeface="Arial"/>
                <a:sym typeface="Arial"/>
              </a:rPr>
              <a:t> during distribution.</a:t>
            </a:r>
            <a:br>
              <a:rPr lang="en-IN" sz="1800" i="0" u="none" strike="noStrike" cap="none">
                <a:solidFill>
                  <a:schemeClr val="dk1"/>
                </a:solidFill>
                <a:latin typeface="Arial"/>
                <a:ea typeface="Arial"/>
                <a:cs typeface="Arial"/>
                <a:sym typeface="Arial"/>
              </a:rPr>
            </a:br>
            <a:r>
              <a:rPr lang="en-IN" sz="1800" i="0" u="none" strike="noStrike" cap="none">
                <a:solidFill>
                  <a:schemeClr val="dk1"/>
                </a:solidFill>
                <a:latin typeface="Arial"/>
                <a:ea typeface="Arial"/>
                <a:cs typeface="Arial"/>
                <a:sym typeface="Arial"/>
              </a:rPr>
              <a:t>This includes toilets, handwashing stations, water points, shade, seating, and any psychosocial or protection support available at the FDP.</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If WASH and support services are </a:t>
            </a:r>
            <a:r>
              <a:rPr lang="en-IN" sz="1800" b="1" i="0" u="none" strike="noStrike" cap="none">
                <a:solidFill>
                  <a:schemeClr val="dk1"/>
                </a:solidFill>
                <a:latin typeface="Arial"/>
                <a:ea typeface="Arial"/>
                <a:cs typeface="Arial"/>
                <a:sym typeface="Arial"/>
              </a:rPr>
              <a:t>not</a:t>
            </a:r>
            <a:r>
              <a:rPr lang="en-IN" sz="1800" i="0" u="none" strike="noStrike" cap="none">
                <a:solidFill>
                  <a:schemeClr val="dk1"/>
                </a:solidFill>
                <a:latin typeface="Arial"/>
                <a:ea typeface="Arial"/>
                <a:cs typeface="Arial"/>
                <a:sym typeface="Arial"/>
              </a:rPr>
              <a:t> accessible, people may face:</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Health risks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Dignity violations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Safety concerns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Inability to wait, queue, or complete the distribution</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Increased stress, isolation, or exposure to negative coping strategies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Ensuring accessible WASH and support services is therefore a core component of inclusive distribution design.</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800" b="1" i="0" u="none" strike="noStrike" cap="none">
                <a:solidFill>
                  <a:schemeClr val="dk1"/>
                </a:solidFill>
                <a:latin typeface="Arial"/>
                <a:ea typeface="Arial"/>
                <a:cs typeface="Arial"/>
                <a:sym typeface="Arial"/>
              </a:rPr>
              <a:t>Accessibility of Toilets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Is there at least </a:t>
            </a:r>
            <a:r>
              <a:rPr lang="en-IN" sz="1800" b="1" i="0" u="none" strike="noStrike" cap="none">
                <a:solidFill>
                  <a:schemeClr val="dk1"/>
                </a:solidFill>
                <a:latin typeface="Arial"/>
                <a:ea typeface="Arial"/>
                <a:cs typeface="Arial"/>
                <a:sym typeface="Arial"/>
              </a:rPr>
              <a:t>one accessible toilet</a:t>
            </a:r>
            <a:r>
              <a:rPr lang="en-IN" sz="1800" i="0" u="none" strike="noStrike" cap="none">
                <a:solidFill>
                  <a:schemeClr val="dk1"/>
                </a:solidFill>
                <a:latin typeface="Arial"/>
                <a:ea typeface="Arial"/>
                <a:cs typeface="Arial"/>
                <a:sym typeface="Arial"/>
              </a:rPr>
              <a:t> within a short distance of waiting and registration areas?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pathway: Wide</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Stable</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Free of obstacles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Step‑free or ramped</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Are toilet doors at least </a:t>
            </a:r>
            <a:r>
              <a:rPr lang="en-IN" sz="1800" b="1" i="0" u="none" strike="noStrike" cap="none">
                <a:solidFill>
                  <a:schemeClr val="dk1"/>
                </a:solidFill>
                <a:latin typeface="Arial"/>
                <a:ea typeface="Arial"/>
                <a:cs typeface="Arial"/>
                <a:sym typeface="Arial"/>
              </a:rPr>
              <a:t>90 cm wide</a:t>
            </a:r>
            <a:r>
              <a:rPr lang="en-IN" sz="1800" i="0" u="none" strike="noStrike" cap="none">
                <a:solidFill>
                  <a:schemeClr val="dk1"/>
                </a:solidFill>
                <a:latin typeface="Arial"/>
                <a:ea typeface="Arial"/>
                <a:cs typeface="Arial"/>
                <a:sym typeface="Arial"/>
              </a:rPr>
              <a: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Is there: </a:t>
            </a:r>
            <a:r>
              <a:rPr lang="en-IN" sz="1800">
                <a:latin typeface="Arial"/>
                <a:ea typeface="Arial"/>
                <a:cs typeface="Arial"/>
                <a:sym typeface="Arial"/>
              </a:rPr>
              <a:t>a</a:t>
            </a:r>
            <a:r>
              <a:rPr lang="en-IN" sz="1800" i="0" u="none" strike="noStrike" cap="none">
                <a:solidFill>
                  <a:schemeClr val="dk1"/>
                </a:solidFill>
                <a:latin typeface="Arial"/>
                <a:ea typeface="Arial"/>
                <a:cs typeface="Arial"/>
                <a:sym typeface="Arial"/>
              </a:rPr>
              <a:t>dequate </a:t>
            </a:r>
            <a:r>
              <a:rPr lang="en-IN" sz="1800" b="1" i="0" u="none" strike="noStrike" cap="none">
                <a:solidFill>
                  <a:schemeClr val="dk1"/>
                </a:solidFill>
                <a:latin typeface="Arial"/>
                <a:ea typeface="Arial"/>
                <a:cs typeface="Arial"/>
                <a:sym typeface="Arial"/>
              </a:rPr>
              <a:t>lighting</a:t>
            </a:r>
            <a:r>
              <a:rPr lang="en-IN" sz="1800">
                <a:latin typeface="Arial"/>
                <a:ea typeface="Arial"/>
                <a:cs typeface="Arial"/>
                <a:sym typeface="Arial"/>
              </a:rPr>
              <a:t>, s</a:t>
            </a:r>
            <a:r>
              <a:rPr lang="en-IN" sz="1800" i="0" u="none" strike="noStrike" cap="none">
                <a:solidFill>
                  <a:schemeClr val="dk1"/>
                </a:solidFill>
                <a:latin typeface="Arial"/>
                <a:ea typeface="Arial"/>
                <a:cs typeface="Arial"/>
                <a:sym typeface="Arial"/>
              </a:rPr>
              <a:t>pace for wheelchair turning (150 × 150 cm)</a:t>
            </a:r>
            <a:r>
              <a:rPr lang="en-IN" sz="1800">
                <a:latin typeface="Arial"/>
                <a:ea typeface="Arial"/>
                <a:cs typeface="Arial"/>
                <a:sym typeface="Arial"/>
              </a:rPr>
              <a:t>, g</a:t>
            </a:r>
            <a:r>
              <a:rPr lang="en-IN" sz="1800" i="0" u="none" strike="noStrike" cap="none">
                <a:solidFill>
                  <a:schemeClr val="dk1"/>
                </a:solidFill>
                <a:latin typeface="Arial"/>
                <a:ea typeface="Arial"/>
                <a:cs typeface="Arial"/>
                <a:sym typeface="Arial"/>
              </a:rPr>
              <a:t>rab bars</a:t>
            </a:r>
            <a:r>
              <a:rPr lang="en-IN" sz="1800">
                <a:latin typeface="Arial"/>
                <a:ea typeface="Arial"/>
                <a:cs typeface="Arial"/>
                <a:sym typeface="Arial"/>
              </a:rPr>
              <a:t>, e</a:t>
            </a:r>
            <a:r>
              <a:rPr lang="en-IN" sz="1800" i="0" u="none" strike="noStrike" cap="none">
                <a:solidFill>
                  <a:schemeClr val="dk1"/>
                </a:solidFill>
                <a:latin typeface="Arial"/>
                <a:ea typeface="Arial"/>
                <a:cs typeface="Arial"/>
                <a:sym typeface="Arial"/>
              </a:rPr>
              <a:t>asy‑to‑use handles</a:t>
            </a:r>
            <a:r>
              <a:rPr lang="en-IN" sz="1800">
                <a:latin typeface="Arial"/>
                <a:ea typeface="Arial"/>
                <a:cs typeface="Arial"/>
                <a:sym typeface="Arial"/>
              </a:rPr>
              <a:t>, </a:t>
            </a:r>
            <a:r>
              <a:rPr lang="en-IN" sz="1800" i="0" u="none" strike="noStrike" cap="none" err="1">
                <a:solidFill>
                  <a:schemeClr val="dk1"/>
                </a:solidFill>
                <a:latin typeface="Arial"/>
                <a:ea typeface="Arial"/>
                <a:cs typeface="Arial"/>
                <a:sym typeface="Arial"/>
              </a:rPr>
              <a:t>lear</a:t>
            </a:r>
            <a:r>
              <a:rPr lang="en-IN" sz="1800" i="0" u="none" strike="noStrike" cap="none">
                <a:solidFill>
                  <a:schemeClr val="dk1"/>
                </a:solidFill>
                <a:latin typeface="Arial"/>
                <a:ea typeface="Arial"/>
                <a:cs typeface="Arial"/>
                <a:sym typeface="Arial"/>
              </a:rPr>
              <a:t>, high‑contrast signage</a:t>
            </a:r>
          </a:p>
          <a:p>
            <a:pPr marL="91440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800" b="1" i="0" u="none" strike="noStrike" cap="none">
                <a:solidFill>
                  <a:schemeClr val="dk1"/>
                </a:solidFill>
                <a:latin typeface="Arial"/>
                <a:ea typeface="Arial"/>
                <a:cs typeface="Arial"/>
                <a:sym typeface="Arial"/>
              </a:rPr>
              <a:t>Accessibility of Water Points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Are water points: </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Located near waiting areas?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Connected by accessible pathways?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At appropriate height for wheelchair users (80–100 cm)?</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Equipped with easily operable taps (lever type preferred)?</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ground dry and non‑slippery?</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Accessibility of Handwashing Stations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Can people with limited grip strength, one‑hand use, or mobility limitations operate the tap?</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soap and water within reach?</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area stable, visible, and hazard‑free?</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i="0" u="none" strike="noStrike" cap="none">
              <a:solidFill>
                <a:schemeClr val="dk1"/>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8057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r>
              <a:rPr lang="de-DE" b="1"/>
              <a:t>Facilitator Note:</a:t>
            </a:r>
          </a:p>
          <a:p>
            <a:pPr marL="0" indent="-238720" defTabSz="954878">
              <a:spcAft>
                <a:spcPts val="1253"/>
              </a:spcAft>
              <a:defRPr/>
            </a:pPr>
            <a:r>
              <a:rPr lang="de-DE"/>
              <a:t>Read out the objective of „Phase 4 – LNOB“ followed by the 4 results. </a:t>
            </a:r>
            <a:r>
              <a:rPr lang="en-US">
                <a:latin typeface="Arial"/>
                <a:cs typeface="Arial"/>
                <a:sym typeface="Arial"/>
              </a:rPr>
              <a:t>The training package was developed under Result 2 and more information is provided on the different Phases in the facilitator notes.</a:t>
            </a:r>
            <a:endParaRPr lang="en-US"/>
          </a:p>
          <a:p>
            <a:pPr marL="0">
              <a:spcAft>
                <a:spcPts val="1253"/>
              </a:spcAft>
            </a:pPr>
            <a:r>
              <a:rPr lang="de-DE"/>
              <a:t> For more information on the project, visit the project website. If you do not know the details of the project, please refer to the projec website, too: https://www.hi-deutschland-projekte.de/lnob/</a:t>
            </a:r>
            <a:endParaRPr lang="en-US">
              <a:latin typeface="Arial"/>
              <a:cs typeface="Arial"/>
              <a:sym typeface="Arial"/>
            </a:endParaRPr>
          </a:p>
          <a:p>
            <a:pPr marL="0" indent="0"/>
            <a:endParaRPr lang="en-US" b="0"/>
          </a:p>
          <a:p>
            <a:pPr marL="0"/>
            <a:endParaRPr lang="de-DE"/>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5</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857454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this means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People with disabilities , especially blind, low‑vision, cognitive‑processing, or first‑time visitors , need </a:t>
            </a:r>
            <a:r>
              <a:rPr lang="en-IN" sz="1800" b="1" i="0" u="none" strike="noStrike" cap="none">
                <a:solidFill>
                  <a:schemeClr val="dk1"/>
                </a:solidFill>
                <a:latin typeface="Arial"/>
                <a:ea typeface="Arial"/>
                <a:cs typeface="Arial"/>
                <a:sym typeface="Arial"/>
              </a:rPr>
              <a:t>clear, visible, and intuitive signage</a:t>
            </a:r>
            <a:r>
              <a:rPr lang="en-IN" sz="1800" i="0" u="none" strike="noStrike" cap="none">
                <a:solidFill>
                  <a:schemeClr val="dk1"/>
                </a:solidFill>
                <a:latin typeface="Arial"/>
                <a:ea typeface="Arial"/>
                <a:cs typeface="Arial"/>
                <a:sym typeface="Arial"/>
              </a:rPr>
              <a:t> inside the FDP to navigate safely and confidently.</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Good wayfinding reduces: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Confusion</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Long walking distances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Accidental entry into unsafe zones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Over‑reliance on staff</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Stress and sensory overload</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Effective signage must use pictorial representation, not text alone.</a:t>
            </a:r>
            <a:br>
              <a:rPr lang="en-IN" sz="1800" i="0" u="none" strike="noStrike" cap="none">
                <a:solidFill>
                  <a:schemeClr val="dk1"/>
                </a:solidFill>
                <a:latin typeface="Arial"/>
                <a:ea typeface="Arial"/>
                <a:cs typeface="Arial"/>
                <a:sym typeface="Arial"/>
              </a:rPr>
            </a:b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Visibility &amp; Placement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signs placed:</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At eye‑level height?</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At every major decision‑point (entrance, turn, tent junctions)?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Facing approaching crowds?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signs readable from 10–15 meters?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Design &amp; Accessibility</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signs use: </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Pictograms (toilets, water, registration, help desk, exit)?</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Large, bold, high‑contrast text?</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Arrows showing direction?</a:t>
            </a:r>
            <a:endParaRPr lang="en-IN" sz="1800">
              <a:latin typeface="Arial"/>
              <a:ea typeface="Arial"/>
              <a:cs typeface="Arial"/>
              <a:sym typeface="Arial"/>
            </a:endParaRPr>
          </a:p>
          <a:p>
            <a:pPr marL="1828800" lvl="3" indent="-342900" algn="l" rtl="0">
              <a:lnSpc>
                <a:spcPct val="100000"/>
              </a:lnSpc>
              <a:spcBef>
                <a:spcPts val="0"/>
              </a:spcBef>
              <a:spcAft>
                <a:spcPts val="0"/>
              </a:spcAft>
              <a:buClr>
                <a:schemeClr val="dk1"/>
              </a:buClr>
              <a:buSzPts val="1800"/>
              <a:buChar char="●"/>
            </a:pPr>
            <a:r>
              <a:rPr lang="en-IN" sz="1800" i="0" u="none" strike="noStrike" cap="none" err="1">
                <a:solidFill>
                  <a:schemeClr val="dk1"/>
                </a:solidFill>
                <a:latin typeface="Arial"/>
                <a:ea typeface="Arial"/>
                <a:cs typeface="Arial"/>
                <a:sym typeface="Arial"/>
              </a:rPr>
              <a:t>Color</a:t>
            </a:r>
            <a:r>
              <a:rPr lang="en-IN" sz="1800" i="0" u="none" strike="noStrike" cap="none">
                <a:solidFill>
                  <a:schemeClr val="dk1"/>
                </a:solidFill>
                <a:latin typeface="Arial"/>
                <a:ea typeface="Arial"/>
                <a:cs typeface="Arial"/>
                <a:sym typeface="Arial"/>
              </a:rPr>
              <a:t> coding (e.g., blue = water, green = registration, yellow = help desk)</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Wayfinding Flow</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pathways clearly marked with: Painted arrows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Rope lines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Cones or stakes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Ground markings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signs reflect logical flow</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Entry → Registration → Waiting Area → Distribution Point → Exit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Accessibility for Blind/Low‑Vision People</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Can staff provide verbal wayfinding (“Registration is 20 meters straight ahead”)?</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tactile cues available (rope guide lines, textured mats)?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800" b="1" i="0" u="none" strike="noStrike" cap="none">
                <a:solidFill>
                  <a:schemeClr val="dk1"/>
                </a:solidFill>
                <a:latin typeface="Arial"/>
                <a:ea typeface="Arial"/>
                <a:cs typeface="Arial"/>
                <a:sym typeface="Arial"/>
              </a:rPr>
              <a:t>Improve Signage Quality</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Use large pictograms (at least A3 size)</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Use black symbols on white or yellow background</a:t>
            </a:r>
            <a:r>
              <a:rPr lang="en-IN" sz="1800" b="1" i="0" u="none" strike="noStrike" cap="none">
                <a:solidFill>
                  <a:schemeClr val="dk1"/>
                </a:solidFill>
                <a:latin typeface="Arial"/>
                <a:ea typeface="Arial"/>
                <a:cs typeface="Arial"/>
                <a:sym typeface="Arial"/>
              </a:rPr>
              <a:t>s</a:t>
            </a:r>
            <a:r>
              <a:rPr lang="en-IN" sz="1800" i="0" u="none" strike="noStrike" cap="none">
                <a:solidFill>
                  <a:schemeClr val="dk1"/>
                </a:solidFill>
                <a:latin typeface="Arial"/>
                <a:ea typeface="Arial"/>
                <a:cs typeface="Arial"/>
                <a:sym typeface="Arial"/>
              </a:rPr>
              <a:t> for maximum contrast</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Include arrows on every sign — never text alone.</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800" b="1" i="0" u="none" strike="noStrike" cap="none">
                <a:solidFill>
                  <a:schemeClr val="dk1"/>
                </a:solidFill>
                <a:latin typeface="Arial"/>
                <a:ea typeface="Arial"/>
                <a:cs typeface="Arial"/>
                <a:sym typeface="Arial"/>
              </a:rPr>
              <a:t>Place Signs Strategically</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At the main entrance</a:t>
            </a:r>
            <a:r>
              <a:rPr lang="en-IN" sz="1800">
                <a:latin typeface="Arial"/>
                <a:ea typeface="Arial"/>
                <a:cs typeface="Arial"/>
                <a:sym typeface="Arial"/>
              </a:rPr>
              <a:t>, a</a:t>
            </a:r>
            <a:r>
              <a:rPr lang="en-IN" sz="1800" i="0" u="none" strike="noStrike" cap="none">
                <a:solidFill>
                  <a:schemeClr val="dk1"/>
                </a:solidFill>
                <a:latin typeface="Arial"/>
                <a:ea typeface="Arial"/>
                <a:cs typeface="Arial"/>
                <a:sym typeface="Arial"/>
              </a:rPr>
              <a:t>t every turning point</a:t>
            </a:r>
            <a:r>
              <a:rPr lang="en-IN" sz="1800">
                <a:latin typeface="Arial"/>
                <a:ea typeface="Arial"/>
                <a:cs typeface="Arial"/>
                <a:sym typeface="Arial"/>
              </a:rPr>
              <a:t>, b</a:t>
            </a:r>
            <a:r>
              <a:rPr lang="en-IN" sz="1800" i="0" u="none" strike="noStrike" cap="none">
                <a:solidFill>
                  <a:schemeClr val="dk1"/>
                </a:solidFill>
                <a:latin typeface="Arial"/>
                <a:ea typeface="Arial"/>
                <a:cs typeface="Arial"/>
                <a:sym typeface="Arial"/>
              </a:rPr>
              <a:t>eside toilets, water points, Help Desk, registration counter, exit route</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Inside tents/structures where navigation is confusing</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800" b="1" i="0" u="none" strike="noStrike" cap="none">
                <a:solidFill>
                  <a:schemeClr val="dk1"/>
                </a:solidFill>
                <a:latin typeface="Arial"/>
                <a:ea typeface="Arial"/>
                <a:cs typeface="Arial"/>
                <a:sym typeface="Arial"/>
              </a:rPr>
              <a:t> Use </a:t>
            </a:r>
            <a:r>
              <a:rPr lang="en-IN" sz="1800" b="1" i="0" u="none" strike="noStrike" cap="none" err="1">
                <a:solidFill>
                  <a:schemeClr val="dk1"/>
                </a:solidFill>
                <a:latin typeface="Arial"/>
                <a:ea typeface="Arial"/>
                <a:cs typeface="Arial"/>
                <a:sym typeface="Arial"/>
              </a:rPr>
              <a:t>Color</a:t>
            </a:r>
            <a:r>
              <a:rPr lang="en-IN" sz="1800" b="1" i="0" u="none" strike="noStrike" cap="none">
                <a:solidFill>
                  <a:schemeClr val="dk1"/>
                </a:solidFill>
                <a:latin typeface="Arial"/>
                <a:ea typeface="Arial"/>
                <a:cs typeface="Arial"/>
                <a:sym typeface="Arial"/>
              </a:rPr>
              <a:t> Coding</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Blue = Water points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Green = Registration</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Red = Exit</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Yellow = Help Desk</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Brown = Toilets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800" b="1" i="0" u="none" strike="noStrike" cap="none">
                <a:solidFill>
                  <a:schemeClr val="dk1"/>
                </a:solidFill>
                <a:latin typeface="Arial"/>
                <a:ea typeface="Arial"/>
                <a:cs typeface="Arial"/>
                <a:sym typeface="Arial"/>
              </a:rPr>
              <a:t>Improve Internal Wayfinding</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Use rope lines or poles at 1‑meter intervals to guide movement</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Use arrows every 5–10 meters</a:t>
            </a:r>
            <a:r>
              <a:rPr lang="en-IN" sz="1800">
                <a:latin typeface="Arial"/>
                <a:ea typeface="Arial"/>
                <a:cs typeface="Arial"/>
                <a:sym typeface="Arial"/>
              </a:rPr>
              <a:t>; </a:t>
            </a:r>
            <a:r>
              <a:rPr lang="en-IN" sz="1800" i="0" u="none" strike="noStrike" cap="none">
                <a:solidFill>
                  <a:schemeClr val="dk1"/>
                </a:solidFill>
                <a:latin typeface="Arial"/>
                <a:ea typeface="Arial"/>
                <a:cs typeface="Arial"/>
                <a:sym typeface="Arial"/>
              </a:rPr>
              <a:t>Use loudspeaker announcements to reinforce directional guidance</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800" b="1" i="0" u="none" strike="noStrike" cap="none">
                <a:solidFill>
                  <a:schemeClr val="dk1"/>
                </a:solidFill>
                <a:latin typeface="Arial"/>
                <a:ea typeface="Arial"/>
                <a:cs typeface="Arial"/>
                <a:sym typeface="Arial"/>
              </a:rPr>
              <a:t>Support Blind/Low‑Vision Participants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Train staff to provide clear verbal guidance</a:t>
            </a:r>
            <a:r>
              <a:rPr lang="en-IN" sz="1800">
                <a:latin typeface="Arial"/>
                <a:ea typeface="Arial"/>
                <a:cs typeface="Arial"/>
                <a:sym typeface="Arial"/>
              </a:rPr>
              <a:t>; u</a:t>
            </a:r>
            <a:r>
              <a:rPr lang="en-IN" sz="1800" i="0" u="none" strike="noStrike" cap="none">
                <a:solidFill>
                  <a:schemeClr val="dk1"/>
                </a:solidFill>
                <a:latin typeface="Arial"/>
                <a:ea typeface="Arial"/>
                <a:cs typeface="Arial"/>
                <a:sym typeface="Arial"/>
              </a:rPr>
              <a:t>se the “clock method” to describe directions (“The Help Desk is at 2 o’clock, about 20 steps ahead.”)</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10223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a:latin typeface="Arial"/>
              <a:ea typeface="Arial"/>
              <a:cs typeface="Arial"/>
              <a:sym typeface="Arial"/>
            </a:endParaRPr>
          </a:p>
          <a:p>
            <a:pPr marL="0" lvl="0" indent="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This phase examines </a:t>
            </a:r>
            <a:r>
              <a:rPr lang="en-IN" sz="1200" b="1" i="0" u="none" strike="noStrike" cap="none">
                <a:solidFill>
                  <a:schemeClr val="dk1"/>
                </a:solidFill>
                <a:latin typeface="Arial"/>
                <a:ea typeface="Arial"/>
                <a:cs typeface="Arial"/>
                <a:sym typeface="Arial"/>
              </a:rPr>
              <a:t>what happens after beneficiaries leave the </a:t>
            </a:r>
            <a:r>
              <a:rPr lang="en-IN" sz="1200" b="1">
                <a:latin typeface="Arial"/>
                <a:ea typeface="Arial"/>
                <a:cs typeface="Arial"/>
                <a:sym typeface="Arial"/>
              </a:rPr>
              <a:t>food distribution points</a:t>
            </a:r>
            <a:r>
              <a:rPr lang="en-IN" sz="1200" i="0" u="none" strike="noStrike" cap="none">
                <a:solidFill>
                  <a:schemeClr val="dk1"/>
                </a:solidFill>
                <a:latin typeface="Arial"/>
                <a:ea typeface="Arial"/>
                <a:cs typeface="Arial"/>
                <a:sym typeface="Arial"/>
              </a:rPr>
              <a:t> ,whether they can safely transport food, afford hidden costs, use the items at home, and provide feedback.</a:t>
            </a:r>
          </a:p>
          <a:p>
            <a:pPr marL="0" lvl="0" indent="0" algn="l" rtl="0">
              <a:lnSpc>
                <a:spcPct val="100000"/>
              </a:lnSpc>
              <a:spcBef>
                <a:spcPts val="0"/>
              </a:spcBef>
              <a:spcAft>
                <a:spcPts val="0"/>
              </a:spcAft>
              <a:buSzPts val="1400"/>
              <a:buNone/>
            </a:pPr>
            <a:br>
              <a:rPr lang="en-IN" sz="1200" i="0" u="none" strike="noStrike" cap="none">
                <a:solidFill>
                  <a:schemeClr val="dk1"/>
                </a:solidFill>
                <a:latin typeface="Arial"/>
                <a:ea typeface="Arial"/>
                <a:cs typeface="Arial"/>
                <a:sym typeface="Arial"/>
              </a:rPr>
            </a:br>
            <a:r>
              <a:rPr lang="en-IN" sz="1200" i="0" u="none" strike="noStrike" cap="none">
                <a:solidFill>
                  <a:schemeClr val="dk1"/>
                </a:solidFill>
                <a:latin typeface="Arial"/>
                <a:ea typeface="Arial"/>
                <a:cs typeface="Arial"/>
                <a:sym typeface="Arial"/>
              </a:rPr>
              <a:t>Even if a person successfully reaches the site and receives their ration, the process may still be </a:t>
            </a:r>
            <a:r>
              <a:rPr lang="en-IN" sz="1200" b="1" i="0" u="none" strike="noStrike" cap="none">
                <a:solidFill>
                  <a:schemeClr val="dk1"/>
                </a:solidFill>
                <a:latin typeface="Arial"/>
                <a:ea typeface="Arial"/>
                <a:cs typeface="Arial"/>
                <a:sym typeface="Arial"/>
              </a:rPr>
              <a:t>inaccessible</a:t>
            </a:r>
            <a:r>
              <a:rPr lang="en-IN" sz="1200" i="0" u="none" strike="noStrike" cap="none">
                <a:solidFill>
                  <a:schemeClr val="dk1"/>
                </a:solidFill>
                <a:latin typeface="Arial"/>
                <a:ea typeface="Arial"/>
                <a:cs typeface="Arial"/>
                <a:sym typeface="Arial"/>
              </a:rPr>
              <a:t> if:</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They cannot carry food home</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Hidden costs make the assistance unaffordable</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Packaging is unusable for people with functional limitations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Food cannot be prepared or consumed safely</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Feedback channels are not accessible</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Calibri"/>
              <a:buChar char="●"/>
            </a:pPr>
            <a:r>
              <a:rPr lang="en-IN" sz="1200" i="0" u="none" strike="noStrike" cap="none">
                <a:solidFill>
                  <a:schemeClr val="dk1"/>
                </a:solidFill>
                <a:latin typeface="Arial"/>
                <a:ea typeface="Arial"/>
                <a:cs typeface="Arial"/>
                <a:sym typeface="Arial"/>
              </a:rPr>
              <a:t>This phase ensures humanitarian assistance is </a:t>
            </a:r>
            <a:r>
              <a:rPr lang="en-IN" sz="1200" b="1" i="0" u="none" strike="noStrike" cap="none">
                <a:solidFill>
                  <a:schemeClr val="dk1"/>
                </a:solidFill>
                <a:latin typeface="Arial"/>
                <a:ea typeface="Arial"/>
                <a:cs typeface="Arial"/>
                <a:sym typeface="Arial"/>
              </a:rPr>
              <a:t>usable, safe, and dignified</a:t>
            </a:r>
            <a:r>
              <a:rPr lang="en-IN" sz="1200" i="0" u="none" strike="noStrike" cap="none">
                <a:solidFill>
                  <a:schemeClr val="dk1"/>
                </a:solidFill>
                <a:latin typeface="Arial"/>
                <a:ea typeface="Arial"/>
                <a:cs typeface="Arial"/>
                <a:sym typeface="Arial"/>
              </a:rPr>
              <a:t> at the household level.</a:t>
            </a:r>
            <a:endParaRPr lang="en-IN" sz="120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lang="en-IN"/>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757890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this means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People with disabilities must be able to </a:t>
            </a:r>
            <a:r>
              <a:rPr lang="en-IN" sz="1800" b="1" i="0" u="none" strike="noStrike" cap="none">
                <a:solidFill>
                  <a:schemeClr val="dk1"/>
                </a:solidFill>
                <a:latin typeface="Arial"/>
                <a:ea typeface="Arial"/>
                <a:cs typeface="Arial"/>
                <a:sym typeface="Arial"/>
              </a:rPr>
              <a:t>transport their food/cash home safely</a:t>
            </a:r>
            <a:r>
              <a:rPr lang="en-IN" sz="1800" i="0" u="none" strike="noStrike" cap="none">
                <a:solidFill>
                  <a:schemeClr val="dk1"/>
                </a:solidFill>
                <a:latin typeface="Arial"/>
                <a:ea typeface="Arial"/>
                <a:cs typeface="Arial"/>
                <a:sym typeface="Arial"/>
              </a:rPr>
              <a:t>, without depending on exploitative assistance or unsafe journeys.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Can beneficiaries carry or wheel their ration home?</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Are donkey carts, </a:t>
            </a:r>
            <a:r>
              <a:rPr lang="en-IN" sz="1800" i="0" u="none" strike="noStrike" cap="none" err="1">
                <a:solidFill>
                  <a:schemeClr val="dk1"/>
                </a:solidFill>
                <a:latin typeface="Arial"/>
                <a:ea typeface="Arial"/>
                <a:cs typeface="Arial"/>
                <a:sym typeface="Arial"/>
              </a:rPr>
              <a:t>bajajs</a:t>
            </a:r>
            <a:r>
              <a:rPr lang="en-IN" sz="1800" i="0" u="none" strike="noStrike" cap="none">
                <a:solidFill>
                  <a:schemeClr val="dk1"/>
                </a:solidFill>
                <a:latin typeface="Arial"/>
                <a:ea typeface="Arial"/>
                <a:cs typeface="Arial"/>
                <a:sym typeface="Arial"/>
              </a:rPr>
              <a:t>, community vehicles, or wheelbarrows available and accessible?</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Are porters charging fair or exploitative fees?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there safety risks on the route home (distance, terrain, theft, harassment)?</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Is there a designated safe loading/transport support zone at the FDP?</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Provide wheelbarrows, trolleys, or porters at no cost.</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Offer transport subsidies for people with disabilities.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Establish a safe handover zone where staff help load items.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Support community transport schemes (donkey carts, shared vehicles).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For individuals who cannot travel: </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Offer home delivery or</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Arial"/>
              <a:buChar char="○"/>
            </a:pPr>
            <a:r>
              <a:rPr lang="en-IN" sz="1800" i="0" u="none" strike="noStrike" cap="none">
                <a:solidFill>
                  <a:schemeClr val="dk1"/>
                </a:solidFill>
                <a:latin typeface="Arial"/>
                <a:ea typeface="Arial"/>
                <a:cs typeface="Arial"/>
                <a:sym typeface="Arial"/>
              </a:rPr>
              <a:t>Organize a trusted proxy system with transparent controls.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Visibility &amp; Placement</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Are signs placed: </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At eye‑level height?</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At every major decision‑point (entrance, turn, tent junctions)?</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Facing approaching crowds?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Are signs readable from </a:t>
            </a:r>
            <a:r>
              <a:rPr lang="en-IN" sz="1800" b="1" i="0" u="none" strike="noStrike" cap="none">
                <a:solidFill>
                  <a:schemeClr val="dk1"/>
                </a:solidFill>
                <a:latin typeface="Arial"/>
                <a:ea typeface="Arial"/>
                <a:cs typeface="Arial"/>
                <a:sym typeface="Arial"/>
              </a:rPr>
              <a:t>10–15 meters</a:t>
            </a:r>
            <a:r>
              <a:rPr lang="en-IN" sz="1800" i="0" u="none" strike="noStrike" cap="none">
                <a:solidFill>
                  <a:schemeClr val="dk1"/>
                </a:solidFill>
                <a:latin typeface="Arial"/>
                <a:ea typeface="Arial"/>
                <a:cs typeface="Arial"/>
                <a:sym typeface="Arial"/>
              </a:rPr>
              <a:t>?</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Design &amp; Accessibility</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Do signs use: </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Pictograms</a:t>
            </a:r>
            <a:r>
              <a:rPr lang="en-IN" sz="1800" i="0" u="none" strike="noStrike" cap="none">
                <a:solidFill>
                  <a:schemeClr val="dk1"/>
                </a:solidFill>
                <a:latin typeface="Arial"/>
                <a:ea typeface="Arial"/>
                <a:cs typeface="Arial"/>
                <a:sym typeface="Arial"/>
              </a:rPr>
              <a:t> (toilets, water, registration, help desk, exit)?</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Large, bold, high‑contrast text</a:t>
            </a:r>
            <a:r>
              <a:rPr lang="en-IN" sz="1800" i="0" u="none" strike="noStrike" cap="none">
                <a:solidFill>
                  <a:schemeClr val="dk1"/>
                </a:solidFill>
                <a:latin typeface="Arial"/>
                <a:ea typeface="Arial"/>
                <a:cs typeface="Arial"/>
                <a:sym typeface="Arial"/>
              </a:rPr>
              <a:t>?</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Arrows</a:t>
            </a:r>
            <a:r>
              <a:rPr lang="en-IN" sz="1800" i="0" u="none" strike="noStrike" cap="none">
                <a:solidFill>
                  <a:schemeClr val="dk1"/>
                </a:solidFill>
                <a:latin typeface="Arial"/>
                <a:ea typeface="Arial"/>
                <a:cs typeface="Arial"/>
                <a:sym typeface="Arial"/>
              </a:rPr>
              <a:t> showing direction?</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b="1" i="0" u="none" strike="noStrike" cap="none" err="1">
                <a:solidFill>
                  <a:schemeClr val="dk1"/>
                </a:solidFill>
                <a:latin typeface="Arial"/>
                <a:ea typeface="Arial"/>
                <a:cs typeface="Arial"/>
                <a:sym typeface="Arial"/>
              </a:rPr>
              <a:t>Color</a:t>
            </a:r>
            <a:r>
              <a:rPr lang="en-IN" sz="1800" b="1" i="0" u="none" strike="noStrike" cap="none">
                <a:solidFill>
                  <a:schemeClr val="dk1"/>
                </a:solidFill>
                <a:latin typeface="Arial"/>
                <a:ea typeface="Arial"/>
                <a:cs typeface="Arial"/>
                <a:sym typeface="Arial"/>
              </a:rPr>
              <a:t> coding</a:t>
            </a:r>
            <a:r>
              <a:rPr lang="en-IN" sz="1800" i="0" u="none" strike="noStrike" cap="none">
                <a:solidFill>
                  <a:schemeClr val="dk1"/>
                </a:solidFill>
                <a:latin typeface="Arial"/>
                <a:ea typeface="Arial"/>
                <a:cs typeface="Arial"/>
                <a:sym typeface="Arial"/>
              </a:rPr>
              <a:t> (e.g., blue = water, green = registration, yellow = help desk)?</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Wayfinding Flow</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Are pathways clearly marked with: </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Painted arrows</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Rope lines</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Cones or stakes</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Ground markings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Do signs reflect logical flow:</a:t>
            </a:r>
            <a:r>
              <a:rPr lang="en-IN" sz="1800">
                <a:latin typeface="Arial"/>
                <a:ea typeface="Arial"/>
                <a:cs typeface="Arial"/>
                <a:sym typeface="Arial"/>
              </a:rPr>
              <a:t> </a:t>
            </a:r>
            <a:r>
              <a:rPr lang="en-IN" sz="1800" b="1" i="0" u="none" strike="noStrike" cap="none">
                <a:solidFill>
                  <a:schemeClr val="dk1"/>
                </a:solidFill>
                <a:latin typeface="Arial"/>
                <a:ea typeface="Arial"/>
                <a:cs typeface="Arial"/>
                <a:sym typeface="Arial"/>
              </a:rPr>
              <a:t>Entry → Registration → Waiting Area → Distribution Point → Exit</a:t>
            </a:r>
            <a:endParaRPr lang="en-IN" sz="1800" i="0" u="none" strike="noStrike" cap="none">
              <a:solidFill>
                <a:schemeClr val="dk1"/>
              </a:solidFill>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Accessibility for Blind/Low‑Vision People</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Can staff provide </a:t>
            </a:r>
            <a:r>
              <a:rPr lang="en-IN" sz="1800" b="1" i="0" u="none" strike="noStrike" cap="none">
                <a:solidFill>
                  <a:schemeClr val="dk1"/>
                </a:solidFill>
                <a:latin typeface="Arial"/>
                <a:ea typeface="Arial"/>
                <a:cs typeface="Arial"/>
                <a:sym typeface="Arial"/>
              </a:rPr>
              <a:t>verbal wayfinding</a:t>
            </a:r>
            <a:r>
              <a:rPr lang="en-IN" sz="1800" i="0" u="none" strike="noStrike" cap="none">
                <a:solidFill>
                  <a:schemeClr val="dk1"/>
                </a:solidFill>
                <a:latin typeface="Arial"/>
                <a:ea typeface="Arial"/>
                <a:cs typeface="Arial"/>
                <a:sym typeface="Arial"/>
              </a:rPr>
              <a:t> (“Registration is 20 meters straight ahead”)?</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Are tactile cues available (rope guide lines, textured mats)?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br>
              <a:rPr lang="en-IN" sz="1800" i="0" u="none" strike="noStrike" cap="none">
                <a:solidFill>
                  <a:schemeClr val="dk1"/>
                </a:solidFill>
                <a:latin typeface="Arial"/>
                <a:ea typeface="Arial"/>
                <a:cs typeface="Arial"/>
                <a:sym typeface="Arial"/>
              </a:rPr>
            </a:br>
            <a:endParaRPr lang="en-IN" sz="1800"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A. Improve Signage Quality</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Use </a:t>
            </a:r>
            <a:r>
              <a:rPr lang="en-IN" sz="1800" b="1" i="0" u="none" strike="noStrike" cap="none">
                <a:solidFill>
                  <a:schemeClr val="dk1"/>
                </a:solidFill>
                <a:latin typeface="Arial"/>
                <a:ea typeface="Arial"/>
                <a:cs typeface="Arial"/>
                <a:sym typeface="Arial"/>
              </a:rPr>
              <a:t>large pictograms</a:t>
            </a:r>
            <a:r>
              <a:rPr lang="en-IN" sz="1800" i="0" u="none" strike="noStrike" cap="none">
                <a:solidFill>
                  <a:schemeClr val="dk1"/>
                </a:solidFill>
                <a:latin typeface="Arial"/>
                <a:ea typeface="Arial"/>
                <a:cs typeface="Arial"/>
                <a:sym typeface="Arial"/>
              </a:rPr>
              <a:t> (at least A3 size).</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Use </a:t>
            </a:r>
            <a:r>
              <a:rPr lang="en-IN" sz="1800" b="1" i="0" u="none" strike="noStrike" cap="none">
                <a:solidFill>
                  <a:schemeClr val="dk1"/>
                </a:solidFill>
                <a:latin typeface="Arial"/>
                <a:ea typeface="Arial"/>
                <a:cs typeface="Arial"/>
                <a:sym typeface="Arial"/>
              </a:rPr>
              <a:t>black symbols on white or yellow backgrounds</a:t>
            </a:r>
            <a:r>
              <a:rPr lang="en-IN" sz="1800" i="0" u="none" strike="noStrike" cap="none">
                <a:solidFill>
                  <a:schemeClr val="dk1"/>
                </a:solidFill>
                <a:latin typeface="Arial"/>
                <a:ea typeface="Arial"/>
                <a:cs typeface="Arial"/>
                <a:sym typeface="Arial"/>
              </a:rPr>
              <a:t> for maximum contrast.</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Include arrows on every sign — never text alone.</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B. Place Signs Strategically</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At the </a:t>
            </a:r>
            <a:r>
              <a:rPr lang="en-IN" sz="1800" b="1" i="0" u="none" strike="noStrike" cap="none">
                <a:solidFill>
                  <a:schemeClr val="dk1"/>
                </a:solidFill>
                <a:latin typeface="Arial"/>
                <a:ea typeface="Arial"/>
                <a:cs typeface="Arial"/>
                <a:sym typeface="Arial"/>
              </a:rPr>
              <a:t>main entrance</a:t>
            </a:r>
            <a:endParaRPr lang="en-IN" sz="1800" i="0" u="none" strike="noStrike" cap="none">
              <a:solidFill>
                <a:schemeClr val="dk1"/>
              </a:solidFill>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At </a:t>
            </a:r>
            <a:r>
              <a:rPr lang="en-IN" sz="1800" b="1" i="0" u="none" strike="noStrike" cap="none">
                <a:solidFill>
                  <a:schemeClr val="dk1"/>
                </a:solidFill>
                <a:latin typeface="Arial"/>
                <a:ea typeface="Arial"/>
                <a:cs typeface="Arial"/>
                <a:sym typeface="Arial"/>
              </a:rPr>
              <a:t>every turning point</a:t>
            </a:r>
            <a:endParaRPr lang="en-IN" sz="1800" i="0" u="none" strike="noStrike" cap="none">
              <a:solidFill>
                <a:schemeClr val="dk1"/>
              </a:solidFill>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Beside </a:t>
            </a:r>
            <a:r>
              <a:rPr lang="en-IN" sz="1800" b="1" i="0" u="none" strike="noStrike" cap="none">
                <a:solidFill>
                  <a:schemeClr val="dk1"/>
                </a:solidFill>
                <a:latin typeface="Arial"/>
                <a:ea typeface="Arial"/>
                <a:cs typeface="Arial"/>
                <a:sym typeface="Arial"/>
              </a:rPr>
              <a:t>toilets</a:t>
            </a:r>
            <a:r>
              <a:rPr lang="en-IN" sz="1800" i="0" u="none" strike="noStrike" cap="none">
                <a:solidFill>
                  <a:schemeClr val="dk1"/>
                </a:solidFill>
                <a:latin typeface="Arial"/>
                <a:ea typeface="Arial"/>
                <a:cs typeface="Arial"/>
                <a:sym typeface="Arial"/>
              </a:rPr>
              <a:t>, </a:t>
            </a:r>
            <a:r>
              <a:rPr lang="en-IN" sz="1800" b="1" i="0" u="none" strike="noStrike" cap="none">
                <a:solidFill>
                  <a:schemeClr val="dk1"/>
                </a:solidFill>
                <a:latin typeface="Arial"/>
                <a:ea typeface="Arial"/>
                <a:cs typeface="Arial"/>
                <a:sym typeface="Arial"/>
              </a:rPr>
              <a:t>water points</a:t>
            </a:r>
            <a:r>
              <a:rPr lang="en-IN" sz="1800" i="0" u="none" strike="noStrike" cap="none">
                <a:solidFill>
                  <a:schemeClr val="dk1"/>
                </a:solidFill>
                <a:latin typeface="Arial"/>
                <a:ea typeface="Arial"/>
                <a:cs typeface="Arial"/>
                <a:sym typeface="Arial"/>
              </a:rPr>
              <a:t>, </a:t>
            </a:r>
            <a:r>
              <a:rPr lang="en-IN" sz="1800" b="1" i="0" u="none" strike="noStrike" cap="none">
                <a:solidFill>
                  <a:schemeClr val="dk1"/>
                </a:solidFill>
                <a:latin typeface="Arial"/>
                <a:ea typeface="Arial"/>
                <a:cs typeface="Arial"/>
                <a:sym typeface="Arial"/>
              </a:rPr>
              <a:t>Help Desk</a:t>
            </a:r>
            <a:r>
              <a:rPr lang="en-IN" sz="1800" i="0" u="none" strike="noStrike" cap="none">
                <a:solidFill>
                  <a:schemeClr val="dk1"/>
                </a:solidFill>
                <a:latin typeface="Arial"/>
                <a:ea typeface="Arial"/>
                <a:cs typeface="Arial"/>
                <a:sym typeface="Arial"/>
              </a:rPr>
              <a:t>, </a:t>
            </a:r>
            <a:r>
              <a:rPr lang="en-IN" sz="1800" b="1" i="0" u="none" strike="noStrike" cap="none">
                <a:solidFill>
                  <a:schemeClr val="dk1"/>
                </a:solidFill>
                <a:latin typeface="Arial"/>
                <a:ea typeface="Arial"/>
                <a:cs typeface="Arial"/>
                <a:sym typeface="Arial"/>
              </a:rPr>
              <a:t>registration counter</a:t>
            </a:r>
            <a:r>
              <a:rPr lang="en-IN" sz="1800" i="0" u="none" strike="noStrike" cap="none">
                <a:solidFill>
                  <a:schemeClr val="dk1"/>
                </a:solidFill>
                <a:latin typeface="Arial"/>
                <a:ea typeface="Arial"/>
                <a:cs typeface="Arial"/>
                <a:sym typeface="Arial"/>
              </a:rPr>
              <a:t>, </a:t>
            </a:r>
            <a:r>
              <a:rPr lang="en-IN" sz="1800" b="1" i="0" u="none" strike="noStrike" cap="none">
                <a:solidFill>
                  <a:schemeClr val="dk1"/>
                </a:solidFill>
                <a:latin typeface="Arial"/>
                <a:ea typeface="Arial"/>
                <a:cs typeface="Arial"/>
                <a:sym typeface="Arial"/>
              </a:rPr>
              <a:t>exit route</a:t>
            </a:r>
            <a:endParaRPr lang="en-IN" sz="1800" i="0" u="none" strike="noStrike" cap="none">
              <a:solidFill>
                <a:schemeClr val="dk1"/>
              </a:solidFill>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Inside tents/structures where navigation is confusing</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C. Use </a:t>
            </a:r>
            <a:r>
              <a:rPr lang="en-IN" sz="1800" b="1" i="0" u="none" strike="noStrike" cap="none" err="1">
                <a:solidFill>
                  <a:schemeClr val="dk1"/>
                </a:solidFill>
                <a:latin typeface="Arial"/>
                <a:ea typeface="Arial"/>
                <a:cs typeface="Arial"/>
                <a:sym typeface="Arial"/>
              </a:rPr>
              <a:t>Color</a:t>
            </a:r>
            <a:r>
              <a:rPr lang="en-IN" sz="1800" b="1" i="0" u="none" strike="noStrike" cap="none">
                <a:solidFill>
                  <a:schemeClr val="dk1"/>
                </a:solidFill>
                <a:latin typeface="Arial"/>
                <a:ea typeface="Arial"/>
                <a:cs typeface="Arial"/>
                <a:sym typeface="Arial"/>
              </a:rPr>
              <a:t> Coding</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Blue = Water points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Green = Registration</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Red = Exit</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Yellow = Help Desk</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Brown = Toilets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D. Improve Internal Wayfinding</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Use rope lines or poles at 1‑meter intervals to guide movement</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Use arrows every 5–10 meters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Use loudspeaker announcements to reinforce directional guidance</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E. Support Blind/Low‑Vision Participants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Train staff to provide </a:t>
            </a:r>
            <a:r>
              <a:rPr lang="en-IN" sz="1800" b="1" i="0" u="none" strike="noStrike" cap="none">
                <a:solidFill>
                  <a:schemeClr val="dk1"/>
                </a:solidFill>
                <a:latin typeface="Arial"/>
                <a:ea typeface="Arial"/>
                <a:cs typeface="Arial"/>
                <a:sym typeface="Arial"/>
              </a:rPr>
              <a:t>clear verbal guidance</a:t>
            </a:r>
            <a:endParaRPr lang="en-IN" sz="1800" i="0" u="none" strike="noStrike" cap="none">
              <a:solidFill>
                <a:schemeClr val="dk1"/>
              </a:solidFill>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Use the “</a:t>
            </a:r>
            <a:r>
              <a:rPr lang="en-IN" sz="1800" b="1" i="0" u="none" strike="noStrike" cap="none">
                <a:solidFill>
                  <a:schemeClr val="dk1"/>
                </a:solidFill>
                <a:latin typeface="Arial"/>
                <a:ea typeface="Arial"/>
                <a:cs typeface="Arial"/>
                <a:sym typeface="Arial"/>
              </a:rPr>
              <a:t>clock method</a:t>
            </a:r>
            <a:r>
              <a:rPr lang="en-IN" sz="1800" i="0" u="none" strike="noStrike" cap="none">
                <a:solidFill>
                  <a:schemeClr val="dk1"/>
                </a:solidFill>
                <a:latin typeface="Arial"/>
                <a:ea typeface="Arial"/>
                <a:cs typeface="Arial"/>
                <a:sym typeface="Arial"/>
              </a:rPr>
              <a:t>” to describe direction</a:t>
            </a:r>
            <a:r>
              <a:rPr lang="en-IN" sz="1200" b="0" i="0" u="none" strike="noStrike" cap="none">
                <a:solidFill>
                  <a:schemeClr val="dk1"/>
                </a:solidFill>
                <a:latin typeface="Calibri"/>
                <a:ea typeface="Calibri"/>
                <a:cs typeface="Calibri"/>
                <a:sym typeface="Calibri"/>
              </a:rPr>
              <a:t>s </a:t>
            </a:r>
            <a:endParaRPr lang="en-IN"/>
          </a:p>
          <a:p>
            <a:pPr marL="914400" lvl="1" indent="-228600" algn="l" rtl="0">
              <a:lnSpc>
                <a:spcPct val="100000"/>
              </a:lnSpc>
              <a:spcBef>
                <a:spcPts val="0"/>
              </a:spcBef>
              <a:spcAft>
                <a:spcPts val="0"/>
              </a:spcAft>
              <a:buSzPts val="1400"/>
              <a:buNone/>
            </a:pPr>
            <a:r>
              <a:rPr lang="en-IN" sz="1200" b="0" i="0" u="none" strike="noStrike" cap="none">
                <a:solidFill>
                  <a:schemeClr val="dk1"/>
                </a:solidFill>
                <a:latin typeface="Calibri"/>
                <a:ea typeface="Calibri"/>
                <a:cs typeface="Calibri"/>
                <a:sym typeface="Calibri"/>
              </a:rPr>
              <a:t>(“The Help Desk is at 2 o’clock, about 20 steps ahead.”)</a:t>
            </a:r>
            <a:endParaRPr lang="en-IN"/>
          </a:p>
          <a:p>
            <a:pPr marL="457200" lvl="0" indent="-228600" algn="l" rtl="0">
              <a:lnSpc>
                <a:spcPct val="100000"/>
              </a:lnSpc>
              <a:spcBef>
                <a:spcPts val="0"/>
              </a:spcBef>
              <a:spcAft>
                <a:spcPts val="0"/>
              </a:spcAft>
              <a:buSzPts val="1400"/>
              <a:buNone/>
            </a:pPr>
            <a:endParaRPr lang="en-IN" sz="1200" b="0" i="0" u="none" strike="noStrike" cap="none">
              <a:solidFill>
                <a:schemeClr val="dk1"/>
              </a:solidFill>
              <a:latin typeface="Calibri"/>
              <a:ea typeface="Calibri"/>
              <a:cs typeface="Calibri"/>
              <a:sym typeface="Calibri"/>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680304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this means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Even “free” food assistance can become inaccessible if people face additional costs they cannot afford.</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Cost of transport to and from the FDP</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Porter fees for carrying food</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Costs for grinding, milling, or processing food</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Payment requested by informal helpers or middle‑men</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Lost income due to long waiting time</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Additional household costs such as: </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Firewood for cooking</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Water needed to prepare food</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Cooking fuel</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Provide milling vouchers or distribute pre‑milled grains.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Offer transport allowance or organize free community transport.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Inform beneficiaries about zero‑cost support services to prevent exploitation.</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Monitor and address informal actors charging extra fees.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Distribute energy‑saving stoves or fuel‑efficient cooking guidance where feasible.</a:t>
            </a:r>
            <a:endParaRPr lang="en-IN" sz="18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44240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Why It Matters</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Food packaging and container design directly influence whether people with disabilities can </a:t>
            </a:r>
            <a:r>
              <a:rPr lang="en-IN" sz="1200" b="1" i="0" u="none" strike="noStrike" cap="none">
                <a:solidFill>
                  <a:schemeClr val="dk1"/>
                </a:solidFill>
                <a:latin typeface="Arial"/>
                <a:ea typeface="Arial"/>
                <a:cs typeface="Arial"/>
                <a:sym typeface="Arial"/>
              </a:rPr>
              <a:t>lift, open, carry, store, and use</a:t>
            </a:r>
            <a:r>
              <a:rPr lang="en-IN" sz="1200" i="0" u="none" strike="noStrike" cap="none">
                <a:solidFill>
                  <a:schemeClr val="dk1"/>
                </a:solidFill>
                <a:latin typeface="Arial"/>
                <a:ea typeface="Arial"/>
                <a:cs typeface="Arial"/>
                <a:sym typeface="Arial"/>
              </a:rPr>
              <a:t> their rations </a:t>
            </a:r>
            <a:r>
              <a:rPr lang="en-IN" sz="1200" b="1" i="0" u="none" strike="noStrike" cap="none">
                <a:solidFill>
                  <a:schemeClr val="dk1"/>
                </a:solidFill>
                <a:latin typeface="Arial"/>
                <a:ea typeface="Arial"/>
                <a:cs typeface="Arial"/>
                <a:sym typeface="Arial"/>
              </a:rPr>
              <a:t>independently and safely</a:t>
            </a:r>
            <a:r>
              <a:rPr lang="en-IN" sz="1200" i="0" u="none" strike="noStrike" cap="none">
                <a:solidFill>
                  <a:schemeClr val="dk1"/>
                </a:solidFill>
                <a:latin typeface="Arial"/>
                <a:ea typeface="Arial"/>
                <a:cs typeface="Arial"/>
                <a:sym typeface="Arial"/>
              </a:rPr>
              <a:t>.</a:t>
            </a:r>
            <a:br>
              <a:rPr lang="en-IN" sz="1200" i="0" u="none" strike="noStrike" cap="none">
                <a:solidFill>
                  <a:schemeClr val="dk1"/>
                </a:solidFill>
                <a:latin typeface="Arial"/>
                <a:ea typeface="Arial"/>
                <a:cs typeface="Arial"/>
                <a:sym typeface="Arial"/>
              </a:rPr>
            </a:br>
            <a:r>
              <a:rPr lang="en-IN" sz="1200" i="0" u="none" strike="noStrike" cap="none">
                <a:solidFill>
                  <a:schemeClr val="dk1"/>
                </a:solidFill>
                <a:latin typeface="Arial"/>
                <a:ea typeface="Arial"/>
                <a:cs typeface="Arial"/>
                <a:sym typeface="Arial"/>
              </a:rPr>
              <a:t>When packaging is too heavy, difficult to grip, tightly sealed, or lacks structure, it creates barriers at home and during transport.</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200" i="0" u="none" strike="noStrike" cap="none">
                <a:solidFill>
                  <a:schemeClr val="dk1"/>
                </a:solidFill>
                <a:latin typeface="Arial"/>
                <a:ea typeface="Arial"/>
                <a:cs typeface="Arial"/>
                <a:sym typeface="Arial"/>
              </a:rPr>
              <a:t>For many households, the packaging determines whether the food ration becomes: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Usable,</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Partially usable, or</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Completely unusable without support.</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What to assess</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1" i="0" u="none" strike="noStrike" cap="none">
              <a:solidFill>
                <a:schemeClr val="dk1"/>
              </a:solidFill>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bags too heavy (e.g., 25–50 kg sacks)?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containers difficult to open for people with limited hand strength?</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Font typeface="Arial"/>
              <a:buChar char="●"/>
            </a:pPr>
            <a:r>
              <a:rPr lang="en-IN" sz="1200" i="0" u="none" strike="noStrike" cap="none">
                <a:solidFill>
                  <a:schemeClr val="dk1"/>
                </a:solidFill>
                <a:latin typeface="Arial"/>
                <a:ea typeface="Arial"/>
                <a:cs typeface="Arial"/>
                <a:sym typeface="Arial"/>
              </a:rPr>
              <a:t>Are there handles, straps, or grips?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labels readable (contrast, font size)?</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Are smaller, manageable bags available?</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Practical mitigation / recommendations</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Provide smaller portioned bags (5 kg, 10 kg, 15 kg).</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Offer easy‑open packaging (zipper, </a:t>
            </a:r>
            <a:r>
              <a:rPr lang="en-IN" sz="1200" i="0" u="none" strike="noStrike" cap="none" err="1">
                <a:solidFill>
                  <a:schemeClr val="dk1"/>
                </a:solidFill>
                <a:latin typeface="Arial"/>
                <a:ea typeface="Arial"/>
                <a:cs typeface="Arial"/>
                <a:sym typeface="Arial"/>
              </a:rPr>
              <a:t>velcro</a:t>
            </a:r>
            <a:r>
              <a:rPr lang="en-IN" sz="1200" i="0" u="none" strike="noStrike" cap="none">
                <a:solidFill>
                  <a:schemeClr val="dk1"/>
                </a:solidFill>
                <a:latin typeface="Arial"/>
                <a:ea typeface="Arial"/>
                <a:cs typeface="Arial"/>
                <a:sym typeface="Arial"/>
              </a:rPr>
              <a:t>, flip caps).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Provide plastic buckets with handles for liquids.</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Label items with large‑print pictograms showing what is inside.</a:t>
            </a:r>
            <a:endParaRPr lang="en-IN" sz="12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200" i="0" u="none" strike="noStrike" cap="none">
                <a:solidFill>
                  <a:schemeClr val="dk1"/>
                </a:solidFill>
                <a:latin typeface="Arial"/>
                <a:ea typeface="Arial"/>
                <a:cs typeface="Arial"/>
                <a:sym typeface="Arial"/>
              </a:rPr>
              <a:t>Assign staff to help repack into smaller portions on request.</a:t>
            </a:r>
            <a:endParaRPr lang="en-IN" sz="12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06845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this means</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Receiving food does </a:t>
            </a:r>
            <a:r>
              <a:rPr lang="en-IN" sz="1800" b="1" i="0" u="none" strike="noStrike" cap="none">
                <a:solidFill>
                  <a:schemeClr val="dk1"/>
                </a:solidFill>
                <a:latin typeface="Arial"/>
                <a:ea typeface="Arial"/>
                <a:cs typeface="Arial"/>
                <a:sym typeface="Arial"/>
              </a:rPr>
              <a:t>not</a:t>
            </a:r>
            <a:r>
              <a:rPr lang="en-IN" sz="1800" i="0" u="none" strike="noStrike" cap="none">
                <a:solidFill>
                  <a:schemeClr val="dk1"/>
                </a:solidFill>
                <a:latin typeface="Arial"/>
                <a:ea typeface="Arial"/>
                <a:cs typeface="Arial"/>
                <a:sym typeface="Arial"/>
              </a:rPr>
              <a:t> guarantee that people can </a:t>
            </a:r>
            <a:r>
              <a:rPr lang="en-IN" sz="1800" b="1" i="0" u="none" strike="noStrike" cap="none">
                <a:solidFill>
                  <a:schemeClr val="dk1"/>
                </a:solidFill>
                <a:latin typeface="Arial"/>
                <a:ea typeface="Arial"/>
                <a:cs typeface="Arial"/>
                <a:sym typeface="Arial"/>
              </a:rPr>
              <a:t>cook it, consume it safely, or store it properly</a:t>
            </a:r>
            <a:r>
              <a:rPr lang="en-IN" sz="1800" i="0" u="none" strike="noStrike" cap="none">
                <a:solidFill>
                  <a:schemeClr val="dk1"/>
                </a:solidFill>
                <a:latin typeface="Arial"/>
                <a:ea typeface="Arial"/>
                <a:cs typeface="Arial"/>
                <a:sym typeface="Arial"/>
              </a:rPr>
              <a:t> once they reach home.</a:t>
            </a:r>
            <a:br>
              <a:rPr lang="en-IN" sz="1800" i="0" u="none" strike="noStrike" cap="none">
                <a:solidFill>
                  <a:schemeClr val="dk1"/>
                </a:solidFill>
                <a:latin typeface="Arial"/>
                <a:ea typeface="Arial"/>
                <a:cs typeface="Arial"/>
                <a:sym typeface="Arial"/>
              </a:rPr>
            </a:br>
            <a:r>
              <a:rPr lang="en-IN" sz="1800" i="0" u="none" strike="noStrike" cap="none">
                <a:solidFill>
                  <a:schemeClr val="dk1"/>
                </a:solidFill>
                <a:latin typeface="Arial"/>
                <a:ea typeface="Arial"/>
                <a:cs typeface="Arial"/>
                <a:sym typeface="Arial"/>
              </a:rPr>
              <a:t>Household conditions ,especially for persons with disabilities , may create major barriers that affect:</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Ability to prepare food</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Physical safety during cooking</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Nutritional intake</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Food storage and protection</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Daily energy requirements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If the food cannot be used safely at home, the distribution fails to meet its intended purpose.</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Cooking Ability &amp; Safet</a:t>
            </a:r>
            <a:r>
              <a:rPr lang="en-IN" sz="1800" b="1">
                <a:latin typeface="Arial"/>
                <a:ea typeface="Arial"/>
                <a:cs typeface="Arial"/>
                <a:sym typeface="Arial"/>
              </a:rPr>
              <a:t>y</a:t>
            </a: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Do people have the </a:t>
            </a:r>
            <a:r>
              <a:rPr lang="en-IN" sz="1800" b="1" i="0" u="none" strike="noStrike" cap="none">
                <a:solidFill>
                  <a:schemeClr val="dk1"/>
                </a:solidFill>
                <a:latin typeface="Arial"/>
                <a:ea typeface="Arial"/>
                <a:cs typeface="Arial"/>
                <a:sym typeface="Arial"/>
              </a:rPr>
              <a:t>utensils</a:t>
            </a:r>
            <a:r>
              <a:rPr lang="en-IN" sz="1800" i="0" u="none" strike="noStrike" cap="none">
                <a:solidFill>
                  <a:schemeClr val="dk1"/>
                </a:solidFill>
                <a:latin typeface="Arial"/>
                <a:ea typeface="Arial"/>
                <a:cs typeface="Arial"/>
                <a:sym typeface="Arial"/>
              </a:rPr>
              <a:t>, pots, or tools needed to prepare the ration</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Font typeface="Calibri"/>
              <a:buChar char="○"/>
            </a:pPr>
            <a:r>
              <a:rPr lang="en-IN" sz="1800" i="0" u="none" strike="noStrike" cap="none">
                <a:solidFill>
                  <a:schemeClr val="dk1"/>
                </a:solidFill>
                <a:latin typeface="Arial"/>
                <a:ea typeface="Arial"/>
                <a:cs typeface="Arial"/>
                <a:sym typeface="Arial"/>
              </a:rPr>
              <a:t>Can individuals safely </a:t>
            </a:r>
            <a:r>
              <a:rPr lang="en-IN" sz="1800" b="1" i="0" u="none" strike="noStrike" cap="none">
                <a:solidFill>
                  <a:schemeClr val="dk1"/>
                </a:solidFill>
                <a:latin typeface="Arial"/>
                <a:ea typeface="Arial"/>
                <a:cs typeface="Arial"/>
                <a:sym typeface="Arial"/>
              </a:rPr>
              <a:t>light fire, lift pots, carry water</a:t>
            </a:r>
            <a:r>
              <a:rPr lang="en-IN" sz="1800" i="0" u="none" strike="noStrike" cap="none">
                <a:solidFill>
                  <a:schemeClr val="dk1"/>
                </a:solidFill>
                <a:latin typeface="Arial"/>
                <a:ea typeface="Arial"/>
                <a:cs typeface="Arial"/>
                <a:sym typeface="Arial"/>
              </a:rPr>
              <a:t>, or use stoves?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there risks related to fire, burns, heavy lifting, or inaccessible cooking setups?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 Food Suitability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Is the food appropriate for: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People with swallowing or chewing difficulties?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Older individuals or people with chronic illnesses?</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Does the food require grinding or additional processing before cooking?</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Water, Fuel &amp; Preparation Requirements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Does food preparation require: </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Large amounts of water?</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Firewood or charcoal people may not have?</a:t>
            </a:r>
            <a:endParaRPr lang="en-IN" sz="1800">
              <a:latin typeface="Arial"/>
              <a:ea typeface="Arial"/>
              <a:cs typeface="Arial"/>
              <a:sym typeface="Arial"/>
            </a:endParaRPr>
          </a:p>
          <a:p>
            <a:pPr marL="1371600" lvl="2"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Tools that households do not own?</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Storage Capacity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Do households have safe containers to store grains?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Are there risks of contamination, pests, or spoilage?</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b="1" i="0" u="none" strike="noStrike" cap="none">
              <a:solidFill>
                <a:schemeClr val="dk1"/>
              </a:solidFill>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Practical mitigation / recommendations </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b="1" i="0" u="none" strike="noStrike" cap="none">
              <a:solidFill>
                <a:schemeClr val="dk1"/>
              </a:solidFill>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Food Preparation &amp; Safety</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Provide pre‑milled or easy‑to‑cook options for those who need them.</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Offer basic utensils or safe handling tools where feasible.</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Share simple pictorial guidance on safe cooking and handling.</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Reduce Processing Burdens</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Support access to grinding/milling through: Milling vouchers</a:t>
            </a:r>
            <a:r>
              <a:rPr lang="en-IN" sz="1800">
                <a:latin typeface="Arial"/>
                <a:ea typeface="Arial"/>
                <a:cs typeface="Arial"/>
                <a:sym typeface="Arial"/>
              </a:rPr>
              <a:t>; s</a:t>
            </a:r>
            <a:r>
              <a:rPr lang="en-IN" sz="1800" i="0" u="none" strike="noStrike" cap="none">
                <a:solidFill>
                  <a:schemeClr val="dk1"/>
                </a:solidFill>
                <a:latin typeface="Arial"/>
                <a:ea typeface="Arial"/>
                <a:cs typeface="Arial"/>
                <a:sym typeface="Arial"/>
              </a:rPr>
              <a:t>afe referral to accessible mills</a:t>
            </a:r>
            <a:r>
              <a:rPr lang="en-IN" sz="1800">
                <a:latin typeface="Arial"/>
                <a:ea typeface="Arial"/>
                <a:cs typeface="Arial"/>
                <a:sym typeface="Arial"/>
              </a:rPr>
              <a:t>; p</a:t>
            </a:r>
            <a:r>
              <a:rPr lang="en-IN" sz="1800" i="0" u="none" strike="noStrike" cap="none">
                <a:solidFill>
                  <a:schemeClr val="dk1"/>
                </a:solidFill>
                <a:latin typeface="Arial"/>
                <a:ea typeface="Arial"/>
                <a:cs typeface="Arial"/>
                <a:sym typeface="Arial"/>
              </a:rPr>
              <a:t>re‑processed rations for high‑need households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SzPts val="1800"/>
              <a:buChar char="●"/>
            </a:pPr>
            <a:r>
              <a:rPr lang="en-IN" sz="1800" b="1" i="0" u="none" strike="noStrike" cap="none">
                <a:solidFill>
                  <a:schemeClr val="dk1"/>
                </a:solidFill>
                <a:latin typeface="Arial"/>
                <a:ea typeface="Arial"/>
                <a:cs typeface="Arial"/>
                <a:sym typeface="Arial"/>
              </a:rPr>
              <a:t>Improve Storage</a:t>
            </a:r>
            <a:r>
              <a:rPr lang="en-IN" sz="1800">
                <a:latin typeface="Arial"/>
                <a:ea typeface="Arial"/>
                <a:cs typeface="Arial"/>
                <a:sym typeface="Arial"/>
              </a:rPr>
              <a:t> - </a:t>
            </a:r>
            <a:r>
              <a:rPr lang="en-IN" sz="1800" i="0" u="none" strike="noStrike" cap="none">
                <a:solidFill>
                  <a:schemeClr val="dk1"/>
                </a:solidFill>
                <a:latin typeface="Arial"/>
                <a:ea typeface="Arial"/>
                <a:cs typeface="Arial"/>
                <a:sym typeface="Arial"/>
              </a:rPr>
              <a:t>Provide airtight or rodent‑resistant containers, especially during long distributions.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800" b="1" i="0" u="none" strike="noStrike" cap="none">
                <a:solidFill>
                  <a:schemeClr val="dk1"/>
                </a:solidFill>
                <a:latin typeface="Arial"/>
                <a:ea typeface="Arial"/>
                <a:cs typeface="Arial"/>
                <a:sym typeface="Arial"/>
              </a:rPr>
              <a:t>Targeted Support</a:t>
            </a:r>
            <a:endParaRPr lang="en-IN" sz="1800">
              <a:latin typeface="Arial"/>
              <a:ea typeface="Arial"/>
              <a:cs typeface="Arial"/>
              <a:sym typeface="Arial"/>
            </a:endParaRPr>
          </a:p>
          <a:p>
            <a:pPr marL="914400" lvl="1" indent="-342900" algn="l" rtl="0">
              <a:lnSpc>
                <a:spcPct val="100000"/>
              </a:lnSpc>
              <a:spcBef>
                <a:spcPts val="0"/>
              </a:spcBef>
              <a:spcAft>
                <a:spcPts val="0"/>
              </a:spcAft>
              <a:buClr>
                <a:schemeClr val="dk1"/>
              </a:buClr>
              <a:buSzPts val="1800"/>
              <a:buChar char="○"/>
            </a:pPr>
            <a:r>
              <a:rPr lang="en-IN" sz="1800" i="0" u="none" strike="noStrike" cap="none">
                <a:solidFill>
                  <a:schemeClr val="dk1"/>
                </a:solidFill>
                <a:latin typeface="Arial"/>
                <a:ea typeface="Arial"/>
                <a:cs typeface="Arial"/>
                <a:sym typeface="Arial"/>
              </a:rPr>
              <a:t>Refer households with severe difficulty to</a:t>
            </a:r>
            <a:r>
              <a:rPr lang="en-IN" sz="1800">
                <a:latin typeface="Arial"/>
                <a:ea typeface="Arial"/>
                <a:cs typeface="Arial"/>
                <a:sym typeface="Arial"/>
              </a:rPr>
              <a:t> s</a:t>
            </a:r>
            <a:r>
              <a:rPr lang="en-IN" sz="1800" i="0" u="none" strike="noStrike" cap="none">
                <a:solidFill>
                  <a:schemeClr val="dk1"/>
                </a:solidFill>
                <a:latin typeface="Arial"/>
                <a:ea typeface="Arial"/>
                <a:cs typeface="Arial"/>
                <a:sym typeface="Arial"/>
              </a:rPr>
              <a:t>ocial workers</a:t>
            </a:r>
            <a:r>
              <a:rPr lang="en-IN" sz="1800">
                <a:latin typeface="Arial"/>
                <a:ea typeface="Arial"/>
                <a:cs typeface="Arial"/>
                <a:sym typeface="Arial"/>
              </a:rPr>
              <a:t>, pr</a:t>
            </a:r>
            <a:r>
              <a:rPr lang="en-IN" sz="1800" i="0" u="none" strike="noStrike" cap="none">
                <a:solidFill>
                  <a:schemeClr val="dk1"/>
                </a:solidFill>
                <a:latin typeface="Arial"/>
                <a:ea typeface="Arial"/>
                <a:cs typeface="Arial"/>
                <a:sym typeface="Arial"/>
              </a:rPr>
              <a:t>otection teams</a:t>
            </a:r>
            <a:r>
              <a:rPr lang="en-IN" sz="1800">
                <a:latin typeface="Arial"/>
                <a:ea typeface="Arial"/>
                <a:cs typeface="Arial"/>
                <a:sym typeface="Arial"/>
              </a:rPr>
              <a:t>, n</a:t>
            </a:r>
            <a:r>
              <a:rPr lang="en-IN" sz="1800" i="0" u="none" strike="noStrike" cap="none">
                <a:solidFill>
                  <a:schemeClr val="dk1"/>
                </a:solidFill>
                <a:latin typeface="Arial"/>
                <a:ea typeface="Arial"/>
                <a:cs typeface="Arial"/>
                <a:sym typeface="Arial"/>
              </a:rPr>
              <a:t>utrition support</a:t>
            </a:r>
            <a:r>
              <a:rPr lang="en-IN" sz="1800">
                <a:latin typeface="Arial"/>
                <a:ea typeface="Arial"/>
                <a:cs typeface="Arial"/>
                <a:sym typeface="Arial"/>
              </a:rPr>
              <a:t>, h</a:t>
            </a:r>
            <a:r>
              <a:rPr lang="en-IN" sz="1800" i="0" u="none" strike="noStrike" cap="none">
                <a:solidFill>
                  <a:schemeClr val="dk1"/>
                </a:solidFill>
                <a:latin typeface="Arial"/>
                <a:ea typeface="Arial"/>
                <a:cs typeface="Arial"/>
                <a:sym typeface="Arial"/>
              </a:rPr>
              <a:t>ome‑visit programs where available</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endParaRPr lang="en-IN" sz="18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None/>
            </a:pPr>
            <a:endParaRPr lang="en-IN" sz="1800" b="0" i="0" u="none" strike="noStrike" cap="none">
              <a:solidFill>
                <a:schemeClr val="dk1"/>
              </a:solidFill>
              <a:latin typeface="Calibri"/>
              <a:ea typeface="Calibri"/>
              <a:cs typeface="Calibri"/>
              <a:sym typeface="Calibri"/>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3201790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What to assess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A. Hotline Accessibility</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hotline numbers clearly displayed on banners and key locations?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calls free and available through voice, SMS, and WhatsApp?</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Can person with hearing impairment or low‑literacy users submit feedback through SMS/WhatsApp?</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hotline operators trained to speak slowly, clearly, and respectfully?</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B. Community Help Desk (CHD)</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Is the CHD physically accessible (step‑free, clear signage, near exit)?</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Is seating provided for people who cannot stand?</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staff trained in respectful communication, confidentiality, and disability‑inclusive support?</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persons with disabilities represented as CHD staff or focal points?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Is the CHD easy to approach, or is it crowded/intimidating?</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C. Suggestion Boxes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Is the box reachable for wheelchair users and mounted at an appropriate height?</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Is it placed in a safe, visible, and easy‑to‑find location?</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pictorial instructions available for low‑literacy users?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Is the collection schedule regular, documented, and transparent?</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D. Inclusion &amp; Representation</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persons with disabilities involved in: </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CHD staffing</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Reviewing feedback</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Accountability/decision‑making sessions?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messages available in Easy‑to‑Read, large print, and local languages?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Are outreach workers trained to record verbal complaints for people who cannot write or use phones?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Practical Mitigation / Recommendations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Hotlines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Display hotline numbers on large, high‑contrast posters at FDP entrances and public points.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Ensure hotlines support voice, SMS, and WhatsApp for person with hearing impairment and low‑literacy users.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Train hotline operators to: </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Speak slowly</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Repeat key information</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Use simple language</a:t>
            </a:r>
            <a:endParaRPr lang="en-IN" sz="1800">
              <a:latin typeface="Arial"/>
              <a:ea typeface="Arial"/>
              <a:cs typeface="Arial"/>
              <a:sym typeface="Arial"/>
            </a:endParaRPr>
          </a:p>
          <a:p>
            <a:pPr marL="914400" lvl="1" indent="-228600" algn="l" rtl="0">
              <a:lnSpc>
                <a:spcPct val="100000"/>
              </a:lnSpc>
              <a:spcBef>
                <a:spcPts val="0"/>
              </a:spcBef>
              <a:spcAft>
                <a:spcPts val="0"/>
              </a:spcAft>
              <a:buSzPts val="1400"/>
              <a:buNone/>
            </a:pPr>
            <a:r>
              <a:rPr lang="en-IN" sz="1800" i="0" u="none" strike="noStrike" cap="none">
                <a:solidFill>
                  <a:schemeClr val="dk1"/>
                </a:solidFill>
                <a:latin typeface="Arial"/>
                <a:ea typeface="Arial"/>
                <a:cs typeface="Arial"/>
                <a:sym typeface="Arial"/>
              </a:rPr>
              <a:t>Be patient with callers who have communication difficulties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Community Help Desk (CHD)</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Position the CHD near the exit, on stable, step‑free ground with clear signage.</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Provide a priority desk/queue for persons with disabilities.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Recruit persons with disabilities as CHD staff/focal points to increase trust and representation.</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Add privacy screens or a separate booth for confidential conversations.</a:t>
            </a:r>
            <a:endParaRPr lang="en-IN" sz="1800">
              <a:latin typeface="Arial"/>
              <a:ea typeface="Arial"/>
              <a:cs typeface="Arial"/>
              <a:sym typeface="Arial"/>
            </a:endParaRPr>
          </a:p>
          <a:p>
            <a:pPr marL="457200" lvl="0" indent="-228600" algn="l" rtl="0">
              <a:lnSpc>
                <a:spcPct val="100000"/>
              </a:lnSpc>
              <a:spcBef>
                <a:spcPts val="0"/>
              </a:spcBef>
              <a:spcAft>
                <a:spcPts val="0"/>
              </a:spcAft>
              <a:buSzPts val="1400"/>
              <a:buNone/>
            </a:pPr>
            <a:r>
              <a:rPr lang="en-IN" sz="1800" b="1" i="0" u="none" strike="noStrike" cap="none">
                <a:solidFill>
                  <a:schemeClr val="dk1"/>
                </a:solidFill>
                <a:latin typeface="Arial"/>
                <a:ea typeface="Arial"/>
                <a:cs typeface="Arial"/>
                <a:sym typeface="Arial"/>
              </a:rPr>
              <a:t>Suggestion Boxes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Mount boxes at reachable height (about 90–100 cm), ensuring wheelchair access.</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Use simple pictograms showing “write message → place in box.”</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Assign staff to assist people who cannot read/write.</a:t>
            </a:r>
            <a:endParaRPr lang="en-IN" sz="1800">
              <a:latin typeface="Arial"/>
              <a:ea typeface="Arial"/>
              <a:cs typeface="Arial"/>
              <a:sym typeface="Arial"/>
            </a:endParaRPr>
          </a:p>
          <a:p>
            <a:pPr marL="457200" lvl="0" indent="-254000" algn="l" rtl="0">
              <a:lnSpc>
                <a:spcPct val="100000"/>
              </a:lnSpc>
              <a:spcBef>
                <a:spcPts val="0"/>
              </a:spcBef>
              <a:spcAft>
                <a:spcPts val="0"/>
              </a:spcAft>
              <a:buSzPts val="1800"/>
              <a:buChar char="●"/>
            </a:pPr>
            <a:r>
              <a:rPr lang="en-IN" sz="1800" i="0" u="none" strike="noStrike" cap="none">
                <a:solidFill>
                  <a:schemeClr val="dk1"/>
                </a:solidFill>
                <a:latin typeface="Arial"/>
                <a:ea typeface="Arial"/>
                <a:cs typeface="Arial"/>
                <a:sym typeface="Arial"/>
              </a:rPr>
              <a:t>Place boxes in a safe, visible, weather‑protected location.</a:t>
            </a:r>
            <a:endParaRPr lang="en-IN" sz="1800">
              <a:latin typeface="Arial"/>
              <a:ea typeface="Arial"/>
              <a:cs typeface="Arial"/>
              <a:sym typeface="Arial"/>
            </a:endParaRPr>
          </a:p>
          <a:p>
            <a:pPr marL="228600" marR="0" lvl="0" indent="0" algn="l" rtl="0">
              <a:lnSpc>
                <a:spcPct val="100000"/>
              </a:lnSpc>
              <a:spcBef>
                <a:spcPts val="0"/>
              </a:spcBef>
              <a:spcAft>
                <a:spcPts val="0"/>
              </a:spcAft>
              <a:buClr>
                <a:srgbClr val="000000"/>
              </a:buClr>
              <a:buSzPts val="1400"/>
              <a:buFont typeface="Arial"/>
              <a:buNone/>
            </a:pPr>
            <a:endParaRPr lang="en-IN" sz="1800" i="0" u="none" strike="noStrike" cap="none">
              <a:solidFill>
                <a:schemeClr val="dk1"/>
              </a:solidFill>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084314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SzPts val="1400"/>
              <a:buNone/>
            </a:pPr>
            <a:r>
              <a:rPr lang="en-IN" sz="1200" b="1" i="0" u="none" strike="noStrike" cap="none">
                <a:solidFill>
                  <a:schemeClr val="dk1"/>
                </a:solidFill>
                <a:latin typeface="Arial"/>
                <a:ea typeface="Arial"/>
                <a:cs typeface="Arial"/>
                <a:sym typeface="Arial"/>
              </a:rPr>
              <a:t>Why FGDs Are Essential for Accessibility Validation</a:t>
            </a:r>
            <a:r>
              <a:rPr lang="en-IN" sz="1200">
                <a:latin typeface="Arial"/>
                <a:ea typeface="Arial"/>
                <a:cs typeface="Arial"/>
                <a:sym typeface="Arial"/>
              </a:rPr>
              <a:t> - </a:t>
            </a:r>
            <a:r>
              <a:rPr lang="en-IN" sz="1200" i="0" u="none" strike="noStrike" cap="none">
                <a:solidFill>
                  <a:schemeClr val="dk1"/>
                </a:solidFill>
                <a:latin typeface="Arial"/>
                <a:ea typeface="Arial"/>
                <a:cs typeface="Arial"/>
                <a:sym typeface="Arial"/>
              </a:rPr>
              <a:t>An accessibility audit identifies </a:t>
            </a:r>
            <a:r>
              <a:rPr lang="en-IN" sz="1200" b="1" i="0" u="none" strike="noStrike" cap="none">
                <a:solidFill>
                  <a:schemeClr val="dk1"/>
                </a:solidFill>
                <a:latin typeface="Arial"/>
                <a:ea typeface="Arial"/>
                <a:cs typeface="Arial"/>
                <a:sym typeface="Arial"/>
              </a:rPr>
              <a:t>visible, physical, and procedural barriers</a:t>
            </a:r>
            <a:r>
              <a:rPr lang="en-IN" sz="1200" i="0" u="none" strike="noStrike" cap="none">
                <a:solidFill>
                  <a:schemeClr val="dk1"/>
                </a:solidFill>
                <a:latin typeface="Arial"/>
                <a:ea typeface="Arial"/>
                <a:cs typeface="Arial"/>
                <a:sym typeface="Arial"/>
              </a:rPr>
              <a:t>, but it cannot fully capture the </a:t>
            </a:r>
            <a:r>
              <a:rPr lang="en-IN" sz="1200" b="1" i="0" u="none" strike="noStrike" cap="none">
                <a:solidFill>
                  <a:schemeClr val="dk1"/>
                </a:solidFill>
                <a:latin typeface="Arial"/>
                <a:ea typeface="Arial"/>
                <a:cs typeface="Arial"/>
                <a:sym typeface="Arial"/>
              </a:rPr>
              <a:t>lived experience</a:t>
            </a:r>
            <a:r>
              <a:rPr lang="en-IN" sz="1200" i="0" u="none" strike="noStrike" cap="none">
                <a:solidFill>
                  <a:schemeClr val="dk1"/>
                </a:solidFill>
                <a:latin typeface="Arial"/>
                <a:ea typeface="Arial"/>
                <a:cs typeface="Arial"/>
                <a:sym typeface="Arial"/>
              </a:rPr>
              <a:t> of persons with disabilities.</a:t>
            </a:r>
          </a:p>
          <a:p>
            <a:pPr marL="0" lvl="0" indent="0" algn="l" rtl="0">
              <a:lnSpc>
                <a:spcPct val="100000"/>
              </a:lnSpc>
              <a:spcBef>
                <a:spcPts val="0"/>
              </a:spcBef>
              <a:spcAft>
                <a:spcPts val="0"/>
              </a:spcAft>
              <a:buSzPts val="1400"/>
              <a:buNone/>
            </a:pPr>
            <a:br>
              <a:rPr lang="en-IN" sz="1200" i="0" u="none" strike="noStrike" cap="none">
                <a:solidFill>
                  <a:schemeClr val="dk1"/>
                </a:solidFill>
                <a:latin typeface="Arial"/>
                <a:ea typeface="Arial"/>
                <a:cs typeface="Arial"/>
                <a:sym typeface="Arial"/>
              </a:rPr>
            </a:br>
            <a:r>
              <a:rPr lang="en-IN" sz="1200" i="0" u="none" strike="noStrike" cap="none">
                <a:solidFill>
                  <a:schemeClr val="dk1"/>
                </a:solidFill>
                <a:latin typeface="Arial"/>
                <a:ea typeface="Arial"/>
                <a:cs typeface="Arial"/>
                <a:sym typeface="Arial"/>
              </a:rPr>
              <a:t>FGDs provide the </a:t>
            </a:r>
            <a:r>
              <a:rPr lang="en-IN" sz="1200" i="1" u="none" strike="noStrike" cap="none">
                <a:solidFill>
                  <a:schemeClr val="dk1"/>
                </a:solidFill>
                <a:latin typeface="Arial"/>
                <a:ea typeface="Arial"/>
                <a:cs typeface="Arial"/>
                <a:sym typeface="Arial"/>
              </a:rPr>
              <a:t>critical qualitative layer</a:t>
            </a:r>
            <a:r>
              <a:rPr lang="en-IN" sz="1200" i="0" u="none" strike="noStrike" cap="none">
                <a:solidFill>
                  <a:schemeClr val="dk1"/>
                </a:solidFill>
                <a:latin typeface="Arial"/>
                <a:ea typeface="Arial"/>
                <a:cs typeface="Arial"/>
                <a:sym typeface="Arial"/>
              </a:rPr>
              <a:t> needed to understand:</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Barriers the audit team may not see</a:t>
            </a: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How people experienced each phase of the distribution</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The emotional, practical, and safety-related aspects of the FDP</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Unreported discrimination or exploitation</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Hidden costs, protection risks, and coping mechanisms</a:t>
            </a: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Differences between what staff believe is happening and what beneficiaries actually experience</a:t>
            </a:r>
            <a:endParaRPr lang="en-IN" sz="1200">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Char char="●"/>
            </a:pPr>
            <a:r>
              <a:rPr lang="en-IN" sz="1200" i="0" u="none" strike="noStrike" cap="none">
                <a:solidFill>
                  <a:schemeClr val="dk1"/>
                </a:solidFill>
                <a:latin typeface="Arial"/>
                <a:ea typeface="Arial"/>
                <a:cs typeface="Arial"/>
                <a:sym typeface="Arial"/>
              </a:rPr>
              <a:t>FGDs should happen after the entire distribution cycle has been reviewed so participants can reflect on Before, During and After the distribution.</a:t>
            </a:r>
            <a:endParaRPr lang="en-IN" sz="1200">
              <a:latin typeface="Arial"/>
              <a:ea typeface="Arial"/>
              <a:cs typeface="Arial"/>
              <a:sym typeface="Arial"/>
            </a:endParaRPr>
          </a:p>
          <a:p>
            <a:pPr marL="457200" marR="0" lvl="0" indent="0" algn="l" rtl="0">
              <a:lnSpc>
                <a:spcPct val="100000"/>
              </a:lnSpc>
              <a:spcBef>
                <a:spcPts val="0"/>
              </a:spcBef>
              <a:spcAft>
                <a:spcPts val="0"/>
              </a:spcAft>
              <a:buSzPts val="1400"/>
              <a:buNone/>
            </a:pPr>
            <a:endParaRPr lang="en-IN" sz="120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IN" sz="1200" b="1" i="0" u="none" strike="noStrike" cap="none">
                <a:solidFill>
                  <a:schemeClr val="dk1"/>
                </a:solidFill>
                <a:latin typeface="Arial"/>
                <a:ea typeface="Arial"/>
                <a:cs typeface="Arial"/>
                <a:sym typeface="Arial"/>
              </a:rPr>
              <a:t>What FGDs Add to the Accessibility Audit</a:t>
            </a:r>
            <a:endParaRPr lang="en-IN" sz="1200">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AutoNum type="arabicPeriod"/>
            </a:pPr>
            <a:r>
              <a:rPr lang="en-IN" sz="1200" i="0" u="none" strike="noStrike" cap="none">
                <a:solidFill>
                  <a:schemeClr val="dk1"/>
                </a:solidFill>
                <a:latin typeface="Arial"/>
                <a:ea typeface="Arial"/>
                <a:cs typeface="Arial"/>
                <a:sym typeface="Arial"/>
              </a:rPr>
              <a:t>Validation of Audit Findings</a:t>
            </a:r>
            <a:endParaRPr lang="en-IN" sz="1200">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AutoNum type="arabicPeriod"/>
            </a:pPr>
            <a:r>
              <a:rPr lang="en-IN" sz="1200" i="0" u="none" strike="noStrike" cap="none">
                <a:solidFill>
                  <a:schemeClr val="dk1"/>
                </a:solidFill>
                <a:latin typeface="Arial"/>
                <a:ea typeface="Arial"/>
                <a:cs typeface="Arial"/>
                <a:sym typeface="Arial"/>
              </a:rPr>
              <a:t>Surfacing “Invisible Barriers”</a:t>
            </a:r>
            <a:endParaRPr lang="en-IN" sz="1200">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AutoNum type="arabicPeriod"/>
            </a:pPr>
            <a:r>
              <a:rPr lang="en-IN" sz="1200" i="0" u="none" strike="noStrike" cap="none">
                <a:solidFill>
                  <a:schemeClr val="dk1"/>
                </a:solidFill>
                <a:latin typeface="Arial"/>
                <a:ea typeface="Arial"/>
                <a:cs typeface="Arial"/>
                <a:sym typeface="Arial"/>
              </a:rPr>
              <a:t>Understanding User Experience Across Disability Type</a:t>
            </a:r>
            <a:r>
              <a:rPr lang="en-IN" sz="1200">
                <a:latin typeface="Arial"/>
                <a:ea typeface="Arial"/>
                <a:cs typeface="Arial"/>
                <a:sym typeface="Arial"/>
              </a:rPr>
              <a:t>s</a:t>
            </a:r>
          </a:p>
          <a:p>
            <a:pPr marL="457200" marR="0" lvl="0" indent="-342900" algn="l" rtl="0">
              <a:lnSpc>
                <a:spcPct val="100000"/>
              </a:lnSpc>
              <a:spcBef>
                <a:spcPts val="0"/>
              </a:spcBef>
              <a:spcAft>
                <a:spcPts val="0"/>
              </a:spcAft>
              <a:buClr>
                <a:schemeClr val="dk1"/>
              </a:buClr>
              <a:buSzPts val="1800"/>
              <a:buAutoNum type="arabicPeriod"/>
            </a:pPr>
            <a:r>
              <a:rPr lang="en-IN" sz="1200" i="0" u="none" strike="noStrike" cap="none">
                <a:solidFill>
                  <a:schemeClr val="dk1"/>
                </a:solidFill>
                <a:latin typeface="Arial"/>
                <a:ea typeface="Arial"/>
                <a:cs typeface="Arial"/>
                <a:sym typeface="Arial"/>
              </a:rPr>
              <a:t>Accountability &amp; Trust-Building</a:t>
            </a:r>
            <a:endParaRPr lang="en-IN" sz="1200">
              <a:latin typeface="Arial"/>
              <a:ea typeface="Arial"/>
              <a:cs typeface="Arial"/>
              <a:sym typeface="Arial"/>
            </a:endParaRPr>
          </a:p>
          <a:p>
            <a:pPr marL="457200" marR="0" lvl="0" indent="-342900" algn="l" rtl="0">
              <a:lnSpc>
                <a:spcPct val="100000"/>
              </a:lnSpc>
              <a:spcBef>
                <a:spcPts val="0"/>
              </a:spcBef>
              <a:spcAft>
                <a:spcPts val="0"/>
              </a:spcAft>
              <a:buClr>
                <a:schemeClr val="dk1"/>
              </a:buClr>
              <a:buSzPts val="1800"/>
              <a:buAutoNum type="arabicPeriod"/>
            </a:pPr>
            <a:r>
              <a:rPr lang="en-IN" sz="1200" i="0" u="none" strike="noStrike" cap="none">
                <a:solidFill>
                  <a:schemeClr val="dk1"/>
                </a:solidFill>
                <a:latin typeface="Arial"/>
                <a:ea typeface="Arial"/>
                <a:cs typeface="Arial"/>
                <a:sym typeface="Arial"/>
              </a:rPr>
              <a:t>Driving Practical, Community‑Owned Solutions</a:t>
            </a:r>
            <a:endParaRPr lang="en-IN" sz="1200">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endParaRPr lang="en-IN" sz="1000" b="0" i="0" u="none" strike="noStrike" cap="none">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400"/>
              <a:buFont typeface="Arial"/>
              <a:buNone/>
            </a:pPr>
            <a:endParaRPr lang="en-IN" sz="1000" b="0" i="0" u="none" strike="noStrike" cap="none">
              <a:solidFill>
                <a:schemeClr val="dk1"/>
              </a:solidFill>
              <a:latin typeface="Calibri"/>
              <a:ea typeface="Calibri"/>
              <a:cs typeface="Calibri"/>
              <a:sym typeface="Calibri"/>
            </a:endParaRPr>
          </a:p>
          <a:p>
            <a:pPr marL="457200" lvl="0" indent="-228600" algn="l" rtl="0">
              <a:lnSpc>
                <a:spcPct val="100000"/>
              </a:lnSpc>
              <a:spcBef>
                <a:spcPts val="0"/>
              </a:spcBef>
              <a:spcAft>
                <a:spcPts val="0"/>
              </a:spcAft>
              <a:buSzPts val="1400"/>
              <a:buNone/>
            </a:pPr>
            <a:br>
              <a:rPr lang="en-IN" sz="1000" b="0" i="0" u="none" strike="noStrike" cap="none">
                <a:solidFill>
                  <a:schemeClr val="dk1"/>
                </a:solidFill>
                <a:latin typeface="Calibri"/>
                <a:ea typeface="Calibri"/>
                <a:cs typeface="Calibri"/>
                <a:sym typeface="Calibri"/>
              </a:rPr>
            </a:br>
            <a:endParaRPr lang="en-IN"/>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882532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DA5465-B705-9C98-E522-63BDB584386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2F9DDD-621C-8215-6FA4-38513DF3C3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2F8C3D-57D3-837C-3D3E-EEFF2AB6DDE7}"/>
              </a:ext>
            </a:extLst>
          </p:cNvPr>
          <p:cNvSpPr>
            <a:spLocks noGrp="1"/>
          </p:cNvSpPr>
          <p:nvPr>
            <p:ph type="body" idx="1"/>
          </p:nvPr>
        </p:nvSpPr>
        <p:spPr/>
        <p:txBody>
          <a:bodyPr/>
          <a:lstStyle/>
          <a:p>
            <a:pPr marL="0" lvl="0" indent="0" algn="l" rtl="0">
              <a:lnSpc>
                <a:spcPct val="100000"/>
              </a:lnSpc>
              <a:spcBef>
                <a:spcPts val="0"/>
              </a:spcBef>
              <a:spcAft>
                <a:spcPts val="0"/>
              </a:spcAft>
              <a:buSzPts val="1400"/>
              <a:buNone/>
            </a:pPr>
            <a:r>
              <a:rPr lang="en-US" sz="1200" b="1">
                <a:latin typeface="Arial"/>
                <a:ea typeface="Arial"/>
                <a:cs typeface="Arial"/>
                <a:sym typeface="Arial"/>
              </a:rPr>
              <a:t>Facilitator Notes:</a:t>
            </a:r>
            <a:endParaRPr lang="en-US" sz="1200">
              <a:latin typeface="Arial"/>
              <a:ea typeface="Arial"/>
              <a:cs typeface="Arial"/>
              <a:sym typeface="Arial"/>
            </a:endParaRPr>
          </a:p>
          <a:p>
            <a:pPr marL="0" lvl="0" indent="0" algn="l" rtl="0">
              <a:lnSpc>
                <a:spcPct val="100000"/>
              </a:lnSpc>
              <a:spcBef>
                <a:spcPts val="0"/>
              </a:spcBef>
              <a:spcAft>
                <a:spcPts val="0"/>
              </a:spcAft>
              <a:buSzPts val="1400"/>
              <a:buNone/>
            </a:pPr>
            <a:r>
              <a:rPr lang="en-US" sz="1200">
                <a:latin typeface="Arial"/>
                <a:ea typeface="Arial"/>
                <a:cs typeface="Arial"/>
                <a:sym typeface="Arial"/>
              </a:rPr>
              <a:t>Allow for 15 – 20 minute break depending on time progress. </a:t>
            </a:r>
          </a:p>
        </p:txBody>
      </p:sp>
      <p:sp>
        <p:nvSpPr>
          <p:cNvPr id="4" name="Slide Number Placeholder 3">
            <a:extLst>
              <a:ext uri="{FF2B5EF4-FFF2-40B4-BE49-F238E27FC236}">
                <a16:creationId xmlns:a16="http://schemas.microsoft.com/office/drawing/2014/main" id="{2BDD3860-AFE0-0169-AA11-CA52583C29B6}"/>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49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489405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b="1">
                <a:latin typeface="Arial"/>
                <a:ea typeface="Arial"/>
                <a:cs typeface="Arial"/>
                <a:sym typeface="Arial"/>
              </a:rPr>
              <a:t>Adapt photos to the context. </a:t>
            </a:r>
          </a:p>
          <a:p>
            <a:pPr marL="0" lvl="0" indent="0" algn="l" rtl="0">
              <a:lnSpc>
                <a:spcPct val="100000"/>
              </a:lnSpc>
              <a:spcBef>
                <a:spcPts val="0"/>
              </a:spcBef>
              <a:spcAft>
                <a:spcPts val="0"/>
              </a:spcAft>
              <a:buClr>
                <a:schemeClr val="dk1"/>
              </a:buClr>
              <a:buSzPts val="1200"/>
              <a:buFont typeface="Arial"/>
              <a:buNone/>
            </a:pPr>
            <a:endParaRPr lang="en-IN" sz="1200" b="1">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Explain that in this section we are going to learn about Universal Design. Read out loud the definition on the slide. </a:t>
            </a:r>
          </a:p>
          <a:p>
            <a:pPr marL="0" lvl="0" indent="0" algn="l" rtl="0">
              <a:lnSpc>
                <a:spcPct val="100000"/>
              </a:lnSpc>
              <a:spcBef>
                <a:spcPts val="0"/>
              </a:spcBef>
              <a:spcAft>
                <a:spcPts val="0"/>
              </a:spcAft>
              <a:buClr>
                <a:schemeClr val="dk1"/>
              </a:buClr>
              <a:buSzPts val="1200"/>
              <a:buFont typeface="Arial"/>
              <a:buNone/>
            </a:pPr>
            <a:endParaRPr lang="en-IN" sz="1200" b="1">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03949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a:latin typeface="Arial"/>
                <a:ea typeface="Arial"/>
                <a:cs typeface="Arial"/>
                <a:sym typeface="Arial"/>
              </a:rPr>
              <a:t>Facilitator Notes:</a:t>
            </a:r>
          </a:p>
          <a:p>
            <a:pPr marL="0" indent="0" algn="just">
              <a:lnSpc>
                <a:spcPct val="115000"/>
              </a:lnSpc>
              <a:buClr>
                <a:schemeClr val="dk1"/>
              </a:buClr>
              <a:buSzPts val="1100"/>
            </a:pPr>
            <a:r>
              <a:rPr lang="en-US">
                <a:latin typeface="Arial"/>
                <a:ea typeface="Arial"/>
                <a:cs typeface="Arial"/>
                <a:sym typeface="Arial"/>
              </a:rPr>
              <a:t>Explain briefly (no need to go in detail) that the learning package is composed of 8 modules, 7 being an adaptation of the DRG modules to the Food Security sector. Module 8 focuses on Inclusive Cash &amp; Voucher Assistance in Food Security and the additional Orientation Module gives an Introduction to Food Security for participants new to food security programming.</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6</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44594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800" b="1">
                <a:latin typeface="Arial"/>
                <a:ea typeface="Arial"/>
                <a:cs typeface="Arial"/>
                <a:sym typeface="Arial"/>
              </a:rPr>
              <a:t>Facilitator Notes:</a:t>
            </a:r>
          </a:p>
          <a:p>
            <a:pPr marL="0" lvl="0" indent="0" algn="l" rtl="0">
              <a:lnSpc>
                <a:spcPct val="100000"/>
              </a:lnSpc>
              <a:spcBef>
                <a:spcPts val="0"/>
              </a:spcBef>
              <a:spcAft>
                <a:spcPts val="0"/>
              </a:spcAft>
              <a:buSzPts val="1400"/>
              <a:buNone/>
            </a:pPr>
            <a:r>
              <a:rPr lang="en-IN" sz="1800" b="1">
                <a:latin typeface="Arial"/>
                <a:ea typeface="Arial"/>
                <a:cs typeface="Arial"/>
                <a:sym typeface="Arial"/>
              </a:rPr>
              <a:t>Attention: In case you change or adapt the text in the grouping, you need to do the same changes in the alternative texts to ensure accessibility for screen-reader users.</a:t>
            </a:r>
            <a:endParaRPr lang="en-IN" sz="1800">
              <a:latin typeface="Arial"/>
              <a:ea typeface="Arial"/>
              <a:cs typeface="Arial"/>
              <a:sym typeface="Arial"/>
            </a:endParaRP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800">
                <a:latin typeface="Arial"/>
                <a:ea typeface="Arial"/>
                <a:cs typeface="Arial"/>
                <a:sym typeface="Arial"/>
              </a:rPr>
              <a:t>Using the slide, show the image without the design type in </a:t>
            </a:r>
            <a:r>
              <a:rPr lang="en-IN" sz="1800" b="1">
                <a:solidFill>
                  <a:srgbClr val="C41401"/>
                </a:solidFill>
                <a:latin typeface="Arial"/>
                <a:ea typeface="Arial"/>
                <a:cs typeface="Arial"/>
                <a:sym typeface="Arial"/>
              </a:rPr>
              <a:t>RED</a:t>
            </a:r>
            <a:r>
              <a:rPr lang="en-IN" sz="1800">
                <a:latin typeface="Arial"/>
                <a:ea typeface="Arial"/>
                <a:cs typeface="Arial"/>
                <a:sym typeface="Arial"/>
              </a:rPr>
              <a:t> and ask the participants to comment on each. What type of design is the first image illustrating for “equality”? What type of design is the second image illustrating for “equity”? Lastly, what type of design is the last image illustrating for “accessibility”? </a:t>
            </a: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800">
                <a:latin typeface="Arial"/>
                <a:ea typeface="Arial"/>
                <a:cs typeface="Arial"/>
                <a:sym typeface="Arial"/>
              </a:rPr>
              <a:t>If there are people with visual impairments, make sure they are working with persons without visual impairments so that they can help describe the images. </a:t>
            </a:r>
            <a:r>
              <a:rPr lang="en-IN" sz="1800" b="1">
                <a:latin typeface="Arial"/>
                <a:ea typeface="Arial"/>
                <a:cs typeface="Arial"/>
                <a:sym typeface="Arial"/>
              </a:rPr>
              <a:t>You can also use the alt-text to describe the images. </a:t>
            </a:r>
          </a:p>
          <a:p>
            <a:pPr marL="457200" lvl="0" indent="0" algn="l" rtl="0">
              <a:lnSpc>
                <a:spcPct val="100000"/>
              </a:lnSpc>
              <a:spcBef>
                <a:spcPts val="0"/>
              </a:spcBef>
              <a:spcAft>
                <a:spcPts val="0"/>
              </a:spcAft>
              <a:buSzPts val="1400"/>
              <a:buNone/>
            </a:pPr>
            <a:endParaRPr lang="en-IN" sz="1800" b="1">
              <a:latin typeface="Arial"/>
              <a:ea typeface="Arial"/>
              <a:cs typeface="Arial"/>
              <a:sym typeface="Arial"/>
            </a:endParaRPr>
          </a:p>
          <a:p>
            <a:pPr marL="914400" lvl="1" indent="-342900" algn="l" rtl="0">
              <a:lnSpc>
                <a:spcPct val="100000"/>
              </a:lnSpc>
              <a:spcBef>
                <a:spcPts val="0"/>
              </a:spcBef>
              <a:spcAft>
                <a:spcPts val="0"/>
              </a:spcAft>
              <a:buSzPts val="1800"/>
              <a:buFont typeface="Arial"/>
              <a:buChar char="○"/>
            </a:pPr>
            <a:r>
              <a:rPr lang="en-IN" sz="1800">
                <a:latin typeface="Arial"/>
                <a:ea typeface="Arial"/>
                <a:cs typeface="Arial"/>
                <a:sym typeface="Arial"/>
              </a:rPr>
              <a:t>Here is the description: “Three side-by-side illustrations </a:t>
            </a:r>
            <a:r>
              <a:rPr lang="en-IN" sz="1800" err="1">
                <a:latin typeface="Arial"/>
                <a:ea typeface="Arial"/>
                <a:cs typeface="Arial"/>
                <a:sym typeface="Arial"/>
              </a:rPr>
              <a:t>labeled</a:t>
            </a:r>
            <a:r>
              <a:rPr lang="en-IN" sz="1800">
                <a:latin typeface="Arial"/>
                <a:ea typeface="Arial"/>
                <a:cs typeface="Arial"/>
                <a:sym typeface="Arial"/>
              </a:rPr>
              <a:t> Equality, Equity, and Accessibility show people of different heights trying to watch a football game. In the Equality image, everyone is given the same box to stand on, but some still cannot see. In the Equity image, people receive different numbers of boxes based on their height so everyone can see the game. In the Accessibility image, a transparent fence replaces the barrier so everyone can see the game without needing boxes.”</a:t>
            </a: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800">
                <a:latin typeface="Arial"/>
                <a:ea typeface="Arial"/>
                <a:cs typeface="Arial"/>
                <a:sym typeface="Arial"/>
              </a:rPr>
              <a:t>Let the participants comment on the images one by one without giving any feedback. Take 10 minutes maximum. </a:t>
            </a:r>
          </a:p>
          <a:p>
            <a:pPr marL="45720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800">
                <a:latin typeface="Arial"/>
                <a:ea typeface="Arial"/>
                <a:cs typeface="Arial"/>
                <a:sym typeface="Arial"/>
              </a:rPr>
              <a:t>Then, using the slide, show to which type of design/approach corresponds each image.</a:t>
            </a:r>
          </a:p>
          <a:p>
            <a:pPr marL="45720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800">
                <a:latin typeface="Arial"/>
                <a:ea typeface="Arial"/>
                <a:cs typeface="Arial"/>
                <a:sym typeface="Arial"/>
              </a:rPr>
              <a:t>Explain that these images are about the traditional way of designing things, which is based on an average human being, male, in good health, of a certain height and good physical condition. All ergonomic studies are based on the average man and all standards related to human environment are based on the way he 'functions’.</a:t>
            </a:r>
          </a:p>
          <a:p>
            <a:pPr marL="457200" lvl="0" indent="0" algn="l" rtl="0">
              <a:lnSpc>
                <a:spcPct val="100000"/>
              </a:lnSpc>
              <a:spcBef>
                <a:spcPts val="0"/>
              </a:spcBef>
              <a:spcAft>
                <a:spcPts val="0"/>
              </a:spcAft>
              <a:buSzPts val="1400"/>
              <a:buNone/>
            </a:pPr>
            <a:endParaRPr lang="en-IN" sz="18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800" b="1">
                <a:latin typeface="Arial"/>
                <a:ea typeface="Arial"/>
                <a:cs typeface="Arial"/>
                <a:sym typeface="Arial"/>
              </a:rPr>
              <a:t>Key takeaways on design:</a:t>
            </a:r>
          </a:p>
          <a:p>
            <a:pPr marL="914400" lvl="1" indent="-342900" algn="l" rtl="0">
              <a:lnSpc>
                <a:spcPct val="100000"/>
              </a:lnSpc>
              <a:spcBef>
                <a:spcPts val="0"/>
              </a:spcBef>
              <a:spcAft>
                <a:spcPts val="0"/>
              </a:spcAft>
              <a:buSzPts val="1800"/>
              <a:buFont typeface="Arial"/>
              <a:buChar char="○"/>
            </a:pPr>
            <a:r>
              <a:rPr lang="en-IN" sz="1800">
                <a:latin typeface="Arial"/>
                <a:ea typeface="Arial"/>
                <a:cs typeface="Arial"/>
                <a:sym typeface="Arial"/>
              </a:rPr>
              <a:t>Traditional design approaches often assume a “one-size-fits-all” approach and fail to consider human diversity, including differences related to disability, gender, age, etc.. </a:t>
            </a:r>
            <a:r>
              <a:rPr lang="en-IN" sz="1800" b="1">
                <a:latin typeface="Arial"/>
                <a:ea typeface="Arial"/>
                <a:cs typeface="Arial"/>
                <a:sym typeface="Arial"/>
              </a:rPr>
              <a:t>Universal Design</a:t>
            </a:r>
            <a:r>
              <a:rPr lang="en-IN" sz="1800">
                <a:latin typeface="Arial"/>
                <a:ea typeface="Arial"/>
                <a:cs typeface="Arial"/>
                <a:sym typeface="Arial"/>
              </a:rPr>
              <a:t> intentionally considers this diversity from the outset, resulting in standards that can be used by as many people as possible. For example, tables or sinks designed at heights accessible to wheelchair users or shorter people.</a:t>
            </a:r>
          </a:p>
          <a:p>
            <a:pPr marL="914400" lvl="0" indent="0" algn="l" rtl="0">
              <a:lnSpc>
                <a:spcPct val="100000"/>
              </a:lnSpc>
              <a:spcBef>
                <a:spcPts val="0"/>
              </a:spcBef>
              <a:spcAft>
                <a:spcPts val="0"/>
              </a:spcAft>
              <a:buSzPts val="1400"/>
              <a:buNone/>
            </a:pPr>
            <a:endParaRPr lang="en-IN" sz="1800">
              <a:latin typeface="Arial"/>
              <a:ea typeface="Arial"/>
              <a:cs typeface="Arial"/>
              <a:sym typeface="Arial"/>
            </a:endParaRPr>
          </a:p>
          <a:p>
            <a:pPr marL="914400" lvl="1" indent="-342900" algn="l" rtl="0">
              <a:lnSpc>
                <a:spcPct val="100000"/>
              </a:lnSpc>
              <a:spcBef>
                <a:spcPts val="0"/>
              </a:spcBef>
              <a:spcAft>
                <a:spcPts val="0"/>
              </a:spcAft>
              <a:buSzPts val="1800"/>
              <a:buFont typeface="Arial"/>
              <a:buChar char="○"/>
            </a:pPr>
            <a:r>
              <a:rPr lang="en-IN" sz="1800">
                <a:latin typeface="Arial"/>
                <a:ea typeface="Arial"/>
                <a:cs typeface="Arial"/>
                <a:sym typeface="Arial"/>
              </a:rPr>
              <a:t>However, even when Universal Design principles are applied, they may not fully meet everyone’s needs. As recognized in Article 2 of the CRPD, </a:t>
            </a:r>
            <a:r>
              <a:rPr lang="en-IN" sz="1800" b="1">
                <a:latin typeface="Arial"/>
                <a:ea typeface="Arial"/>
                <a:cs typeface="Arial"/>
                <a:sym typeface="Arial"/>
              </a:rPr>
              <a:t>reasonable accommodation</a:t>
            </a:r>
            <a:r>
              <a:rPr lang="en-IN" sz="1800">
                <a:latin typeface="Arial"/>
                <a:ea typeface="Arial"/>
                <a:cs typeface="Arial"/>
                <a:sym typeface="Arial"/>
              </a:rPr>
              <a:t> may still be needed to ensure equal access for individuals with specific requirements. For example, a person may need a bench to sit and rest while watching a football match due to fatigue, or a person with albinism may need a shaded area to protect them from the sun.</a:t>
            </a:r>
          </a:p>
          <a:p>
            <a:pPr marL="914400" lvl="0" indent="0" algn="l" rtl="0">
              <a:lnSpc>
                <a:spcPct val="100000"/>
              </a:lnSpc>
              <a:spcBef>
                <a:spcPts val="0"/>
              </a:spcBef>
              <a:spcAft>
                <a:spcPts val="0"/>
              </a:spcAft>
              <a:buSzPts val="1400"/>
              <a:buNone/>
            </a:pPr>
            <a:endParaRPr lang="en-IN" sz="1800">
              <a:latin typeface="Arial"/>
              <a:ea typeface="Arial"/>
              <a:cs typeface="Arial"/>
              <a:sym typeface="Arial"/>
            </a:endParaRPr>
          </a:p>
          <a:p>
            <a:pPr marL="914400" lvl="1" indent="-342900" algn="l" rtl="0">
              <a:lnSpc>
                <a:spcPct val="100000"/>
              </a:lnSpc>
              <a:spcBef>
                <a:spcPts val="0"/>
              </a:spcBef>
              <a:spcAft>
                <a:spcPts val="0"/>
              </a:spcAft>
              <a:buSzPts val="1800"/>
              <a:buFont typeface="Arial"/>
              <a:buChar char="○"/>
            </a:pPr>
            <a:r>
              <a:rPr lang="en-IN" sz="1800">
                <a:latin typeface="Arial"/>
                <a:ea typeface="Arial"/>
                <a:cs typeface="Arial"/>
                <a:sym typeface="Arial"/>
              </a:rPr>
              <a:t>The idea is that Universal Design aims to meet the needs of “as many as possible,” but not all. To achieve full accessibility and inclusion, reasonable accommodations may be necessary in addition to Universal Design.</a:t>
            </a:r>
          </a:p>
          <a:p>
            <a:pPr marL="0" lvl="0" indent="0" algn="l" rtl="0">
              <a:lnSpc>
                <a:spcPct val="100000"/>
              </a:lnSpc>
              <a:spcBef>
                <a:spcPts val="0"/>
              </a:spcBef>
              <a:spcAft>
                <a:spcPts val="0"/>
              </a:spcAft>
              <a:buSzPts val="1400"/>
              <a:buNone/>
            </a:pPr>
            <a:endParaRPr lang="en-IN" sz="18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840249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The facilitator to provide an example of each of the 7 principles, below are some examples that the facilitator can present: </a:t>
            </a:r>
          </a:p>
          <a:p>
            <a:pPr marL="457200" lvl="0" indent="-342900" algn="l" rtl="0">
              <a:lnSpc>
                <a:spcPct val="107000"/>
              </a:lnSpc>
              <a:spcBef>
                <a:spcPts val="1200"/>
              </a:spcBef>
              <a:spcAft>
                <a:spcPts val="0"/>
              </a:spcAft>
              <a:buClr>
                <a:schemeClr val="dk1"/>
              </a:buClr>
              <a:buSzPts val="1800"/>
              <a:buChar char="●"/>
            </a:pPr>
            <a:r>
              <a:rPr lang="en-IN" sz="1200">
                <a:latin typeface="Arial"/>
                <a:ea typeface="Arial"/>
                <a:cs typeface="Arial"/>
                <a:sym typeface="Arial"/>
              </a:rPr>
              <a:t>What other examples can you think of?</a:t>
            </a:r>
          </a:p>
          <a:p>
            <a:pPr marL="457200" lvl="0" indent="-342900" algn="l" rtl="0">
              <a:lnSpc>
                <a:spcPct val="107000"/>
              </a:lnSpc>
              <a:spcBef>
                <a:spcPts val="0"/>
              </a:spcBef>
              <a:spcAft>
                <a:spcPts val="0"/>
              </a:spcAft>
              <a:buClr>
                <a:schemeClr val="dk1"/>
              </a:buClr>
              <a:buSzPts val="1800"/>
              <a:buChar char="●"/>
            </a:pPr>
            <a:r>
              <a:rPr lang="en-IN" sz="1200">
                <a:latin typeface="Arial"/>
                <a:ea typeface="Arial"/>
                <a:cs typeface="Arial"/>
                <a:sym typeface="Arial"/>
              </a:rPr>
              <a:t>How would each of the universal design principles benefit persons with disabilities?</a:t>
            </a:r>
          </a:p>
          <a:p>
            <a:pPr marL="457200" lvl="0" indent="-342900" algn="l" rtl="0">
              <a:lnSpc>
                <a:spcPct val="107000"/>
              </a:lnSpc>
              <a:spcBef>
                <a:spcPts val="0"/>
              </a:spcBef>
              <a:spcAft>
                <a:spcPts val="0"/>
              </a:spcAft>
              <a:buClr>
                <a:schemeClr val="dk1"/>
              </a:buClr>
              <a:buSzPts val="1800"/>
              <a:buChar char="●"/>
            </a:pPr>
            <a:r>
              <a:rPr lang="en-IN" sz="1200">
                <a:latin typeface="Arial"/>
                <a:ea typeface="Arial"/>
                <a:cs typeface="Arial"/>
                <a:sym typeface="Arial"/>
              </a:rPr>
              <a:t>How would it benefit everyone?</a:t>
            </a:r>
          </a:p>
          <a:p>
            <a:pPr marL="0" lvl="0" indent="0" algn="l" rtl="0">
              <a:lnSpc>
                <a:spcPct val="115000"/>
              </a:lnSpc>
              <a:spcBef>
                <a:spcPts val="1800"/>
              </a:spcBef>
              <a:spcAft>
                <a:spcPts val="0"/>
              </a:spcAft>
              <a:buClr>
                <a:schemeClr val="dk1"/>
              </a:buClr>
              <a:buSzPts val="1100"/>
              <a:buFont typeface="Arial"/>
              <a:buNone/>
            </a:pPr>
            <a:r>
              <a:rPr lang="en-IN" sz="1200" b="1">
                <a:latin typeface="Arial"/>
                <a:ea typeface="Arial"/>
                <a:cs typeface="Arial"/>
                <a:sym typeface="Arial"/>
              </a:rPr>
              <a:t>Example1: Food Distribution</a:t>
            </a:r>
          </a:p>
          <a:p>
            <a:pPr marL="0" lvl="0" indent="0" algn="l" rtl="0">
              <a:lnSpc>
                <a:spcPct val="115000"/>
              </a:lnSpc>
              <a:spcBef>
                <a:spcPts val="1400"/>
              </a:spcBef>
              <a:spcAft>
                <a:spcPts val="0"/>
              </a:spcAft>
              <a:buSzPts val="1100"/>
              <a:buNone/>
            </a:pPr>
            <a:r>
              <a:rPr lang="en-IN" sz="1200" b="1">
                <a:latin typeface="Arial"/>
                <a:ea typeface="Arial"/>
                <a:cs typeface="Arial"/>
                <a:sym typeface="Arial"/>
              </a:rPr>
              <a:t>1. Equitable Use</a:t>
            </a: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Description:</a:t>
            </a:r>
            <a:r>
              <a:rPr lang="en-IN" sz="1200">
                <a:latin typeface="Arial"/>
                <a:ea typeface="Arial"/>
                <a:cs typeface="Arial"/>
                <a:sym typeface="Arial"/>
              </a:rPr>
              <a:t> Food assistance should be usable by all people, regardless of ability.</a:t>
            </a:r>
            <a:br>
              <a:rPr lang="en-IN" sz="1200">
                <a:latin typeface="Arial"/>
                <a:ea typeface="Arial"/>
                <a:cs typeface="Arial"/>
                <a:sym typeface="Arial"/>
              </a:rPr>
            </a:br>
            <a:r>
              <a:rPr lang="en-IN" sz="1200" b="1">
                <a:latin typeface="Arial"/>
                <a:ea typeface="Arial"/>
                <a:cs typeface="Arial"/>
                <a:sym typeface="Arial"/>
              </a:rPr>
              <a:t>Application: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Design distribution sites  that are accessible to persons with physical, sensory, or intellectual disabilities.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Apply inclusive targeting criteria that do not exclude individuals based on disability or household role.</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Discussion prompt: </a:t>
            </a:r>
            <a:r>
              <a:rPr lang="en-IN" sz="1200">
                <a:latin typeface="Arial"/>
                <a:ea typeface="Arial"/>
                <a:cs typeface="Arial"/>
                <a:sym typeface="Arial"/>
              </a:rPr>
              <a:t>How does equitable access reduce dependency and exclusion?</a:t>
            </a: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2. Flexibility in Use</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Description:</a:t>
            </a:r>
            <a:r>
              <a:rPr lang="en-IN" sz="1200">
                <a:latin typeface="Arial"/>
                <a:ea typeface="Arial"/>
                <a:cs typeface="Arial"/>
                <a:sym typeface="Arial"/>
              </a:rPr>
              <a:t> Food assistance should accommodate a wide range of abilities and circumstances.</a:t>
            </a:r>
            <a:br>
              <a:rPr lang="en-IN" sz="1200">
                <a:latin typeface="Arial"/>
                <a:ea typeface="Arial"/>
                <a:cs typeface="Arial"/>
                <a:sym typeface="Arial"/>
              </a:rPr>
            </a:br>
            <a:r>
              <a:rPr lang="en-IN" sz="1200" b="1">
                <a:latin typeface="Arial"/>
                <a:ea typeface="Arial"/>
                <a:cs typeface="Arial"/>
                <a:sym typeface="Arial"/>
              </a:rPr>
              <a:t>Application: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Offer flexible collection options (ex. proxy collection, home delivery, extended hours).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Provide multiple assistance modalities (in-kind food, vouchers, cash).</a:t>
            </a:r>
          </a:p>
          <a:p>
            <a:pPr marL="457200" lvl="0" indent="-342900" algn="l" rtl="0">
              <a:lnSpc>
                <a:spcPct val="115000"/>
              </a:lnSpc>
              <a:spcBef>
                <a:spcPts val="0"/>
              </a:spcBef>
              <a:spcAft>
                <a:spcPts val="0"/>
              </a:spcAft>
              <a:buClr>
                <a:schemeClr val="dk1"/>
              </a:buClr>
              <a:buSzPts val="1800"/>
              <a:buFont typeface="Arial"/>
              <a:buChar char="●"/>
            </a:pPr>
            <a:r>
              <a:rPr lang="en-IN" sz="1200">
                <a:latin typeface="Arial"/>
                <a:ea typeface="Arial"/>
                <a:cs typeface="Arial"/>
                <a:sym typeface="Arial"/>
              </a:rPr>
              <a:t>Allow flexible packaging sizes and adapted rations, as needed, for people who experience feeding, chewing, or swallowing difficulties. </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Discussion prompt:</a:t>
            </a:r>
            <a:r>
              <a:rPr lang="en-IN" sz="1200">
                <a:latin typeface="Arial"/>
                <a:ea typeface="Arial"/>
                <a:cs typeface="Arial"/>
                <a:sym typeface="Arial"/>
              </a:rPr>
              <a:t> Who benefits from flexibility beyond persons with disabilities?</a:t>
            </a: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3. Simple and Intuitive Use</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Description:</a:t>
            </a:r>
            <a:r>
              <a:rPr lang="en-IN" sz="1200">
                <a:latin typeface="Arial"/>
                <a:ea typeface="Arial"/>
                <a:cs typeface="Arial"/>
                <a:sym typeface="Arial"/>
              </a:rPr>
              <a:t> Distribution processes should be easy to understand, regardless of experience or literacy.</a:t>
            </a:r>
            <a:br>
              <a:rPr lang="en-IN" sz="1200">
                <a:latin typeface="Arial"/>
                <a:ea typeface="Arial"/>
                <a:cs typeface="Arial"/>
                <a:sym typeface="Arial"/>
              </a:rPr>
            </a:br>
            <a:r>
              <a:rPr lang="en-IN" sz="1200" b="1">
                <a:latin typeface="Arial"/>
                <a:ea typeface="Arial"/>
                <a:cs typeface="Arial"/>
                <a:sym typeface="Arial"/>
              </a:rPr>
              <a:t>Application: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Use clear, step-by-step distribution flows with visual cues.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Keep registration, verification, and collection procedures simple.</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Avoid complex token, card, or digital systems without adequate support.</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Discussion prompt: </a:t>
            </a:r>
            <a:r>
              <a:rPr lang="en-IN" sz="1200">
                <a:latin typeface="Arial"/>
                <a:ea typeface="Arial"/>
                <a:cs typeface="Arial"/>
                <a:sym typeface="Arial"/>
              </a:rPr>
              <a:t>What risks arise when processes are overly complex?</a:t>
            </a: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4. Perceptible Information</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Description:</a:t>
            </a:r>
            <a:r>
              <a:rPr lang="en-IN" sz="1200">
                <a:latin typeface="Arial"/>
                <a:ea typeface="Arial"/>
                <a:cs typeface="Arial"/>
                <a:sym typeface="Arial"/>
              </a:rPr>
              <a:t> Information must be communicated effectively to all users.</a:t>
            </a:r>
            <a:br>
              <a:rPr lang="en-IN" sz="1200">
                <a:latin typeface="Arial"/>
                <a:ea typeface="Arial"/>
                <a:cs typeface="Arial"/>
                <a:sym typeface="Arial"/>
              </a:rPr>
            </a:br>
            <a:r>
              <a:rPr lang="en-IN" sz="1200" b="1">
                <a:latin typeface="Arial"/>
                <a:ea typeface="Arial"/>
                <a:cs typeface="Arial"/>
                <a:sym typeface="Arial"/>
              </a:rPr>
              <a:t>Application: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Share distribution dates, locations, entitlements, and complaints mechanisms in multiple formats (verbal, pictorial, simple language).</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Use loudspeaker announcements, posters with images, and community volunteers.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Ensure nutrition messaging (IEC materials) are accessible (ex. pictorial food preparation guidance, etc.).</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Discussion prompt: </a:t>
            </a:r>
            <a:r>
              <a:rPr lang="en-IN" sz="1200">
                <a:latin typeface="Arial"/>
                <a:ea typeface="Arial"/>
                <a:cs typeface="Arial"/>
                <a:sym typeface="Arial"/>
              </a:rPr>
              <a:t>How does accessible information strengthen accountability?</a:t>
            </a: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5. Tolerance for Error</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Description:</a:t>
            </a:r>
            <a:r>
              <a:rPr lang="en-IN" sz="1200">
                <a:latin typeface="Arial"/>
                <a:ea typeface="Arial"/>
                <a:cs typeface="Arial"/>
                <a:sym typeface="Arial"/>
              </a:rPr>
              <a:t> Design should minimize harm if mistakes or misunderstandings occur.</a:t>
            </a:r>
            <a:br>
              <a:rPr lang="en-IN" sz="1200">
                <a:latin typeface="Arial"/>
                <a:ea typeface="Arial"/>
                <a:cs typeface="Arial"/>
                <a:sym typeface="Arial"/>
              </a:rPr>
            </a:br>
            <a:r>
              <a:rPr lang="en-IN" sz="1200" b="1">
                <a:latin typeface="Arial"/>
                <a:ea typeface="Arial"/>
                <a:cs typeface="Arial"/>
                <a:sym typeface="Arial"/>
              </a:rPr>
              <a:t>Application: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Allow grace periods or second chances if someone misses a distribution.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Design queues and crowd management to reduce risks of injury. </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Discussion prompt: </a:t>
            </a:r>
            <a:r>
              <a:rPr lang="en-IN" sz="1200">
                <a:latin typeface="Arial"/>
                <a:ea typeface="Arial"/>
                <a:cs typeface="Arial"/>
                <a:sym typeface="Arial"/>
              </a:rPr>
              <a:t>How can rigid systems increase protection risks?</a:t>
            </a: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6. Low Physical Effort</a:t>
            </a:r>
          </a:p>
          <a:p>
            <a:pPr marL="0" lvl="0" indent="0" algn="l" rtl="0">
              <a:lnSpc>
                <a:spcPct val="115000"/>
              </a:lnSpc>
              <a:spcBef>
                <a:spcPts val="1200"/>
              </a:spcBef>
              <a:spcAft>
                <a:spcPts val="0"/>
              </a:spcAft>
              <a:buClr>
                <a:schemeClr val="dk1"/>
              </a:buClr>
              <a:buSzPts val="1100"/>
              <a:buFont typeface="Arial"/>
              <a:buNone/>
            </a:pPr>
            <a:r>
              <a:rPr lang="en-IN" sz="1200" b="1">
                <a:latin typeface="Arial"/>
                <a:ea typeface="Arial"/>
                <a:cs typeface="Arial"/>
                <a:sym typeface="Arial"/>
              </a:rPr>
              <a:t>Description:</a:t>
            </a:r>
            <a:r>
              <a:rPr lang="en-IN" sz="1200">
                <a:latin typeface="Arial"/>
                <a:ea typeface="Arial"/>
                <a:cs typeface="Arial"/>
                <a:sym typeface="Arial"/>
              </a:rPr>
              <a:t> Food assistance should require minimal physical strain.</a:t>
            </a:r>
            <a:br>
              <a:rPr lang="en-IN" sz="1200">
                <a:latin typeface="Arial"/>
                <a:ea typeface="Arial"/>
                <a:cs typeface="Arial"/>
                <a:sym typeface="Arial"/>
              </a:rPr>
            </a:br>
            <a:r>
              <a:rPr lang="en-IN" sz="1200" b="1">
                <a:latin typeface="Arial"/>
                <a:ea typeface="Arial"/>
                <a:cs typeface="Arial"/>
                <a:sym typeface="Arial"/>
              </a:rPr>
              <a:t>Application: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Reduce long waiting times and standing periods.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Provide seating, shade, and water at distribution sites.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Use manageable ration weights or offer assistance with carrying.</a:t>
            </a:r>
          </a:p>
          <a:p>
            <a:pPr marL="0" lvl="0" indent="0" algn="l" rtl="0">
              <a:lnSpc>
                <a:spcPct val="115000"/>
              </a:lnSpc>
              <a:spcBef>
                <a:spcPts val="1200"/>
              </a:spcBef>
              <a:spcAft>
                <a:spcPts val="0"/>
              </a:spcAft>
              <a:buSzPts val="1100"/>
              <a:buNone/>
            </a:pPr>
            <a:r>
              <a:rPr lang="en-IN" sz="1200" b="1">
                <a:latin typeface="Arial"/>
                <a:ea typeface="Arial"/>
                <a:cs typeface="Arial"/>
                <a:sym typeface="Arial"/>
              </a:rPr>
              <a:t>Discussion prompt: </a:t>
            </a:r>
            <a:r>
              <a:rPr lang="en-IN" sz="1200">
                <a:latin typeface="Arial"/>
                <a:ea typeface="Arial"/>
                <a:cs typeface="Arial"/>
                <a:sym typeface="Arial"/>
              </a:rPr>
              <a:t>Who is excluded when physical effort is not considered?</a:t>
            </a:r>
          </a:p>
          <a:p>
            <a:pPr marL="0" lvl="0" indent="0" algn="l" rtl="0">
              <a:lnSpc>
                <a:spcPct val="115000"/>
              </a:lnSpc>
              <a:spcBef>
                <a:spcPts val="1400"/>
              </a:spcBef>
              <a:spcAft>
                <a:spcPts val="0"/>
              </a:spcAft>
              <a:buSzPts val="1100"/>
              <a:buNone/>
            </a:pPr>
            <a:r>
              <a:rPr lang="en-IN" sz="1200" b="1">
                <a:latin typeface="Arial"/>
                <a:ea typeface="Arial"/>
                <a:cs typeface="Arial"/>
                <a:sym typeface="Arial"/>
              </a:rPr>
              <a:t>7. Size and Space for Approach and Use</a:t>
            </a:r>
          </a:p>
          <a:p>
            <a:pPr marL="0" lvl="0" indent="0" algn="l" rtl="0">
              <a:lnSpc>
                <a:spcPct val="115000"/>
              </a:lnSpc>
              <a:spcBef>
                <a:spcPts val="1200"/>
              </a:spcBef>
              <a:spcAft>
                <a:spcPts val="0"/>
              </a:spcAft>
              <a:buSzPts val="1100"/>
              <a:buNone/>
            </a:pPr>
            <a:r>
              <a:rPr lang="en-IN" sz="1200" b="1">
                <a:latin typeface="Arial"/>
                <a:ea typeface="Arial"/>
                <a:cs typeface="Arial"/>
                <a:sym typeface="Arial"/>
              </a:rPr>
              <a:t>Description:</a:t>
            </a:r>
            <a:r>
              <a:rPr lang="en-IN" sz="1200">
                <a:latin typeface="Arial"/>
                <a:ea typeface="Arial"/>
                <a:cs typeface="Arial"/>
                <a:sym typeface="Arial"/>
              </a:rPr>
              <a:t> Adequate space must be provided for approach, movement, and use.</a:t>
            </a:r>
            <a:br>
              <a:rPr lang="en-IN" sz="1200">
                <a:latin typeface="Arial"/>
                <a:ea typeface="Arial"/>
                <a:cs typeface="Arial"/>
                <a:sym typeface="Arial"/>
              </a:rPr>
            </a:br>
            <a:r>
              <a:rPr lang="en-IN" sz="1200" b="1">
                <a:latin typeface="Arial"/>
                <a:ea typeface="Arial"/>
                <a:cs typeface="Arial"/>
                <a:sym typeface="Arial"/>
              </a:rPr>
              <a:t>Application:</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Ensure wide, unobstructed pathways and queue areas.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Provide sufficient space for wheelchair users, caregivers, or people with children.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Design layouts that prevent crowding and bottlenecks.</a:t>
            </a:r>
          </a:p>
          <a:p>
            <a:pPr marL="0" lvl="0" indent="0" algn="l" rtl="0">
              <a:lnSpc>
                <a:spcPct val="115000"/>
              </a:lnSpc>
              <a:spcBef>
                <a:spcPts val="1200"/>
              </a:spcBef>
              <a:spcAft>
                <a:spcPts val="0"/>
              </a:spcAft>
              <a:buSzPts val="1100"/>
              <a:buNone/>
            </a:pPr>
            <a:r>
              <a:rPr lang="en-IN" sz="1200" b="1">
                <a:latin typeface="Arial"/>
                <a:ea typeface="Arial"/>
                <a:cs typeface="Arial"/>
                <a:sym typeface="Arial"/>
              </a:rPr>
              <a:t>Discussion prompt: </a:t>
            </a:r>
            <a:r>
              <a:rPr lang="en-IN" sz="1200">
                <a:latin typeface="Arial"/>
                <a:ea typeface="Arial"/>
                <a:cs typeface="Arial"/>
                <a:sym typeface="Arial"/>
              </a:rPr>
              <a:t>How does space design affect safety and dignity?</a:t>
            </a:r>
          </a:p>
          <a:p>
            <a:pPr marL="0" lvl="0" indent="0" algn="l" rtl="0">
              <a:lnSpc>
                <a:spcPct val="115000"/>
              </a:lnSpc>
              <a:spcBef>
                <a:spcPts val="1800"/>
              </a:spcBef>
              <a:spcAft>
                <a:spcPts val="0"/>
              </a:spcAft>
              <a:buSzPts val="1100"/>
              <a:buNone/>
            </a:pPr>
            <a:r>
              <a:rPr lang="en-IN" sz="1200" b="1">
                <a:latin typeface="Arial"/>
                <a:ea typeface="Arial"/>
                <a:cs typeface="Arial"/>
                <a:sym typeface="Arial"/>
              </a:rPr>
              <a:t>Example 2: Nutrition Programming (ex. IYCF, supplementary feeding)</a:t>
            </a:r>
          </a:p>
          <a:p>
            <a:pPr marL="0" lvl="0" indent="0" algn="l" rtl="0">
              <a:lnSpc>
                <a:spcPct val="115000"/>
              </a:lnSpc>
              <a:spcBef>
                <a:spcPts val="1200"/>
              </a:spcBef>
              <a:spcAft>
                <a:spcPts val="0"/>
              </a:spcAft>
              <a:buSzPts val="1100"/>
              <a:buNone/>
            </a:pPr>
            <a:r>
              <a:rPr lang="en-IN" sz="1200">
                <a:latin typeface="Arial"/>
                <a:ea typeface="Arial"/>
                <a:cs typeface="Arial"/>
                <a:sym typeface="Arial"/>
              </a:rPr>
              <a:t>You can repeat the same 7 principles using:</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Nutrition counselling sessions</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Supplementary feeding distribution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Cooking demonstrations</a:t>
            </a:r>
          </a:p>
          <a:p>
            <a:pPr marL="0" lvl="0" indent="0" algn="l" rtl="0">
              <a:lnSpc>
                <a:spcPct val="115000"/>
              </a:lnSpc>
              <a:spcBef>
                <a:spcPts val="1200"/>
              </a:spcBef>
              <a:spcAft>
                <a:spcPts val="0"/>
              </a:spcAft>
              <a:buSzPts val="1100"/>
              <a:buNone/>
            </a:pPr>
            <a:r>
              <a:rPr lang="en-IN" sz="1200" b="1">
                <a:latin typeface="Arial"/>
                <a:ea typeface="Arial"/>
                <a:cs typeface="Arial"/>
                <a:sym typeface="Arial"/>
              </a:rPr>
              <a:t>Quick examples to prompt participants:</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Visual recipe cards → Perceptible information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Flexible counselling formats (group, one-on-one, home visits) → Flexibility in use</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Easy-open packaging for supplemental food → Low physical effort</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Safe, calm feeding spaces → Tolerance for error &amp; dignity</a:t>
            </a:r>
          </a:p>
          <a:p>
            <a:pPr marL="0" lvl="0" indent="0" algn="l" rtl="0">
              <a:lnSpc>
                <a:spcPct val="115000"/>
              </a:lnSpc>
              <a:spcBef>
                <a:spcPts val="1200"/>
              </a:spcBef>
              <a:spcAft>
                <a:spcPts val="0"/>
              </a:spcAft>
              <a:buSzPts val="1400"/>
              <a:buNone/>
            </a:pPr>
            <a:r>
              <a:rPr lang="en-IN" sz="1200">
                <a:latin typeface="Arial"/>
                <a:ea typeface="Arial"/>
                <a:cs typeface="Arial"/>
                <a:sym typeface="Arial"/>
              </a:rPr>
              <a:t>Close the session by stating, “The key learning from this session is by applying Universal Design in food security and nutrition programmes because it helps remove barriers, improve safety and dignity for persons with disabilities, and results in better, more efficient programmes for everyone.”</a:t>
            </a:r>
          </a:p>
          <a:p>
            <a:pPr marL="0" lvl="0" indent="0" algn="l" rtl="0">
              <a:lnSpc>
                <a:spcPct val="115000"/>
              </a:lnSpc>
              <a:spcBef>
                <a:spcPts val="1200"/>
              </a:spcBef>
              <a:spcAft>
                <a:spcPts val="0"/>
              </a:spcAft>
              <a:buClr>
                <a:schemeClr val="dk1"/>
              </a:buClr>
              <a:buSzPts val="1100"/>
              <a:buFont typeface="Arial"/>
              <a:buNone/>
            </a:pPr>
            <a:endParaRPr lang="en-IN" sz="1200">
              <a:latin typeface="Arial"/>
              <a:ea typeface="Arial"/>
              <a:cs typeface="Arial"/>
              <a:sym typeface="Arial"/>
            </a:endParaRPr>
          </a:p>
          <a:p>
            <a:pPr marL="0" lvl="0" indent="0" algn="just" rtl="0">
              <a:lnSpc>
                <a:spcPct val="107000"/>
              </a:lnSpc>
              <a:spcBef>
                <a:spcPts val="1200"/>
              </a:spcBef>
              <a:spcAft>
                <a:spcPts val="0"/>
              </a:spcAft>
              <a:buSzPts val="1400"/>
              <a:buNone/>
            </a:pP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endParaRPr lang="en-IN" sz="1200">
              <a:latin typeface="Arial"/>
              <a:ea typeface="Arial"/>
              <a:cs typeface="Arial"/>
              <a:sym typeface="Arial"/>
            </a:endParaRPr>
          </a:p>
          <a:p>
            <a:pPr marL="0" lvl="0" indent="0" algn="l" rtl="0">
              <a:lnSpc>
                <a:spcPct val="107000"/>
              </a:lnSpc>
              <a:spcBef>
                <a:spcPts val="0"/>
              </a:spcBef>
              <a:spcAft>
                <a:spcPts val="0"/>
              </a:spcAft>
              <a:buSzPts val="1400"/>
              <a:buNone/>
            </a:pPr>
            <a:endParaRPr lang="en-IN" sz="1200"/>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918512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Say that in this section we will discuss what is reasonable accommodation and how to identify individual needs.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Read the definition or ask participants to share examples of Reasonable Accommodations.</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a:t>
            </a:r>
            <a:r>
              <a:rPr lang="en-IN" sz="1200" b="1">
                <a:latin typeface="Arial"/>
                <a:ea typeface="Arial"/>
                <a:cs typeface="Arial"/>
                <a:sym typeface="Arial"/>
              </a:rPr>
              <a:t>Reasonable accommodation</a:t>
            </a:r>
            <a:r>
              <a:rPr lang="en-IN" sz="1200">
                <a:latin typeface="Arial"/>
                <a:ea typeface="Arial"/>
                <a:cs typeface="Arial"/>
                <a:sym typeface="Arial"/>
              </a:rPr>
              <a:t>” means necessary and appropriate modification and adjustments not imposing a disproportionate or undue burden, where needed in a particular case, to ensure to persons with disabilities the enjoyment or exercise on an equal basis with others of all human rights and fundamental</a:t>
            </a:r>
          </a:p>
          <a:p>
            <a:pPr marL="0" lvl="0" indent="0" algn="l" rtl="0">
              <a:lnSpc>
                <a:spcPct val="100000"/>
              </a:lnSpc>
              <a:spcBef>
                <a:spcPts val="0"/>
              </a:spcBef>
              <a:spcAft>
                <a:spcPts val="0"/>
              </a:spcAft>
              <a:buSzPts val="1400"/>
              <a:buNone/>
            </a:pPr>
            <a:r>
              <a:rPr lang="en-IN" sz="1200">
                <a:latin typeface="Arial"/>
                <a:ea typeface="Arial"/>
                <a:cs typeface="Arial"/>
                <a:sym typeface="Arial"/>
              </a:rPr>
              <a:t>freedoms.</a:t>
            </a:r>
            <a:r>
              <a:rPr lang="en-IN" sz="1800">
                <a:latin typeface="Arial"/>
                <a:ea typeface="Arial"/>
                <a:cs typeface="Arial"/>
                <a:sym typeface="Arial"/>
              </a:rPr>
              <a:t> </a:t>
            </a:r>
            <a:r>
              <a:rPr lang="en-IN" sz="1200">
                <a:latin typeface="Arial"/>
                <a:ea typeface="Arial"/>
                <a:cs typeface="Arial"/>
                <a:sym typeface="Arial"/>
              </a:rPr>
              <a:t>This requires individuals and institutions to modify their procedures or services as needed, ensuring equal rights and participation​.” (CRPD, Article 2)</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947462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 </a:t>
            </a:r>
          </a:p>
          <a:p>
            <a:pPr marL="0" lvl="0" indent="0" algn="just" rtl="0">
              <a:lnSpc>
                <a:spcPct val="107000"/>
              </a:lnSpc>
              <a:spcBef>
                <a:spcPts val="0"/>
              </a:spcBef>
              <a:spcAft>
                <a:spcPts val="0"/>
              </a:spcAft>
              <a:buClr>
                <a:schemeClr val="dk1"/>
              </a:buClr>
              <a:buSzPts val="1100"/>
              <a:buFont typeface="Arial"/>
              <a:buNone/>
            </a:pPr>
            <a:endParaRPr lang="en-IN" sz="1200" b="1">
              <a:latin typeface="Arial"/>
              <a:ea typeface="Arial"/>
              <a:cs typeface="Arial"/>
              <a:sym typeface="Arial"/>
            </a:endParaRP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Say that this slide provides a comparison between accessibility and reasonable accommodation. </a:t>
            </a:r>
          </a:p>
          <a:p>
            <a:pPr marL="0" lvl="0" indent="0" algn="just" rtl="0">
              <a:lnSpc>
                <a:spcPct val="107000"/>
              </a:lnSpc>
              <a:spcBef>
                <a:spcPts val="0"/>
              </a:spcBef>
              <a:spcAft>
                <a:spcPts val="0"/>
              </a:spcAft>
              <a:buClr>
                <a:schemeClr val="dk1"/>
              </a:buClr>
              <a:buSzPts val="1100"/>
              <a:buFont typeface="Arial"/>
              <a:buNone/>
            </a:pPr>
            <a:endParaRPr lang="en-IN" sz="1200" b="1">
              <a:latin typeface="Arial"/>
              <a:ea typeface="Arial"/>
              <a:cs typeface="Arial"/>
              <a:sym typeface="Arial"/>
            </a:endParaRP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*In the context of </a:t>
            </a:r>
            <a:r>
              <a:rPr lang="en-IN" sz="1200" b="1">
                <a:latin typeface="Arial"/>
                <a:ea typeface="Arial"/>
                <a:cs typeface="Arial"/>
                <a:sym typeface="Arial"/>
              </a:rPr>
              <a:t>Reasonable Accommodation (RA) in Humanitarian action</a:t>
            </a:r>
            <a:r>
              <a:rPr lang="en-IN" sz="1200">
                <a:latin typeface="Arial"/>
                <a:ea typeface="Arial"/>
                <a:cs typeface="Arial"/>
                <a:sym typeface="Arial"/>
              </a:rPr>
              <a:t>, a </a:t>
            </a:r>
            <a:r>
              <a:rPr lang="en-IN" sz="1200" b="1">
                <a:latin typeface="Arial"/>
                <a:ea typeface="Arial"/>
                <a:cs typeface="Arial"/>
                <a:sym typeface="Arial"/>
              </a:rPr>
              <a:t>proportionality test</a:t>
            </a:r>
            <a:r>
              <a:rPr lang="en-IN" sz="1200">
                <a:latin typeface="Arial"/>
                <a:ea typeface="Arial"/>
                <a:cs typeface="Arial"/>
                <a:sym typeface="Arial"/>
              </a:rPr>
              <a:t> helps determine whether a requested accommodation is </a:t>
            </a:r>
            <a:r>
              <a:rPr lang="en-IN" sz="1200" b="1">
                <a:latin typeface="Arial"/>
                <a:ea typeface="Arial"/>
                <a:cs typeface="Arial"/>
                <a:sym typeface="Arial"/>
              </a:rPr>
              <a:t>necessary, appropriate, and feasible</a:t>
            </a:r>
            <a:r>
              <a:rPr lang="en-IN" sz="1200">
                <a:latin typeface="Arial"/>
                <a:ea typeface="Arial"/>
                <a:cs typeface="Arial"/>
                <a:sym typeface="Arial"/>
              </a:rPr>
              <a:t> without imposing an </a:t>
            </a:r>
            <a:r>
              <a:rPr lang="en-IN" sz="1200" b="1">
                <a:latin typeface="Arial"/>
                <a:ea typeface="Arial"/>
                <a:cs typeface="Arial"/>
                <a:sym typeface="Arial"/>
              </a:rPr>
              <a:t>undue burden</a:t>
            </a:r>
            <a:r>
              <a:rPr lang="en-IN" sz="1200">
                <a:latin typeface="Arial"/>
                <a:ea typeface="Arial"/>
                <a:cs typeface="Arial"/>
                <a:sym typeface="Arial"/>
              </a:rPr>
              <a:t> on humanitarian actors. It ensures that the modification or adjustment strikes a </a:t>
            </a:r>
            <a:r>
              <a:rPr lang="en-IN" sz="1200" b="1">
                <a:latin typeface="Arial"/>
                <a:ea typeface="Arial"/>
                <a:cs typeface="Arial"/>
                <a:sym typeface="Arial"/>
              </a:rPr>
              <a:t>balance</a:t>
            </a:r>
            <a:r>
              <a:rPr lang="en-IN" sz="1200">
                <a:latin typeface="Arial"/>
                <a:ea typeface="Arial"/>
                <a:cs typeface="Arial"/>
                <a:sym typeface="Arial"/>
              </a:rPr>
              <a:t> between meeting the needs of a person with disabilities and the practical limitations of the response.</a:t>
            </a:r>
          </a:p>
          <a:p>
            <a:pPr marL="0" lvl="0" indent="0" algn="just" rtl="0">
              <a:lnSpc>
                <a:spcPct val="107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To explain how humanitarian actors can balance mainstream or structural solutions and individual accommodations, consider accessibility. A humanitarian actor that wants to improve accessibility usually does so in steps. It (1) initiates an assessment; (2) evaluates alternative actions; (3) prepares a procurement process and documents; (4) buys or acquires goods, facilities, materials, technologies, etc; and (5) distributes and delivers the chosen goods or services against a planned timetable or schedule. Because denying reasonable accommodation is discrimination, the humanitarian actor also must offer individual solutions on demand.</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A programme or service is accessible if:</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offers a general solution for everyone</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can be implemented promptly and built in advance</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is available and accessible regardless of whether it is required</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is guided by general principles of universal design</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meets accessibility standards</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is a programme design obligation</a:t>
            </a:r>
          </a:p>
          <a:p>
            <a:pPr marL="45720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Reasonable accommodation is achieved if:</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is an individual solution for a specific person</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can be provided immediately when needed</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is delivered when a person with disabilities requires it, and when they cannot otherwise obtain access to it</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is tailored to meet the person’s requirements (case by case) and designed together with the person, </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meets a proportionality test</a:t>
            </a: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It a non-discrimination obligation</a:t>
            </a:r>
          </a:p>
          <a:p>
            <a:pPr marL="0" lvl="0" indent="0" algn="l" rtl="0">
              <a:lnSpc>
                <a:spcPct val="100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100"/>
              <a:buFont typeface="Arial"/>
              <a:buNone/>
            </a:pPr>
            <a:r>
              <a:rPr lang="en-IN" sz="1200">
                <a:latin typeface="Arial"/>
                <a:ea typeface="Arial"/>
                <a:cs typeface="Arial"/>
                <a:sym typeface="Arial"/>
              </a:rPr>
              <a:t>A reasonable accommodation is an individual measure that benefits a specific person – but may also bring wider benefits. For instance, a path that is made accessible for one person can subsequently be used by many. The same may be true of changing the procedure for obtaining cash transfers, reorganizing food distribution methods, or reorganizing work to meet the needs of a colleague with a disability. </a:t>
            </a:r>
          </a:p>
          <a:p>
            <a:pPr marL="0" lvl="0" indent="0" algn="just" rtl="0">
              <a:lnSpc>
                <a:spcPct val="107000"/>
              </a:lnSpc>
              <a:spcBef>
                <a:spcPts val="0"/>
              </a:spcBef>
              <a:spcAft>
                <a:spcPts val="0"/>
              </a:spcAft>
              <a:buClr>
                <a:schemeClr val="dk1"/>
              </a:buClr>
              <a:buSzPts val="1100"/>
              <a:buFont typeface="Arial"/>
              <a:buNone/>
            </a:pPr>
            <a:endParaRPr lang="en-IN" sz="1200">
              <a:latin typeface="Arial"/>
              <a:ea typeface="Arial"/>
              <a:cs typeface="Arial"/>
              <a:sym typeface="Arial"/>
            </a:endParaRPr>
          </a:p>
          <a:p>
            <a:pPr marL="457200" lvl="0" indent="-342900" algn="l" rtl="0">
              <a:lnSpc>
                <a:spcPct val="100000"/>
              </a:lnSpc>
              <a:spcBef>
                <a:spcPts val="0"/>
              </a:spcBef>
              <a:spcAft>
                <a:spcPts val="0"/>
              </a:spcAft>
              <a:buClr>
                <a:schemeClr val="dk1"/>
              </a:buClr>
              <a:buSzPts val="1800"/>
              <a:buChar char="●"/>
            </a:pPr>
            <a:r>
              <a:rPr lang="en-IN" sz="1200">
                <a:latin typeface="Arial"/>
                <a:ea typeface="Arial"/>
                <a:cs typeface="Arial"/>
                <a:sym typeface="Arial"/>
              </a:rPr>
              <a:t>The key learning is that “accessibility” reduces barriers for everyone. “Reasonable accommodation” ensures no one is excluded when accessibility alone is not enough.</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97079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 </a:t>
            </a:r>
            <a:endParaRPr lang="en-IN" sz="120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Present to the participants 1 common misconceptions on reasonable accommodations. </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Ask them to comment it, and to make reference to a Food Security or Nutrition project that they have implemented. </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Then, ask them to provide examples of enablers to address the barrier/misconception. </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Finally, present the corresponding enablers. </a:t>
            </a:r>
            <a:r>
              <a:rPr lang="en-IN" sz="1200" b="1" u="sng">
                <a:latin typeface="Arial"/>
                <a:ea typeface="Arial"/>
                <a:cs typeface="Arial"/>
                <a:sym typeface="Arial"/>
              </a:rPr>
              <a:t>Please note that the enablers should not be seen on the screen when you present the “Common Misconceptions”. Make sure to adjust the settings on the slide (appear and click). </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279196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DB5D2-B924-1FFE-1B07-436C9825AE04}"/>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D7CE81C9-9BE9-2FB1-9C6F-B8B29CEBFDCD}"/>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7BE473C-BDB9-86FC-554A-CCE62350B3AD}"/>
              </a:ext>
            </a:extLst>
          </p:cNvPr>
          <p:cNvSpPr>
            <a:spLocks noGrp="1"/>
          </p:cNvSpPr>
          <p:nvPr>
            <p:ph type="body" idx="1"/>
          </p:nvPr>
        </p:nvSpPr>
        <p:spPr/>
        <p:txBody>
          <a:bodyPr/>
          <a:lstStyle/>
          <a:p>
            <a:pPr marL="0" lvl="0" indent="0" algn="just" rtl="0">
              <a:lnSpc>
                <a:spcPct val="107000"/>
              </a:lnSpc>
              <a:spcBef>
                <a:spcPts val="0"/>
              </a:spcBef>
              <a:spcAft>
                <a:spcPts val="0"/>
              </a:spcAft>
              <a:buClr>
                <a:schemeClr val="dk1"/>
              </a:buClr>
              <a:buSzPts val="1400"/>
              <a:buFont typeface="Arial"/>
              <a:buNone/>
            </a:pPr>
            <a:r>
              <a:rPr lang="en-IN" sz="1200" b="1">
                <a:latin typeface="Arial"/>
                <a:ea typeface="Arial"/>
                <a:cs typeface="Arial"/>
                <a:sym typeface="Arial"/>
              </a:rPr>
              <a:t>Facilitator Notes: </a:t>
            </a:r>
            <a:endParaRPr lang="en-IN" sz="1200">
              <a:latin typeface="Arial"/>
              <a:ea typeface="Arial"/>
              <a:cs typeface="Arial"/>
              <a:sym typeface="Arial"/>
            </a:endParaRP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Due to space limitations, not all four barriers can be presented on a single slide. Facilitators should select the most relevant examples based on the training context and participant needs. For instance, if the focus is on nutrition interventions, prioritize the fourth barrier and its corresponding nutrition example.</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Present to the participants 1 barrier at a time. </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Ask them to comment on it, and to make reference to a food security or nutrition projects they’ve implemented. </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Then, ask them what RAs would address this barrier. </a:t>
            </a:r>
          </a:p>
          <a:p>
            <a:pPr marL="457200" lvl="0" indent="-342900" algn="just" rtl="0">
              <a:lnSpc>
                <a:spcPct val="107000"/>
              </a:lnSpc>
              <a:spcBef>
                <a:spcPts val="0"/>
              </a:spcBef>
              <a:spcAft>
                <a:spcPts val="0"/>
              </a:spcAft>
              <a:buSzPts val="1800"/>
              <a:buFont typeface="Arial"/>
              <a:buChar char="●"/>
            </a:pPr>
            <a:r>
              <a:rPr lang="en-IN" sz="1200">
                <a:latin typeface="Arial"/>
                <a:ea typeface="Arial"/>
                <a:cs typeface="Arial"/>
                <a:sym typeface="Arial"/>
              </a:rPr>
              <a:t>Finally, present the corresponding RA. </a:t>
            </a:r>
            <a:r>
              <a:rPr lang="en-IN" sz="1200" b="1" u="sng">
                <a:latin typeface="Arial"/>
                <a:ea typeface="Arial"/>
                <a:cs typeface="Arial"/>
                <a:sym typeface="Arial"/>
              </a:rPr>
              <a:t>Please note that the Barriers and RAs should not be seen on the screen until you present on each barrier. Make sure to adjust the transition settings on the slide (appear and click). </a:t>
            </a:r>
            <a:endParaRPr lang="en-IN" sz="1200">
              <a:latin typeface="Arial"/>
              <a:ea typeface="Arial"/>
              <a:cs typeface="Arial"/>
              <a:sym typeface="Arial"/>
            </a:endParaRPr>
          </a:p>
          <a:p>
            <a:pPr marL="0" lvl="0" indent="0" algn="just" rtl="0">
              <a:lnSpc>
                <a:spcPct val="107000"/>
              </a:lnSpc>
              <a:spcBef>
                <a:spcPts val="0"/>
              </a:spcBef>
              <a:spcAft>
                <a:spcPts val="0"/>
              </a:spcAft>
              <a:buClr>
                <a:schemeClr val="dk1"/>
              </a:buClr>
              <a:buSzPts val="1400"/>
              <a:buFont typeface="Arial"/>
              <a:buNone/>
            </a:pPr>
            <a:endParaRPr lang="en-IN" sz="1200">
              <a:latin typeface="Arial"/>
              <a:ea typeface="Arial"/>
              <a:cs typeface="Arial"/>
              <a:sym typeface="Arial"/>
            </a:endParaRPr>
          </a:p>
          <a:p>
            <a:pPr marL="0" lvl="0" indent="0" algn="just" rtl="0">
              <a:lnSpc>
                <a:spcPct val="107000"/>
              </a:lnSpc>
              <a:spcBef>
                <a:spcPts val="0"/>
              </a:spcBef>
              <a:spcAft>
                <a:spcPts val="0"/>
              </a:spcAft>
              <a:buClr>
                <a:schemeClr val="dk1"/>
              </a:buClr>
              <a:buSzPts val="1400"/>
              <a:buFont typeface="Arial"/>
              <a:buNone/>
            </a:pPr>
            <a:r>
              <a:rPr lang="en-IN" sz="1200">
                <a:latin typeface="Arial"/>
                <a:ea typeface="Arial"/>
                <a:cs typeface="Arial"/>
                <a:sym typeface="Arial"/>
              </a:rPr>
              <a:t>At the end, remind the participants the following key learnings:</a:t>
            </a:r>
          </a:p>
          <a:p>
            <a:pPr marL="457200" lvl="0" indent="-342900" algn="l" rtl="0">
              <a:lnSpc>
                <a:spcPct val="107000"/>
              </a:lnSpc>
              <a:spcBef>
                <a:spcPts val="0"/>
              </a:spcBef>
              <a:spcAft>
                <a:spcPts val="0"/>
              </a:spcAft>
              <a:buSzPts val="1800"/>
              <a:buFont typeface="Arial"/>
              <a:buChar char="●"/>
            </a:pPr>
            <a:r>
              <a:rPr lang="en-IN" sz="1200">
                <a:latin typeface="Arial"/>
                <a:ea typeface="Arial"/>
                <a:cs typeface="Arial"/>
                <a:sym typeface="Arial"/>
              </a:rPr>
              <a:t>RA is individualized—solutions must be based on one person's specific needs.</a:t>
            </a:r>
          </a:p>
          <a:p>
            <a:pPr marL="457200" lvl="0" indent="-342900" algn="l" rtl="0">
              <a:lnSpc>
                <a:spcPct val="107000"/>
              </a:lnSpc>
              <a:spcBef>
                <a:spcPts val="0"/>
              </a:spcBef>
              <a:spcAft>
                <a:spcPts val="0"/>
              </a:spcAft>
              <a:buSzPts val="1800"/>
              <a:buFont typeface="Arial"/>
              <a:buChar char="●"/>
            </a:pPr>
            <a:r>
              <a:rPr lang="en-IN" sz="1200">
                <a:latin typeface="Arial"/>
                <a:ea typeface="Arial"/>
                <a:cs typeface="Arial"/>
                <a:sym typeface="Arial"/>
              </a:rPr>
              <a:t>RA does not replace accessibility or Universal Design—it is a </a:t>
            </a:r>
            <a:r>
              <a:rPr lang="en-IN" sz="1200" i="1">
                <a:latin typeface="Arial"/>
                <a:ea typeface="Arial"/>
                <a:cs typeface="Arial"/>
                <a:sym typeface="Arial"/>
              </a:rPr>
              <a:t>complementary measure</a:t>
            </a:r>
            <a:r>
              <a:rPr lang="en-IN" sz="1200">
                <a:latin typeface="Arial"/>
                <a:ea typeface="Arial"/>
                <a:cs typeface="Arial"/>
                <a:sym typeface="Arial"/>
              </a:rPr>
              <a:t>.</a:t>
            </a:r>
          </a:p>
          <a:p>
            <a:pPr marL="457200" lvl="0" indent="-342900" algn="l" rtl="0">
              <a:lnSpc>
                <a:spcPct val="107000"/>
              </a:lnSpc>
              <a:spcBef>
                <a:spcPts val="0"/>
              </a:spcBef>
              <a:spcAft>
                <a:spcPts val="0"/>
              </a:spcAft>
              <a:buSzPts val="1800"/>
              <a:buFont typeface="Arial"/>
              <a:buChar char="●"/>
            </a:pPr>
            <a:r>
              <a:rPr lang="en-IN" sz="1200">
                <a:latin typeface="Arial"/>
                <a:ea typeface="Arial"/>
                <a:cs typeface="Arial"/>
                <a:sym typeface="Arial"/>
              </a:rPr>
              <a:t>RA is immediate and flexible, addressing gaps not covered by broader inclusive FSN strategies.</a:t>
            </a:r>
            <a:endParaRPr lang="en-IN"/>
          </a:p>
          <a:p>
            <a:pPr marL="0" lvl="0" indent="0" algn="l" rtl="0">
              <a:lnSpc>
                <a:spcPct val="107000"/>
              </a:lnSpc>
              <a:spcBef>
                <a:spcPts val="0"/>
              </a:spcBef>
              <a:spcAft>
                <a:spcPts val="0"/>
              </a:spcAft>
              <a:buSzPts val="1400"/>
              <a:buNone/>
            </a:pPr>
            <a:endParaRPr lang="en-IN" sz="1200">
              <a:latin typeface="Arial"/>
              <a:ea typeface="Arial"/>
              <a:cs typeface="Arial"/>
              <a:sym typeface="Arial"/>
            </a:endParaRPr>
          </a:p>
          <a:p>
            <a:pPr marL="0" lvl="0" indent="0" algn="l" rtl="0">
              <a:lnSpc>
                <a:spcPct val="107000"/>
              </a:lnSpc>
              <a:spcBef>
                <a:spcPts val="0"/>
              </a:spcBef>
              <a:spcAft>
                <a:spcPts val="0"/>
              </a:spcAft>
              <a:buSzPts val="1400"/>
              <a:buNone/>
            </a:pPr>
            <a:r>
              <a:rPr lang="en-IN" sz="1200">
                <a:latin typeface="Arial"/>
                <a:ea typeface="Arial"/>
                <a:cs typeface="Arial"/>
                <a:sym typeface="Arial"/>
              </a:rPr>
              <a:t>The key learning is that reasonable accommodation removes individual barriers when general accessibility measures are not sufficient, ensuring safe, equitable, and dignified access to food security and nutrition services.</a:t>
            </a:r>
          </a:p>
        </p:txBody>
      </p:sp>
      <p:sp>
        <p:nvSpPr>
          <p:cNvPr id="4" name="Foliennummernplatzhalter 3">
            <a:extLst>
              <a:ext uri="{FF2B5EF4-FFF2-40B4-BE49-F238E27FC236}">
                <a16:creationId xmlns:a16="http://schemas.microsoft.com/office/drawing/2014/main" id="{1A25EBAF-CBE8-F872-EFDC-18B363A5AC80}"/>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4610789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a:t>
            </a:r>
            <a:endParaRPr lang="en-IN" sz="1200">
              <a:latin typeface="Arial"/>
              <a:ea typeface="Arial"/>
              <a:cs typeface="Arial"/>
              <a:sym typeface="Arial"/>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See IASC Guidelines for more information on page 189, Annex 1 (especially for the last step of the methodology presented on the slide “If no solution is found, refer to the IASC checklist”)</a:t>
            </a:r>
          </a:p>
          <a:p>
            <a:pPr marL="0" lvl="0" indent="0" algn="just" rtl="0">
              <a:lnSpc>
                <a:spcPct val="107000"/>
              </a:lnSpc>
              <a:spcBef>
                <a:spcPts val="800"/>
              </a:spcBef>
              <a:spcAft>
                <a:spcPts val="0"/>
              </a:spcAft>
              <a:buSzPts val="1400"/>
              <a:buNone/>
            </a:pPr>
            <a:r>
              <a:rPr lang="en-IN" sz="1200">
                <a:latin typeface="Arial"/>
                <a:ea typeface="Arial"/>
                <a:cs typeface="Arial"/>
                <a:sym typeface="Arial"/>
              </a:rPr>
              <a:t>There are several ways you can identify an individual requirement that considers the interplay.  </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Who to ask about targeted, individualised reasonable accommodation needs:</a:t>
            </a:r>
            <a:endParaRPr lang="en-IN" sz="1200">
              <a:latin typeface="Arial"/>
              <a:ea typeface="Arial"/>
              <a:cs typeface="Arial"/>
              <a:sym typeface="Arial"/>
            </a:endParaRPr>
          </a:p>
          <a:p>
            <a:pPr marL="457200" lvl="0" indent="-342900" algn="just" rtl="0">
              <a:lnSpc>
                <a:spcPct val="107000"/>
              </a:lnSpc>
              <a:spcBef>
                <a:spcPts val="800"/>
              </a:spcBef>
              <a:spcAft>
                <a:spcPts val="0"/>
              </a:spcAft>
              <a:buSzPts val="1800"/>
              <a:buChar char="●"/>
            </a:pPr>
            <a:r>
              <a:rPr lang="en-IN" sz="1200">
                <a:latin typeface="Arial"/>
                <a:ea typeface="Arial"/>
                <a:cs typeface="Arial"/>
                <a:sym typeface="Arial"/>
              </a:rPr>
              <a:t>Persons with disabilities themselves or the support persons, persons with disabilities have identified </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Remember the idea is to focus on the barriers, and to explore ways to remove or minimise those barriers to enable participants. </a:t>
            </a:r>
          </a:p>
          <a:p>
            <a:pPr marL="0" lvl="0" indent="0" algn="just" rtl="0">
              <a:lnSpc>
                <a:spcPct val="107000"/>
              </a:lnSpc>
              <a:spcBef>
                <a:spcPts val="0"/>
              </a:spcBef>
              <a:spcAft>
                <a:spcPts val="0"/>
              </a:spcAft>
              <a:buSzPts val="1400"/>
              <a:buNone/>
            </a:pP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How to ask for this information: </a:t>
            </a:r>
            <a:endParaRPr lang="en-IN" sz="1200">
              <a:latin typeface="Arial"/>
              <a:ea typeface="Arial"/>
              <a:cs typeface="Arial"/>
              <a:sym typeface="Arial"/>
            </a:endParaRPr>
          </a:p>
          <a:p>
            <a:pPr marL="457200" lvl="0" indent="-342900" algn="just" rtl="0">
              <a:lnSpc>
                <a:spcPct val="107000"/>
              </a:lnSpc>
              <a:spcBef>
                <a:spcPts val="800"/>
              </a:spcBef>
              <a:spcAft>
                <a:spcPts val="0"/>
              </a:spcAft>
              <a:buSzPts val="1800"/>
              <a:buChar char="●"/>
            </a:pPr>
            <a:r>
              <a:rPr lang="en-IN" sz="1200">
                <a:latin typeface="Arial"/>
                <a:ea typeface="Arial"/>
                <a:cs typeface="Arial"/>
                <a:sym typeface="Arial"/>
              </a:rPr>
              <a:t>Be Proactive – actively reach out to persons with disabilities, and their representatives through individualised engagements with staff, peer support groups, community meetings, individual interviews</a:t>
            </a:r>
          </a:p>
          <a:p>
            <a:pPr marL="457200" lvl="0" indent="-342900" algn="just" rtl="0">
              <a:lnSpc>
                <a:spcPct val="107000"/>
              </a:lnSpc>
              <a:spcBef>
                <a:spcPts val="0"/>
              </a:spcBef>
              <a:spcAft>
                <a:spcPts val="0"/>
              </a:spcAft>
              <a:buSzPts val="1800"/>
              <a:buChar char="●"/>
            </a:pPr>
            <a:r>
              <a:rPr lang="en-IN" sz="1200">
                <a:solidFill>
                  <a:srgbClr val="000000"/>
                </a:solidFill>
                <a:latin typeface="Arial"/>
                <a:ea typeface="Arial"/>
                <a:cs typeface="Arial"/>
                <a:sym typeface="Arial"/>
              </a:rPr>
              <a:t>Set up accessible channels to communicate </a:t>
            </a:r>
            <a:r>
              <a:rPr lang="en-IN" sz="1200">
                <a:latin typeface="Arial"/>
                <a:ea typeface="Arial"/>
                <a:cs typeface="Arial"/>
                <a:sym typeface="Arial"/>
              </a:rPr>
              <a:t>needs (</a:t>
            </a:r>
            <a:r>
              <a:rPr lang="en-IN" sz="1200" err="1">
                <a:latin typeface="Arial"/>
                <a:ea typeface="Arial"/>
                <a:cs typeface="Arial"/>
                <a:sym typeface="Arial"/>
              </a:rPr>
              <a:t>eg.</a:t>
            </a:r>
            <a:r>
              <a:rPr lang="en-IN" sz="1200">
                <a:latin typeface="Arial"/>
                <a:ea typeface="Arial"/>
                <a:cs typeface="Arial"/>
                <a:sym typeface="Arial"/>
              </a:rPr>
              <a:t> individual check in sessions, conversations during project activities etc)</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p>
          <a:p>
            <a:pPr marL="0" lvl="0" indent="0" algn="just" rtl="0">
              <a:lnSpc>
                <a:spcPct val="107000"/>
              </a:lnSpc>
              <a:spcBef>
                <a:spcPts val="800"/>
              </a:spcBef>
              <a:spcAft>
                <a:spcPts val="0"/>
              </a:spcAft>
              <a:buSzPts val="1400"/>
              <a:buNone/>
            </a:pPr>
            <a:r>
              <a:rPr lang="en-IN" sz="1200" b="1">
                <a:latin typeface="Arial"/>
                <a:ea typeface="Arial"/>
                <a:cs typeface="Arial"/>
                <a:sym typeface="Arial"/>
              </a:rPr>
              <a:t>What to ask to ensure accuracy of understanding and representation: </a:t>
            </a:r>
            <a:endParaRPr lang="en-IN" sz="1200">
              <a:latin typeface="Arial"/>
              <a:ea typeface="Arial"/>
              <a:cs typeface="Arial"/>
              <a:sym typeface="Arial"/>
            </a:endParaRPr>
          </a:p>
          <a:p>
            <a:pPr marL="457200" lvl="0" indent="-342900" algn="just" rtl="0">
              <a:lnSpc>
                <a:spcPct val="107000"/>
              </a:lnSpc>
              <a:spcBef>
                <a:spcPts val="800"/>
              </a:spcBef>
              <a:spcAft>
                <a:spcPts val="0"/>
              </a:spcAft>
              <a:buSzPts val="1800"/>
              <a:buChar char="●"/>
            </a:pPr>
            <a:r>
              <a:rPr lang="en-IN" sz="1200">
                <a:latin typeface="Arial"/>
                <a:ea typeface="Arial"/>
                <a:cs typeface="Arial"/>
                <a:sym typeface="Arial"/>
              </a:rPr>
              <a:t>Not all persons with disabilities are fully aware of how to address barriers, or what their rights are in this regard, and may require input and suggestions from additional sources</a:t>
            </a:r>
          </a:p>
          <a:p>
            <a:pPr marL="457200" lvl="0" indent="-342900" algn="just" rtl="0">
              <a:lnSpc>
                <a:spcPct val="107000"/>
              </a:lnSpc>
              <a:spcBef>
                <a:spcPts val="0"/>
              </a:spcBef>
              <a:spcAft>
                <a:spcPts val="0"/>
              </a:spcAft>
              <a:buSzPts val="1800"/>
              <a:buChar char="●"/>
            </a:pPr>
            <a:r>
              <a:rPr lang="en-IN" sz="1200">
                <a:latin typeface="Arial"/>
                <a:ea typeface="Arial"/>
                <a:cs typeface="Arial"/>
                <a:sym typeface="Arial"/>
              </a:rPr>
              <a:t>So, take care to focus on what they require in order to engage and/or access humanitarian services (ex. assistive devices, communication support, transport support)</a:t>
            </a: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endParaRPr lang="en-IN" sz="1200">
              <a:latin typeface="Calibri"/>
              <a:ea typeface="Calibri"/>
              <a:cs typeface="Calibri"/>
              <a:sym typeface="Calibri"/>
            </a:endParaRPr>
          </a:p>
          <a:p>
            <a:pPr marL="0" lvl="0" indent="0" algn="just" rtl="0">
              <a:lnSpc>
                <a:spcPct val="150000"/>
              </a:lnSpc>
              <a:spcBef>
                <a:spcPts val="800"/>
              </a:spcBef>
              <a:spcAft>
                <a:spcPts val="0"/>
              </a:spcAft>
              <a:buSzPts val="1400"/>
              <a:buNone/>
            </a:pPr>
            <a:r>
              <a:rPr lang="en-IN" sz="1200">
                <a:latin typeface="Arial"/>
                <a:ea typeface="Arial"/>
                <a:cs typeface="Arial"/>
                <a:sym typeface="Arial"/>
              </a:rPr>
              <a:t> </a:t>
            </a:r>
            <a:endParaRPr lang="en-IN" sz="1200">
              <a:latin typeface="Calibri"/>
              <a:ea typeface="Calibri"/>
              <a:cs typeface="Calibri"/>
              <a:sym typeface="Calibri"/>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57</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041395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SzPts val="1400"/>
              <a:buNone/>
            </a:pPr>
            <a:r>
              <a:rPr lang="en-IN" sz="1200" b="1">
                <a:latin typeface="Arial"/>
                <a:ea typeface="Arial"/>
                <a:cs typeface="Arial"/>
                <a:sym typeface="Arial"/>
              </a:rPr>
              <a:t>Facilitator Notes: </a:t>
            </a:r>
            <a:endParaRPr lang="en-IN" sz="1200">
              <a:latin typeface="Calibri"/>
              <a:ea typeface="Calibri"/>
              <a:cs typeface="Calibri"/>
              <a:sym typeface="Calibri"/>
            </a:endParaRPr>
          </a:p>
          <a:p>
            <a:pPr marL="457200" lvl="0" indent="-342900" algn="just" rtl="0">
              <a:lnSpc>
                <a:spcPct val="107000"/>
              </a:lnSpc>
              <a:spcBef>
                <a:spcPts val="800"/>
              </a:spcBef>
              <a:spcAft>
                <a:spcPts val="0"/>
              </a:spcAft>
              <a:buSzPts val="1800"/>
              <a:buFont typeface="Arial"/>
              <a:buChar char="●"/>
            </a:pPr>
            <a:r>
              <a:rPr lang="en-IN" sz="1200">
                <a:latin typeface="Arial"/>
                <a:ea typeface="Arial"/>
                <a:cs typeface="Arial"/>
                <a:sym typeface="Arial"/>
              </a:rPr>
              <a:t>Ensure you reiterate that reasonable accommodation is a right and an obligation to deliver, not an optional activity – so there needs to be really strong evidence to support why it is not being delivered.</a:t>
            </a:r>
            <a:endParaRPr lang="en-IN" sz="1200">
              <a:latin typeface="Calibri"/>
              <a:ea typeface="Calibri"/>
              <a:cs typeface="Calibri"/>
              <a:sym typeface="Calibri"/>
            </a:endParaRPr>
          </a:p>
          <a:p>
            <a:pPr marL="457200" lvl="0" indent="-342900" algn="just" rtl="0">
              <a:lnSpc>
                <a:spcPct val="107000"/>
              </a:lnSpc>
              <a:spcBef>
                <a:spcPts val="0"/>
              </a:spcBef>
              <a:spcAft>
                <a:spcPts val="0"/>
              </a:spcAft>
              <a:buClr>
                <a:srgbClr val="000000"/>
              </a:buClr>
              <a:buSzPts val="1800"/>
              <a:buFont typeface="Arial"/>
              <a:buChar char="●"/>
            </a:pPr>
            <a:r>
              <a:rPr lang="en-IN" sz="1200">
                <a:solidFill>
                  <a:srgbClr val="000000"/>
                </a:solidFill>
                <a:latin typeface="Arial"/>
                <a:ea typeface="Arial"/>
                <a:cs typeface="Arial"/>
                <a:sym typeface="Arial"/>
              </a:rPr>
              <a:t>Lack of reasonable accommodation with no substantial reason amounts to discrimination.</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“Any justification of the denial of reasonable accommodation must be based on objective criteria and communicated in a timely fashion to the person concerned. The following questions should guide reasoning when assessing a request for reasonable accommodation and justify its denial without discrimination on the basis of disability. Please note that the assessment ends at the first negative response; if the response is positive, continue to the next question.”</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 Ask these questions to guide reasoning when assessing a request for RA.</a:t>
            </a:r>
            <a:endParaRPr lang="en-IN" sz="1200">
              <a:latin typeface="Calibri"/>
              <a:ea typeface="Calibri"/>
              <a:cs typeface="Calibri"/>
              <a:sym typeface="Calibri"/>
            </a:endParaRPr>
          </a:p>
          <a:p>
            <a:pPr marL="342900" lvl="0" indent="-342900" algn="just" rtl="0">
              <a:lnSpc>
                <a:spcPct val="107000"/>
              </a:lnSpc>
              <a:spcBef>
                <a:spcPts val="800"/>
              </a:spcBef>
              <a:spcAft>
                <a:spcPts val="0"/>
              </a:spcAft>
              <a:buClr>
                <a:schemeClr val="dk1"/>
              </a:buClr>
              <a:buSzPts val="1800"/>
              <a:buFont typeface="Calibri"/>
              <a:buAutoNum type="arabicPeriod"/>
            </a:pPr>
            <a:r>
              <a:rPr lang="en-IN" sz="1200">
                <a:latin typeface="Arial"/>
                <a:ea typeface="Arial"/>
                <a:cs typeface="Arial"/>
                <a:sym typeface="Arial"/>
              </a:rPr>
              <a:t>Is it legal to provide the adjustment required?</a:t>
            </a:r>
            <a:endParaRPr lang="en-IN" sz="1200">
              <a:latin typeface="Calibri"/>
              <a:ea typeface="Calibri"/>
              <a:cs typeface="Calibri"/>
              <a:sym typeface="Calibri"/>
            </a:endParaRPr>
          </a:p>
          <a:p>
            <a:pPr marL="342900" lvl="0" indent="-342900" algn="just" rtl="0">
              <a:lnSpc>
                <a:spcPct val="107000"/>
              </a:lnSpc>
              <a:spcBef>
                <a:spcPts val="0"/>
              </a:spcBef>
              <a:spcAft>
                <a:spcPts val="0"/>
              </a:spcAft>
              <a:buClr>
                <a:schemeClr val="dk1"/>
              </a:buClr>
              <a:buSzPts val="1800"/>
              <a:buFont typeface="Calibri"/>
              <a:buAutoNum type="arabicPeriod"/>
            </a:pPr>
            <a:r>
              <a:rPr lang="en-IN" sz="1200">
                <a:latin typeface="Arial"/>
                <a:ea typeface="Arial"/>
                <a:cs typeface="Arial"/>
                <a:sym typeface="Arial"/>
              </a:rPr>
              <a:t>Is it possible or feasible to provide the adjustment? (Is the requirement obtainable?)</a:t>
            </a:r>
            <a:endParaRPr lang="en-IN" sz="1200">
              <a:latin typeface="Calibri"/>
              <a:ea typeface="Calibri"/>
              <a:cs typeface="Calibri"/>
              <a:sym typeface="Calibri"/>
            </a:endParaRPr>
          </a:p>
          <a:p>
            <a:pPr marL="342900" lvl="0" indent="-342900" algn="just" rtl="0">
              <a:lnSpc>
                <a:spcPct val="107000"/>
              </a:lnSpc>
              <a:spcBef>
                <a:spcPts val="0"/>
              </a:spcBef>
              <a:spcAft>
                <a:spcPts val="0"/>
              </a:spcAft>
              <a:buClr>
                <a:schemeClr val="dk1"/>
              </a:buClr>
              <a:buSzPts val="1800"/>
              <a:buFont typeface="Calibri"/>
              <a:buAutoNum type="arabicPeriod"/>
            </a:pPr>
            <a:r>
              <a:rPr lang="en-IN" sz="1200">
                <a:latin typeface="Arial"/>
                <a:ea typeface="Arial"/>
                <a:cs typeface="Arial"/>
                <a:sym typeface="Arial"/>
              </a:rPr>
              <a:t>Is the adjustment required necessary and appropriate? Will it remove the barrier in question and effectively ensure realization of the right on an equal basis with others?</a:t>
            </a:r>
            <a:endParaRPr lang="en-IN" sz="1200">
              <a:latin typeface="Calibri"/>
              <a:ea typeface="Calibri"/>
              <a:cs typeface="Calibri"/>
              <a:sym typeface="Calibri"/>
            </a:endParaRPr>
          </a:p>
          <a:p>
            <a:pPr marL="342900" lvl="0" indent="-342900" algn="just" rtl="0">
              <a:lnSpc>
                <a:spcPct val="107000"/>
              </a:lnSpc>
              <a:spcBef>
                <a:spcPts val="0"/>
              </a:spcBef>
              <a:spcAft>
                <a:spcPts val="0"/>
              </a:spcAft>
              <a:buClr>
                <a:schemeClr val="dk1"/>
              </a:buClr>
              <a:buSzPts val="1800"/>
              <a:buFont typeface="Calibri"/>
              <a:buAutoNum type="arabicPeriod"/>
            </a:pPr>
            <a:r>
              <a:rPr lang="en-IN" sz="1200">
                <a:latin typeface="Arial"/>
                <a:ea typeface="Arial"/>
                <a:cs typeface="Arial"/>
                <a:sym typeface="Arial"/>
              </a:rPr>
              <a:t>Does the adjustment required impose a disproportionate or undue burden?</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 </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Then ask participants to </a:t>
            </a:r>
            <a:r>
              <a:rPr lang="en-IN" sz="1200" b="1">
                <a:latin typeface="Arial"/>
                <a:ea typeface="Arial"/>
                <a:cs typeface="Arial"/>
                <a:sym typeface="Arial"/>
              </a:rPr>
              <a:t>answer yes/no</a:t>
            </a:r>
            <a:r>
              <a:rPr lang="en-IN" sz="1200">
                <a:latin typeface="Arial"/>
                <a:ea typeface="Arial"/>
                <a:cs typeface="Arial"/>
                <a:sym typeface="Arial"/>
              </a:rPr>
              <a:t> for each questions below. </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Answer guideline as follows:</a:t>
            </a:r>
            <a:endParaRPr lang="en-IN" sz="1200">
              <a:latin typeface="Calibri"/>
              <a:ea typeface="Calibri"/>
              <a:cs typeface="Calibri"/>
              <a:sym typeface="Calibri"/>
            </a:endParaRPr>
          </a:p>
          <a:p>
            <a:pPr marL="457200" lvl="0" indent="-342900" algn="just" rtl="0">
              <a:lnSpc>
                <a:spcPct val="107000"/>
              </a:lnSpc>
              <a:spcBef>
                <a:spcPts val="800"/>
              </a:spcBef>
              <a:spcAft>
                <a:spcPts val="0"/>
              </a:spcAft>
              <a:buSzPts val="1800"/>
              <a:buFont typeface="Arial"/>
              <a:buChar char="❏"/>
            </a:pPr>
            <a:r>
              <a:rPr lang="en-IN" sz="1200" b="1">
                <a:latin typeface="Arial"/>
                <a:ea typeface="Arial"/>
                <a:cs typeface="Arial"/>
                <a:sym typeface="Arial"/>
              </a:rPr>
              <a:t>Having a sign language interpreter for every community leadership meeting?</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Answers: Yes – When there is a person who has difficulties hearing one must be arranged for each meeting to allow for participation – it is neither too costly nor difficult to arrange when you network with OPDs, DPOs etc.</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endParaRPr lang="en-IN" sz="1200">
              <a:latin typeface="Calibri"/>
              <a:ea typeface="Calibri"/>
              <a:cs typeface="Calibri"/>
              <a:sym typeface="Calibri"/>
            </a:endParaRPr>
          </a:p>
          <a:p>
            <a:pPr marL="457200" lvl="0" indent="-342900" algn="just" rtl="0">
              <a:lnSpc>
                <a:spcPct val="107000"/>
              </a:lnSpc>
              <a:spcBef>
                <a:spcPts val="800"/>
              </a:spcBef>
              <a:spcAft>
                <a:spcPts val="0"/>
              </a:spcAft>
              <a:buSzPts val="1800"/>
              <a:buFont typeface="Arial"/>
              <a:buChar char="❏"/>
            </a:pPr>
            <a:r>
              <a:rPr lang="en-IN" sz="1200" b="1">
                <a:latin typeface="Arial"/>
                <a:ea typeface="Arial"/>
                <a:cs typeface="Arial"/>
                <a:sym typeface="Arial"/>
              </a:rPr>
              <a:t>Delivering disability awareness training to all humanitarian actors?</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Answer: Yes – This is capacity building an essential tool for the job.</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 </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b="1">
                <a:latin typeface="Arial"/>
                <a:ea typeface="Arial"/>
                <a:cs typeface="Arial"/>
                <a:sym typeface="Arial"/>
              </a:rPr>
              <a:t>Providing assistive technology to each identified persons with a disability?</a:t>
            </a:r>
            <a:endParaRPr lang="en-IN" sz="1200">
              <a:latin typeface="Calibri"/>
              <a:ea typeface="Calibri"/>
              <a:cs typeface="Calibri"/>
              <a:sym typeface="Calibri"/>
            </a:endParaRPr>
          </a:p>
          <a:p>
            <a:pPr marL="0" lvl="0" indent="0" algn="just" rtl="0">
              <a:lnSpc>
                <a:spcPct val="107000"/>
              </a:lnSpc>
              <a:spcBef>
                <a:spcPts val="800"/>
              </a:spcBef>
              <a:spcAft>
                <a:spcPts val="0"/>
              </a:spcAft>
              <a:buSzPts val="1400"/>
              <a:buNone/>
            </a:pPr>
            <a:r>
              <a:rPr lang="en-IN" sz="1200">
                <a:latin typeface="Arial"/>
                <a:ea typeface="Arial"/>
                <a:cs typeface="Arial"/>
                <a:sym typeface="Arial"/>
              </a:rPr>
              <a:t>Answer: No – Shared facilities where feasible would assist if budgets are restricted such as braille typewriter which can be accessed at a library facility, wheelchair / mobility options could be delivered through an entrepreneurship programme etc. with support where a person with a disability could acquire their own solutions (with financial support etc). </a:t>
            </a:r>
            <a:endParaRPr lang="en-IN" sz="1200">
              <a:latin typeface="Calibri"/>
              <a:ea typeface="Calibri"/>
              <a:cs typeface="Calibri"/>
              <a:sym typeface="Calibri"/>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083028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F47E85-11A9-EC33-7C6B-1B8712A69A66}"/>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10A69DB2-D3E0-39DB-7566-795EE02A6E3E}"/>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54F4964E-1665-E2D2-7898-92B748D08EF7}"/>
              </a:ext>
            </a:extLst>
          </p:cNvPr>
          <p:cNvSpPr>
            <a:spLocks noGrp="1"/>
          </p:cNvSpPr>
          <p:nvPr>
            <p:ph type="body" idx="1"/>
          </p:nvPr>
        </p:nvSpPr>
        <p:spPr/>
        <p:txBody>
          <a:bodyPr/>
          <a:lstStyle/>
          <a:p>
            <a:pPr marL="0" lvl="0" indent="0" algn="just" rtl="0">
              <a:lnSpc>
                <a:spcPct val="107000"/>
              </a:lnSpc>
              <a:spcBef>
                <a:spcPts val="0"/>
              </a:spcBef>
              <a:spcAft>
                <a:spcPts val="0"/>
              </a:spcAft>
              <a:buClr>
                <a:schemeClr val="dk1"/>
              </a:buClr>
              <a:buSzPts val="1200"/>
              <a:buFont typeface="Calibri"/>
              <a:buNone/>
            </a:pPr>
            <a:r>
              <a:rPr lang="en-IN" sz="1200" b="1">
                <a:latin typeface="Arial"/>
                <a:ea typeface="Arial"/>
                <a:cs typeface="Arial"/>
                <a:sym typeface="Arial"/>
              </a:rPr>
              <a:t>Facilitator notes:</a:t>
            </a:r>
          </a:p>
          <a:p>
            <a:pPr marL="0" lvl="0" indent="0" algn="just" rtl="0">
              <a:lnSpc>
                <a:spcPct val="107000"/>
              </a:lnSpc>
              <a:spcBef>
                <a:spcPts val="800"/>
              </a:spcBef>
              <a:spcAft>
                <a:spcPts val="0"/>
              </a:spcAft>
              <a:buClr>
                <a:schemeClr val="dk1"/>
              </a:buClr>
              <a:buSzPts val="1200"/>
              <a:buFont typeface="Calibri"/>
              <a:buNone/>
            </a:pPr>
            <a:endParaRPr lang="en-IN" sz="1200">
              <a:latin typeface="Arial"/>
              <a:ea typeface="Arial"/>
              <a:cs typeface="Arial"/>
              <a:sym typeface="Arial"/>
            </a:endParaRPr>
          </a:p>
          <a:p>
            <a:pPr marL="0" lvl="0" indent="0" algn="just" rtl="0">
              <a:lnSpc>
                <a:spcPct val="107000"/>
              </a:lnSpc>
              <a:spcBef>
                <a:spcPts val="800"/>
              </a:spcBef>
              <a:spcAft>
                <a:spcPts val="0"/>
              </a:spcAft>
              <a:buClr>
                <a:schemeClr val="dk1"/>
              </a:buClr>
              <a:buSzPts val="1200"/>
              <a:buFont typeface="Calibri"/>
              <a:buNone/>
            </a:pPr>
            <a:r>
              <a:rPr lang="en-IN" sz="1200">
                <a:latin typeface="Arial"/>
                <a:ea typeface="Arial"/>
                <a:cs typeface="Arial"/>
                <a:sym typeface="Arial"/>
              </a:rPr>
              <a:t>Adapt images to the context.</a:t>
            </a:r>
          </a:p>
        </p:txBody>
      </p:sp>
      <p:sp>
        <p:nvSpPr>
          <p:cNvPr id="4" name="Foliennummernplatzhalter 3">
            <a:extLst>
              <a:ext uri="{FF2B5EF4-FFF2-40B4-BE49-F238E27FC236}">
                <a16:creationId xmlns:a16="http://schemas.microsoft.com/office/drawing/2014/main" id="{66925E1E-1040-DD62-17E3-A406387960D1}"/>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59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150961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Clr>
                <a:schemeClr val="dk1"/>
              </a:buClr>
              <a:buSzPts val="1200"/>
              <a:buFont typeface="Calibri"/>
              <a:buNone/>
            </a:pPr>
            <a:r>
              <a:rPr lang="en-IN" sz="1200" b="1">
                <a:latin typeface="Arial"/>
                <a:ea typeface="Arial"/>
                <a:cs typeface="Arial"/>
                <a:sym typeface="Arial"/>
              </a:rPr>
              <a:t>Facilitator notes: </a:t>
            </a:r>
          </a:p>
          <a:p>
            <a:pPr marL="4572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Ask participants, what is inclusive budgeting? After some discussion on the definition, click and show the definition on the slide. </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Read the definition out loud, “Inclusive budgeting occurs when an organization, during its planning process, allocates funds to remove barriers and promote participation for persons with disabilities, and to provide targeted activities for persons with disabilities. Inclusive budgets should include costs for improving physical accessibility, providing reasonable accommodations, and providing specialized non-food items (NFIs), assistive devices, mobility equipment and accessible communications.”</a:t>
            </a:r>
          </a:p>
          <a:p>
            <a:pPr marL="4572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Say, that in the next slide we will look at the potential breakdown of budgeting for accessibility in FSN programmes.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58757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50000"/>
              </a:lnSpc>
              <a:buClr>
                <a:schemeClr val="dk1"/>
              </a:buClr>
              <a:buSzPts val="1100"/>
            </a:pPr>
            <a:r>
              <a:rPr lang="en-US" b="1">
                <a:latin typeface="Arial"/>
                <a:ea typeface="Arial"/>
                <a:cs typeface="Arial"/>
                <a:sym typeface="Arial"/>
              </a:rPr>
              <a:t>Facilitator Notes: </a:t>
            </a:r>
            <a:r>
              <a:rPr lang="en-US">
                <a:latin typeface="Arial"/>
                <a:ea typeface="Arial"/>
                <a:cs typeface="Arial"/>
                <a:sym typeface="Arial"/>
              </a:rPr>
              <a:t> </a:t>
            </a:r>
          </a:p>
          <a:p>
            <a:pPr marL="0" indent="0" algn="just">
              <a:lnSpc>
                <a:spcPct val="150000"/>
              </a:lnSpc>
              <a:spcBef>
                <a:spcPts val="836"/>
              </a:spcBef>
              <a:buClr>
                <a:schemeClr val="dk1"/>
              </a:buClr>
              <a:buSzPts val="1100"/>
            </a:pPr>
            <a:r>
              <a:rPr lang="en-US">
                <a:latin typeface="Arial"/>
                <a:ea typeface="Arial"/>
                <a:cs typeface="Arial"/>
                <a:sym typeface="Arial"/>
              </a:rPr>
              <a:t>This slide must be adapted to the tools used to assess participants' knowledge before and after the training (pre/post-tests) and to collect participants’ feedback and complaints. </a:t>
            </a:r>
            <a:r>
              <a:rPr lang="en-US" b="1">
                <a:latin typeface="Arial"/>
                <a:ea typeface="Arial"/>
                <a:cs typeface="Arial"/>
                <a:sym typeface="Arial"/>
              </a:rPr>
              <a:t>Please use your own organization’s feedback mechanism whether that’s a QR code or other tools.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7</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66565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just" rtl="0">
              <a:lnSpc>
                <a:spcPct val="107000"/>
              </a:lnSpc>
              <a:spcBef>
                <a:spcPts val="0"/>
              </a:spcBef>
              <a:spcAft>
                <a:spcPts val="0"/>
              </a:spcAft>
              <a:buClr>
                <a:schemeClr val="dk1"/>
              </a:buClr>
              <a:buSzPts val="1200"/>
              <a:buFont typeface="Calibri"/>
              <a:buNone/>
            </a:pPr>
            <a:r>
              <a:rPr lang="en-IN" sz="1800" b="1">
                <a:latin typeface="Arial"/>
                <a:ea typeface="Arial"/>
                <a:cs typeface="Arial"/>
                <a:sym typeface="Arial"/>
              </a:rPr>
              <a:t>Facilitator notes:</a:t>
            </a:r>
          </a:p>
          <a:p>
            <a:pPr marL="457200" lvl="0" indent="-342900" algn="just" rtl="0">
              <a:lnSpc>
                <a:spcPct val="107000"/>
              </a:lnSpc>
              <a:spcBef>
                <a:spcPts val="800"/>
              </a:spcBef>
              <a:spcAft>
                <a:spcPts val="0"/>
              </a:spcAft>
              <a:buSzPts val="1800"/>
              <a:buFont typeface="Arial"/>
              <a:buChar char="●"/>
            </a:pPr>
            <a:r>
              <a:rPr lang="en-IN" sz="1800">
                <a:latin typeface="Arial"/>
                <a:ea typeface="Arial"/>
                <a:cs typeface="Arial"/>
                <a:sym typeface="Arial"/>
              </a:rPr>
              <a:t>Budgeting for these components should be considered during the planning and design stage of the project cycle management. As a guide for programme design, estimates suggest that, to meet physical accessibility requirements you need to add 0.5 percent and 1 percent per budget. </a:t>
            </a:r>
          </a:p>
          <a:p>
            <a:pPr marL="0" lvl="0" indent="0" algn="just" rtl="0">
              <a:lnSpc>
                <a:spcPct val="107000"/>
              </a:lnSpc>
              <a:spcBef>
                <a:spcPts val="800"/>
              </a:spcBef>
              <a:spcAft>
                <a:spcPts val="0"/>
              </a:spcAft>
              <a:buSzPts val="1400"/>
              <a:buNone/>
            </a:pPr>
            <a:r>
              <a:rPr lang="en-IN" sz="1800" b="1">
                <a:latin typeface="Arial"/>
                <a:ea typeface="Arial"/>
                <a:cs typeface="Arial"/>
                <a:sym typeface="Arial"/>
              </a:rPr>
              <a:t>Highlight that it will be much more expensive to make an existing facility accessible, rather than planning it in the design phase.</a:t>
            </a:r>
            <a:endParaRPr lang="en-IN" sz="1800">
              <a:latin typeface="Arial"/>
              <a:ea typeface="Arial"/>
              <a:cs typeface="Arial"/>
              <a:sym typeface="Arial"/>
            </a:endParaRPr>
          </a:p>
          <a:p>
            <a:pPr marL="0" lvl="0" indent="0" algn="just" rtl="0">
              <a:lnSpc>
                <a:spcPct val="107000"/>
              </a:lnSpc>
              <a:spcBef>
                <a:spcPts val="800"/>
              </a:spcBef>
              <a:spcAft>
                <a:spcPts val="0"/>
              </a:spcAft>
              <a:buSzPts val="1400"/>
              <a:buNone/>
            </a:pPr>
            <a:r>
              <a:rPr lang="en-IN" sz="1800" b="1">
                <a:latin typeface="Arial"/>
                <a:ea typeface="Arial"/>
                <a:cs typeface="Arial"/>
                <a:sym typeface="Arial"/>
              </a:rPr>
              <a:t>Also remind that users – persons with disabilities – must be involved in the design of the facilities and other service provisions for food security and nutrition programmes. </a:t>
            </a:r>
            <a:endParaRPr lang="en-IN" sz="1800">
              <a:latin typeface="Arial"/>
              <a:ea typeface="Arial"/>
              <a:cs typeface="Arial"/>
              <a:sym typeface="Arial"/>
            </a:endParaRPr>
          </a:p>
          <a:p>
            <a:pPr marL="457200" lvl="0" indent="-342900" algn="just" rtl="0">
              <a:lnSpc>
                <a:spcPct val="107000"/>
              </a:lnSpc>
              <a:spcBef>
                <a:spcPts val="800"/>
              </a:spcBef>
              <a:spcAft>
                <a:spcPts val="0"/>
              </a:spcAft>
              <a:buSzPts val="1800"/>
              <a:buFont typeface="Arial"/>
              <a:buChar char="●"/>
            </a:pPr>
            <a:r>
              <a:rPr lang="en-IN" sz="1800">
                <a:latin typeface="Arial"/>
                <a:ea typeface="Arial"/>
                <a:cs typeface="Arial"/>
                <a:sym typeface="Arial"/>
              </a:rPr>
              <a:t>For non-food items and assistive devices provision consider budgeting at minimum 3 – 4 %, up to 7% of the budget. Another estimate recommendation is to budget 2- 7% for ensuring accessibility, reasonable accommodation and universal design of a project budget, depending on the sector and status of inclusiveness. </a:t>
            </a:r>
          </a:p>
          <a:p>
            <a:pPr marL="457200" lvl="0"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What accessibility, universal design and reasonable accommodation measures are common and require budgeting? Ask for input from participants. Then prompt with the following examples:</a:t>
            </a:r>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Workplace adjustments etc for staff with disabilities</a:t>
            </a:r>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Raising awareness on disability in communities​ through direct awareness and capacity building with OPDs and networks</a:t>
            </a:r>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Making building, facilities, infrastructure and tools accessible​</a:t>
            </a:r>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Providing information in different communication formats (Braille, audio, sign language interpretation, demonstrative instruction etc)​</a:t>
            </a:r>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Transport allowances for people with disabilities​</a:t>
            </a:r>
          </a:p>
          <a:p>
            <a:pPr marL="914400" lvl="1" indent="-342900" algn="just" rtl="0">
              <a:lnSpc>
                <a:spcPct val="107000"/>
              </a:lnSpc>
              <a:spcBef>
                <a:spcPts val="0"/>
              </a:spcBef>
              <a:spcAft>
                <a:spcPts val="0"/>
              </a:spcAft>
              <a:buSzPts val="1800"/>
              <a:buFont typeface="Arial"/>
              <a:buChar char="○"/>
            </a:pPr>
            <a:r>
              <a:rPr lang="en-IN" sz="1800">
                <a:latin typeface="Arial"/>
                <a:ea typeface="Arial"/>
                <a:cs typeface="Arial"/>
                <a:sym typeface="Arial"/>
              </a:rPr>
              <a:t>Targeted resource acquisition </a:t>
            </a:r>
            <a:r>
              <a:rPr lang="en-IN" sz="1800" err="1">
                <a:latin typeface="Arial"/>
                <a:ea typeface="Arial"/>
                <a:cs typeface="Arial"/>
                <a:sym typeface="Arial"/>
              </a:rPr>
              <a:t>eg</a:t>
            </a:r>
            <a:r>
              <a:rPr lang="en-IN" sz="1800">
                <a:latin typeface="Arial"/>
                <a:ea typeface="Arial"/>
                <a:cs typeface="Arial"/>
                <a:sym typeface="Arial"/>
              </a:rPr>
              <a:t> assistive devices, specific support and/or rehabilitation</a:t>
            </a: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61</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08512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a:t>
            </a:r>
          </a:p>
          <a:p>
            <a:pPr marL="0" lvl="0" indent="0" algn="l" rtl="0">
              <a:lnSpc>
                <a:spcPct val="100000"/>
              </a:lnSpc>
              <a:spcBef>
                <a:spcPts val="0"/>
              </a:spcBef>
              <a:spcAft>
                <a:spcPts val="0"/>
              </a:spcAft>
              <a:buSzPts val="1400"/>
              <a:buNone/>
            </a:pPr>
            <a:r>
              <a:rPr lang="en-IN" sz="1200">
                <a:latin typeface="Arial"/>
                <a:ea typeface="Arial"/>
                <a:cs typeface="Arial"/>
                <a:sym typeface="Arial"/>
              </a:rPr>
              <a:t>(Slide is hidden: If you have time, you can do this Group work which should take 30 minutes)</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This exercise builds directly on earlier work, participants should reuse their identified barriers, not start from scratch. This is a quick and simple exercise. </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Slide 54 shows examples of barriers and reasonable accommodation and universal design, this exercise expands them by adding budgeting.</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Give the groups 10-15 minutes with do a simple budget table</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Have the group present their budgets 15 minutes.</a:t>
            </a:r>
            <a:endParaRPr lang="en-IN" sz="1200" b="1">
              <a:latin typeface="Arial"/>
              <a:ea typeface="Arial"/>
              <a:cs typeface="Arial"/>
              <a:sym typeface="Arial"/>
            </a:endParaRPr>
          </a:p>
          <a:p>
            <a:pPr marL="0" lvl="0" indent="0" algn="l" rtl="0">
              <a:lnSpc>
                <a:spcPct val="115000"/>
              </a:lnSpc>
              <a:spcBef>
                <a:spcPts val="1400"/>
              </a:spcBef>
              <a:spcAft>
                <a:spcPts val="0"/>
              </a:spcAft>
              <a:buClr>
                <a:schemeClr val="dk1"/>
              </a:buClr>
              <a:buSzPts val="1100"/>
              <a:buFont typeface="Arial"/>
              <a:buNone/>
            </a:pPr>
            <a:r>
              <a:rPr lang="en-IN" sz="1200" b="1">
                <a:latin typeface="Arial"/>
                <a:ea typeface="Arial"/>
                <a:cs typeface="Arial"/>
                <a:sym typeface="Arial"/>
              </a:rPr>
              <a:t>Ask these questions during the debrief:</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What solutions were low-cost, high impact?</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What would you prioritize with limited budget?</a:t>
            </a:r>
          </a:p>
          <a:p>
            <a:pPr marL="0" lvl="0" indent="0" algn="l" rtl="0">
              <a:lnSpc>
                <a:spcPct val="100000"/>
              </a:lnSpc>
              <a:spcBef>
                <a:spcPts val="1200"/>
              </a:spcBef>
              <a:spcAft>
                <a:spcPts val="0"/>
              </a:spcAft>
              <a:buSzPts val="1400"/>
              <a:buNone/>
            </a:pPr>
            <a:endParaRPr lang="en-IN" sz="1200">
              <a:latin typeface="Arial"/>
              <a:ea typeface="Arial"/>
              <a:cs typeface="Arial"/>
              <a:sym typeface="Arial"/>
            </a:endParaRPr>
          </a:p>
          <a:p>
            <a:endParaRPr lang="en-IN"/>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62</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97706100"/>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just" rtl="0">
              <a:lnSpc>
                <a:spcPct val="107000"/>
              </a:lnSpc>
              <a:spcBef>
                <a:spcPts val="0"/>
              </a:spcBef>
              <a:spcAft>
                <a:spcPts val="0"/>
              </a:spcAft>
              <a:buClr>
                <a:schemeClr val="dk1"/>
              </a:buClr>
              <a:buSzPts val="1800"/>
              <a:buFont typeface="Arial"/>
              <a:buNone/>
            </a:pPr>
            <a:r>
              <a:rPr lang="en-IN" sz="1200" b="1">
                <a:latin typeface="Arial"/>
                <a:ea typeface="Arial"/>
                <a:cs typeface="Arial"/>
                <a:sym typeface="Arial"/>
              </a:rPr>
              <a:t>Facilitator Notes:</a:t>
            </a:r>
          </a:p>
          <a:p>
            <a:pPr marL="0" marR="0" lvl="0" indent="0" algn="just" rtl="0">
              <a:lnSpc>
                <a:spcPct val="107000"/>
              </a:lnSpc>
              <a:spcBef>
                <a:spcPts val="0"/>
              </a:spcBef>
              <a:spcAft>
                <a:spcPts val="0"/>
              </a:spcAft>
              <a:buClr>
                <a:schemeClr val="dk1"/>
              </a:buClr>
              <a:buSzPts val="1800"/>
              <a:buFont typeface="Arial"/>
              <a:buNone/>
            </a:pPr>
            <a:endParaRPr lang="en-IN" sz="1200">
              <a:latin typeface="Arial"/>
              <a:ea typeface="Arial"/>
              <a:cs typeface="Arial"/>
              <a:sym typeface="Arial"/>
            </a:endParaRPr>
          </a:p>
          <a:p>
            <a:pPr marL="0" marR="0" lvl="0" indent="0" algn="just" rtl="0">
              <a:lnSpc>
                <a:spcPct val="107000"/>
              </a:lnSpc>
              <a:spcBef>
                <a:spcPts val="0"/>
              </a:spcBef>
              <a:spcAft>
                <a:spcPts val="0"/>
              </a:spcAft>
              <a:buClr>
                <a:schemeClr val="dk1"/>
              </a:buClr>
              <a:buSzPts val="1800"/>
              <a:buFont typeface="Arial"/>
              <a:buNone/>
            </a:pPr>
            <a:r>
              <a:rPr lang="en-IN" sz="1200">
                <a:latin typeface="Arial"/>
                <a:ea typeface="Arial"/>
                <a:cs typeface="Arial"/>
                <a:sym typeface="Arial"/>
              </a:rPr>
              <a:t>There are several critical success factors, we will discuss now:</a:t>
            </a:r>
          </a:p>
          <a:p>
            <a:pPr marL="228600" lvl="0" indent="-228600" algn="just" rtl="0">
              <a:lnSpc>
                <a:spcPct val="107000"/>
              </a:lnSpc>
              <a:spcBef>
                <a:spcPts val="800"/>
              </a:spcBef>
              <a:spcAft>
                <a:spcPts val="0"/>
              </a:spcAft>
              <a:buClr>
                <a:schemeClr val="dk1"/>
              </a:buClr>
              <a:buSzPts val="1800"/>
              <a:buAutoNum type="arabicParenR"/>
            </a:pPr>
            <a:r>
              <a:rPr lang="en-IN" sz="1200">
                <a:latin typeface="Arial"/>
                <a:ea typeface="Arial"/>
                <a:cs typeface="Arial"/>
                <a:sym typeface="Arial"/>
              </a:rPr>
              <a:t>When to start thinking about Accessibility, Reasonable Accommodation and Universal design</a:t>
            </a:r>
          </a:p>
          <a:p>
            <a:pPr marL="228600" lvl="0" indent="-228600" algn="just" rtl="0">
              <a:lnSpc>
                <a:spcPct val="107000"/>
              </a:lnSpc>
              <a:spcBef>
                <a:spcPts val="800"/>
              </a:spcBef>
              <a:spcAft>
                <a:spcPts val="0"/>
              </a:spcAft>
              <a:buClr>
                <a:schemeClr val="dk1"/>
              </a:buClr>
              <a:buSzPts val="1800"/>
              <a:buAutoNum type="arabicParenR"/>
            </a:pPr>
            <a:r>
              <a:rPr lang="en-IN" sz="1200">
                <a:latin typeface="Arial"/>
                <a:ea typeface="Arial"/>
                <a:cs typeface="Arial"/>
                <a:sym typeface="Arial"/>
              </a:rPr>
              <a:t>Reflections about the impact of accessibility on individuals access to services and participation in the community. </a:t>
            </a:r>
          </a:p>
          <a:p>
            <a:pPr marL="342900" lvl="0" indent="-342900" algn="just" rtl="0">
              <a:lnSpc>
                <a:spcPct val="107000"/>
              </a:lnSpc>
              <a:spcBef>
                <a:spcPts val="800"/>
              </a:spcBef>
              <a:spcAft>
                <a:spcPts val="0"/>
              </a:spcAft>
              <a:buClr>
                <a:schemeClr val="dk1"/>
              </a:buClr>
              <a:buSzPts val="1800"/>
              <a:buChar char="●"/>
            </a:pPr>
            <a:r>
              <a:rPr lang="en-IN" sz="1200">
                <a:latin typeface="Arial"/>
                <a:ea typeface="Arial"/>
                <a:cs typeface="Arial"/>
                <a:sym typeface="Arial"/>
              </a:rPr>
              <a:t>Accessibility is about ensuring unbroken chain of movement – location, layout, communication supports, comm techniques, adverts &amp; invitations</a:t>
            </a:r>
          </a:p>
          <a:p>
            <a:pPr marL="342900" lvl="0" indent="-342900" algn="just" rtl="0">
              <a:lnSpc>
                <a:spcPct val="107000"/>
              </a:lnSpc>
              <a:spcBef>
                <a:spcPts val="0"/>
              </a:spcBef>
              <a:spcAft>
                <a:spcPts val="0"/>
              </a:spcAft>
              <a:buClr>
                <a:schemeClr val="dk1"/>
              </a:buClr>
              <a:buSzPts val="1800"/>
              <a:buChar char="●"/>
            </a:pPr>
            <a:r>
              <a:rPr lang="en-IN" sz="1200">
                <a:latin typeface="Arial"/>
                <a:ea typeface="Arial"/>
                <a:cs typeface="Arial"/>
                <a:sym typeface="Arial"/>
              </a:rPr>
              <a:t>Aligning to standards is often seen as a technical matter – but is should also be seen as an actionable reflex – use guidelines to enable the practical application of these standards </a:t>
            </a:r>
            <a:r>
              <a:rPr lang="en-IN" sz="1200" err="1">
                <a:latin typeface="Arial"/>
                <a:ea typeface="Arial"/>
                <a:cs typeface="Arial"/>
                <a:sym typeface="Arial"/>
              </a:rPr>
              <a:t>eg</a:t>
            </a:r>
            <a:r>
              <a:rPr lang="en-IN" sz="1200">
                <a:latin typeface="Arial"/>
                <a:ea typeface="Arial"/>
                <a:cs typeface="Arial"/>
                <a:sym typeface="Arial"/>
              </a:rPr>
              <a:t> IASC Guidelines. </a:t>
            </a:r>
          </a:p>
          <a:p>
            <a:pPr marL="342900" lvl="0" indent="-342900" algn="just" rtl="0">
              <a:lnSpc>
                <a:spcPct val="107000"/>
              </a:lnSpc>
              <a:spcBef>
                <a:spcPts val="0"/>
              </a:spcBef>
              <a:spcAft>
                <a:spcPts val="0"/>
              </a:spcAft>
              <a:buClr>
                <a:schemeClr val="dk1"/>
              </a:buClr>
              <a:buSzPts val="1800"/>
              <a:buFont typeface="Noto Sans Symbols"/>
              <a:buChar char="●"/>
            </a:pPr>
            <a:r>
              <a:rPr lang="en-IN" sz="1200">
                <a:latin typeface="Arial"/>
                <a:ea typeface="Arial"/>
                <a:cs typeface="Arial"/>
                <a:sym typeface="Arial"/>
              </a:rPr>
              <a:t>Accessibility in supply chain – it relies on procurement. Consider when contracting to external consultants, clear specifications in </a:t>
            </a:r>
            <a:r>
              <a:rPr lang="en-IN" sz="1200" err="1">
                <a:latin typeface="Arial"/>
                <a:ea typeface="Arial"/>
                <a:cs typeface="Arial"/>
                <a:sym typeface="Arial"/>
              </a:rPr>
              <a:t>ToRs</a:t>
            </a:r>
            <a:r>
              <a:rPr lang="en-IN" sz="1200">
                <a:latin typeface="Arial"/>
                <a:ea typeface="Arial"/>
                <a:cs typeface="Arial"/>
                <a:sym typeface="Arial"/>
              </a:rPr>
              <a:t> for builders etc,  educate architects/engineers and accessibility experts where needed </a:t>
            </a:r>
            <a:r>
              <a:rPr lang="en-IN" sz="1200" err="1">
                <a:latin typeface="Arial"/>
                <a:ea typeface="Arial"/>
                <a:cs typeface="Arial"/>
                <a:sym typeface="Arial"/>
              </a:rPr>
              <a:t>ie</a:t>
            </a:r>
            <a:r>
              <a:rPr lang="en-IN" sz="1200">
                <a:latin typeface="Arial"/>
                <a:ea typeface="Arial"/>
                <a:cs typeface="Arial"/>
                <a:sym typeface="Arial"/>
              </a:rPr>
              <a:t> ensure that accessible design, accessibility and reasonable accommodation is practiced amongst internal and external stakeholders</a:t>
            </a:r>
          </a:p>
          <a:p>
            <a:pPr marL="342900" lvl="0" indent="-342900" algn="just" rtl="0">
              <a:lnSpc>
                <a:spcPct val="107000"/>
              </a:lnSpc>
              <a:spcBef>
                <a:spcPts val="0"/>
              </a:spcBef>
              <a:spcAft>
                <a:spcPts val="0"/>
              </a:spcAft>
              <a:buClr>
                <a:schemeClr val="dk1"/>
              </a:buClr>
              <a:buSzPts val="1800"/>
              <a:buFont typeface="Noto Sans Symbols"/>
              <a:buChar char="●"/>
            </a:pPr>
            <a:r>
              <a:rPr lang="en-IN" sz="1200">
                <a:latin typeface="Arial"/>
                <a:ea typeface="Arial"/>
                <a:cs typeface="Arial"/>
                <a:sym typeface="Arial"/>
              </a:rPr>
              <a:t>Participative dialogue must be included in all areas of humanitarian action through ensuring accessible communication channels and formats throughout</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63</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233097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SzPts val="1400"/>
              <a:buNone/>
            </a:pPr>
            <a:r>
              <a:rPr lang="en-IN" sz="1200">
                <a:latin typeface="Arial"/>
                <a:ea typeface="Arial"/>
                <a:cs typeface="Arial"/>
                <a:sym typeface="Arial"/>
              </a:rPr>
              <a:t>Explain that in the IASC guidelines, in the Chapter 14 - Food Security &amp; Nutrition, there are some important recommendations on accessibility, to address barriers that persons with disabilities face in humanitarian context. Below are detailed the recommendations listed on this slide: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Identify and monitor barriers that impede the ability of persons with disabilities to access food security and nutrition services. </a:t>
            </a: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Provide reasonable accommodations to promote inclusion, for example by providing assistive devices, and organize outreach to facilitate full inclusion of persons with disabilities in FSN services. </a:t>
            </a:r>
          </a:p>
          <a:p>
            <a:pPr marL="171450" lvl="0" indent="-171450" algn="l" rtl="0">
              <a:lnSpc>
                <a:spcPct val="100000"/>
              </a:lnSpc>
              <a:spcBef>
                <a:spcPts val="0"/>
              </a:spcBef>
              <a:spcAft>
                <a:spcPts val="0"/>
              </a:spcAft>
              <a:buClr>
                <a:schemeClr val="dk1"/>
              </a:buClr>
              <a:buSzPts val="1800"/>
              <a:buChar char="●"/>
            </a:pPr>
            <a:r>
              <a:rPr lang="en-IN" sz="1200">
                <a:latin typeface="Arial"/>
                <a:ea typeface="Arial"/>
                <a:cs typeface="Arial"/>
                <a:sym typeface="Arial"/>
              </a:rPr>
              <a:t>Allocate and mobilize resources for inclusive food security and nutrition interventions that are accessible to and target persons with disabilities. Set up coordination arrangements. Allocate sufficient resources in the budget to cover accessibility and inclusion costs. </a:t>
            </a:r>
          </a:p>
          <a:p>
            <a:pPr marL="171450" lvl="0" indent="-171450" algn="l" rtl="0">
              <a:lnSpc>
                <a:spcPct val="100000"/>
              </a:lnSpc>
              <a:spcBef>
                <a:spcPts val="0"/>
              </a:spcBef>
              <a:spcAft>
                <a:spcPts val="0"/>
              </a:spcAft>
              <a:buSzPts val="1800"/>
              <a:buChar char="●"/>
            </a:pPr>
            <a:r>
              <a:rPr lang="en-IN" sz="1200">
                <a:latin typeface="Arial"/>
                <a:ea typeface="Arial"/>
                <a:cs typeface="Arial"/>
                <a:sym typeface="Arial"/>
              </a:rPr>
              <a:t>Make available all assessments and reporting tools, and information related to food security and nutrition, in multiple accessible formats. Consider the requirements of persons with hearing, visual, intellectual and psychosocial disabilities. </a:t>
            </a:r>
          </a:p>
          <a:p>
            <a:pPr marL="45720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You can give the following additional recommendations for FSN:</a:t>
            </a: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Safety and dignity:</a:t>
            </a:r>
          </a:p>
          <a:p>
            <a:pPr marL="457200" lvl="0" indent="-342900" algn="l" rtl="0">
              <a:lnSpc>
                <a:spcPct val="115000"/>
              </a:lnSpc>
              <a:spcBef>
                <a:spcPts val="1200"/>
              </a:spcBef>
              <a:spcAft>
                <a:spcPts val="0"/>
              </a:spcAft>
              <a:buClr>
                <a:schemeClr val="dk1"/>
              </a:buClr>
              <a:buSzPts val="1800"/>
              <a:buChar char="●"/>
            </a:pPr>
            <a:r>
              <a:rPr lang="en-IN" sz="1200">
                <a:latin typeface="Arial"/>
                <a:ea typeface="Arial"/>
                <a:cs typeface="Arial"/>
                <a:sym typeface="Arial"/>
              </a:rPr>
              <a:t>Ensure to include measures to prevent harm, exploitation, abuse, and exclusion</a:t>
            </a:r>
          </a:p>
          <a:p>
            <a:pPr marL="457200" lvl="0" indent="-342900" algn="l" rtl="0">
              <a:lnSpc>
                <a:spcPct val="115000"/>
              </a:lnSpc>
              <a:spcBef>
                <a:spcPts val="0"/>
              </a:spcBef>
              <a:spcAft>
                <a:spcPts val="0"/>
              </a:spcAft>
              <a:buClr>
                <a:schemeClr val="dk1"/>
              </a:buClr>
              <a:buSzPts val="1800"/>
              <a:buChar char="●"/>
            </a:pPr>
            <a:r>
              <a:rPr lang="en-IN" sz="1200">
                <a:latin typeface="Arial"/>
                <a:ea typeface="Arial"/>
                <a:cs typeface="Arial"/>
                <a:sym typeface="Arial"/>
              </a:rPr>
              <a:t>Respectful treatment, privacy, and culturally appropriate approaches</a:t>
            </a:r>
          </a:p>
          <a:p>
            <a:pPr marL="0" lvl="0" indent="0" algn="l" rtl="0">
              <a:lnSpc>
                <a:spcPct val="100000"/>
              </a:lnSpc>
              <a:spcBef>
                <a:spcPts val="1200"/>
              </a:spcBef>
              <a:spcAft>
                <a:spcPts val="0"/>
              </a:spcAft>
              <a:buClr>
                <a:schemeClr val="dk1"/>
              </a:buClr>
              <a:buSzPts val="1200"/>
              <a:buFont typeface="Arial"/>
              <a:buNone/>
            </a:pPr>
            <a:r>
              <a:rPr lang="en-IN" sz="1200">
                <a:latin typeface="Arial"/>
                <a:ea typeface="Arial"/>
                <a:cs typeface="Arial"/>
                <a:sym typeface="Arial"/>
              </a:rPr>
              <a:t>Location and surroundings: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Adapt and use </a:t>
            </a:r>
            <a:r>
              <a:rPr lang="en-IN" sz="1200" i="0">
                <a:latin typeface="Arial"/>
                <a:ea typeface="Arial"/>
                <a:cs typeface="Arial"/>
                <a:sym typeface="Arial"/>
              </a:rPr>
              <a:t>RECU </a:t>
            </a:r>
            <a:r>
              <a:rPr lang="en-IN" sz="1200">
                <a:latin typeface="Arial"/>
                <a:ea typeface="Arial"/>
                <a:cs typeface="Arial"/>
                <a:sym typeface="Arial"/>
              </a:rPr>
              <a:t>approach to access FSN facilities</a:t>
            </a: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Make sure to conduct an accessibility audit for both physical and non-physical factors</a:t>
            </a: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Planning and monitoring:</a:t>
            </a:r>
          </a:p>
          <a:p>
            <a:pPr marL="457200" lvl="0" indent="-342900" algn="l" rtl="0">
              <a:lnSpc>
                <a:spcPct val="100000"/>
              </a:lnSpc>
              <a:spcBef>
                <a:spcPts val="0"/>
              </a:spcBef>
              <a:spcAft>
                <a:spcPts val="0"/>
              </a:spcAft>
              <a:buSzPts val="1800"/>
              <a:buFont typeface="Arial"/>
              <a:buChar char="●"/>
            </a:pPr>
            <a:r>
              <a:rPr lang="en-IN" sz="1200" i="0">
                <a:latin typeface="Arial"/>
                <a:ea typeface="Arial"/>
                <a:cs typeface="Arial"/>
                <a:sym typeface="Arial"/>
              </a:rPr>
              <a:t>Inclusive consultations in the planning stage to adapt programmes</a:t>
            </a:r>
            <a:endParaRPr lang="en-IN" sz="1200">
              <a:latin typeface="Arial"/>
              <a:ea typeface="Arial"/>
              <a:cs typeface="Arial"/>
              <a:sym typeface="Arial"/>
            </a:endParaRPr>
          </a:p>
          <a:p>
            <a:pPr marL="457200" lvl="0" indent="-342900" algn="l" rtl="0">
              <a:lnSpc>
                <a:spcPct val="100000"/>
              </a:lnSpc>
              <a:spcBef>
                <a:spcPts val="0"/>
              </a:spcBef>
              <a:spcAft>
                <a:spcPts val="0"/>
              </a:spcAft>
              <a:buSzPts val="1800"/>
              <a:buFont typeface="Arial"/>
              <a:buChar char="●"/>
            </a:pPr>
            <a:r>
              <a:rPr lang="en-IN" sz="1200">
                <a:latin typeface="Arial"/>
                <a:ea typeface="Arial"/>
                <a:cs typeface="Arial"/>
                <a:sym typeface="Arial"/>
              </a:rPr>
              <a:t>Inclusive budgeting</a:t>
            </a:r>
          </a:p>
          <a:p>
            <a:pPr marL="457200" lvl="0" indent="-342900" algn="l" rtl="0">
              <a:lnSpc>
                <a:spcPct val="100000"/>
              </a:lnSpc>
              <a:spcBef>
                <a:spcPts val="0"/>
              </a:spcBef>
              <a:spcAft>
                <a:spcPts val="0"/>
              </a:spcAft>
              <a:buSzPts val="1800"/>
              <a:buFont typeface="Arial"/>
              <a:buChar char="●"/>
            </a:pPr>
            <a:r>
              <a:rPr lang="en-IN" sz="1200" i="0">
                <a:latin typeface="Arial"/>
                <a:ea typeface="Arial"/>
                <a:cs typeface="Arial"/>
                <a:sym typeface="Arial"/>
              </a:rPr>
              <a:t>Inclusive monitoring and evaluation indicators</a:t>
            </a:r>
            <a:r>
              <a:rPr lang="en-IN" sz="1200">
                <a:latin typeface="Arial"/>
                <a:ea typeface="Arial"/>
                <a:cs typeface="Arial"/>
                <a:sym typeface="Arial"/>
              </a:rPr>
              <a:t> </a:t>
            </a:r>
            <a:endParaRPr lang="en-IN" sz="1200" i="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200"/>
              <a:buFont typeface="Arial"/>
              <a:buNone/>
            </a:pPr>
            <a:r>
              <a:rPr lang="en-IN" sz="1200">
                <a:latin typeface="Arial"/>
                <a:ea typeface="Arial"/>
                <a:cs typeface="Arial"/>
                <a:sym typeface="Arial"/>
              </a:rPr>
              <a:t>Then, explain that to be able to apply those recommendations, FSN actors must design inclusive budgeting. This is the topic of the next slides.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64</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556266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lvl="0" indent="0" algn="l" rtl="0">
              <a:lnSpc>
                <a:spcPct val="100000"/>
              </a:lnSpc>
              <a:spcBef>
                <a:spcPts val="0"/>
              </a:spcBef>
              <a:spcAft>
                <a:spcPts val="0"/>
              </a:spcAft>
              <a:buSzPts val="1400"/>
              <a:buNone/>
            </a:pPr>
            <a:endParaRPr lang="en-IN" sz="1200">
              <a:latin typeface="Arial"/>
              <a:ea typeface="Arial"/>
              <a:cs typeface="Arial"/>
              <a:sym typeface="Arial"/>
            </a:endParaRPr>
          </a:p>
          <a:p>
            <a:pPr marL="0" lvl="0" indent="0" algn="l" rtl="0">
              <a:lnSpc>
                <a:spcPct val="100000"/>
              </a:lnSpc>
              <a:spcBef>
                <a:spcPts val="0"/>
              </a:spcBef>
              <a:spcAft>
                <a:spcPts val="0"/>
              </a:spcAft>
              <a:buClr>
                <a:schemeClr val="dk1"/>
              </a:buClr>
              <a:buSzPts val="1400"/>
              <a:buFont typeface="Arial"/>
              <a:buNone/>
            </a:pPr>
            <a:r>
              <a:rPr lang="en-IN" sz="1200">
                <a:latin typeface="Arial"/>
                <a:ea typeface="Arial"/>
                <a:cs typeface="Arial"/>
                <a:sym typeface="Arial"/>
              </a:rPr>
              <a:t>Kindly summary each in 1 bullet point: </a:t>
            </a:r>
          </a:p>
          <a:p>
            <a:pPr marL="457200" lvl="0" indent="-342900" algn="l" rtl="0">
              <a:lnSpc>
                <a:spcPct val="100000"/>
              </a:lnSpc>
              <a:spcBef>
                <a:spcPts val="0"/>
              </a:spcBef>
              <a:spcAft>
                <a:spcPts val="0"/>
              </a:spcAft>
              <a:buSzPts val="1800"/>
              <a:buChar char="●"/>
            </a:pPr>
            <a:r>
              <a:rPr lang="en-IN" sz="1200">
                <a:latin typeface="Arial"/>
                <a:ea typeface="Arial"/>
                <a:cs typeface="Arial"/>
                <a:sym typeface="Arial"/>
              </a:rPr>
              <a:t>Universal design </a:t>
            </a:r>
          </a:p>
          <a:p>
            <a:pPr marL="457200" lvl="0" indent="-342900" algn="l" rtl="0">
              <a:lnSpc>
                <a:spcPct val="100000"/>
              </a:lnSpc>
              <a:spcBef>
                <a:spcPts val="0"/>
              </a:spcBef>
              <a:spcAft>
                <a:spcPts val="0"/>
              </a:spcAft>
              <a:buSzPts val="1800"/>
              <a:buChar char="●"/>
            </a:pPr>
            <a:r>
              <a:rPr lang="en-IN" sz="1200">
                <a:latin typeface="Arial"/>
                <a:ea typeface="Arial"/>
                <a:cs typeface="Arial"/>
                <a:sym typeface="Arial"/>
              </a:rPr>
              <a:t>Accessibility </a:t>
            </a:r>
          </a:p>
          <a:p>
            <a:pPr marL="457200" lvl="0" indent="-342900" algn="l" rtl="0">
              <a:lnSpc>
                <a:spcPct val="100000"/>
              </a:lnSpc>
              <a:spcBef>
                <a:spcPts val="0"/>
              </a:spcBef>
              <a:spcAft>
                <a:spcPts val="0"/>
              </a:spcAft>
              <a:buSzPts val="1800"/>
              <a:buChar char="●"/>
            </a:pPr>
            <a:r>
              <a:rPr lang="en-IN" sz="1200">
                <a:latin typeface="Arial"/>
                <a:ea typeface="Arial"/>
                <a:cs typeface="Arial"/>
                <a:sym typeface="Arial"/>
              </a:rPr>
              <a:t>Reasonable Accommodation </a:t>
            </a:r>
          </a:p>
          <a:p>
            <a:pPr marL="457200" lvl="0" indent="-342900" algn="l" rtl="0">
              <a:lnSpc>
                <a:spcPct val="100000"/>
              </a:lnSpc>
              <a:spcBef>
                <a:spcPts val="0"/>
              </a:spcBef>
              <a:spcAft>
                <a:spcPts val="0"/>
              </a:spcAft>
              <a:buSzPts val="1800"/>
              <a:buChar char="●"/>
            </a:pPr>
            <a:r>
              <a:rPr lang="en-IN" sz="1200">
                <a:latin typeface="Arial"/>
                <a:ea typeface="Arial"/>
                <a:cs typeface="Arial"/>
                <a:sym typeface="Arial"/>
              </a:rPr>
              <a:t>Inclusive Budgeting </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65</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608369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325FB-12F4-3CC0-D1E6-3343E52F3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A4893C4-9287-EA90-99C1-4D0C6939BF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A95461-A40C-3C8E-0A91-3D4FB1F74168}"/>
              </a:ext>
            </a:extLst>
          </p:cNvPr>
          <p:cNvSpPr>
            <a:spLocks noGrp="1"/>
          </p:cNvSpPr>
          <p:nvPr>
            <p:ph type="body" idx="1"/>
          </p:nvPr>
        </p:nvSpPr>
        <p:spPr/>
        <p:txBody>
          <a:bodyPr/>
          <a:lstStyle/>
          <a:p>
            <a:pPr marL="0" lvl="0" indent="0" algn="just" rtl="0">
              <a:lnSpc>
                <a:spcPct val="150000"/>
              </a:lnSpc>
              <a:spcBef>
                <a:spcPts val="0"/>
              </a:spcBef>
              <a:spcAft>
                <a:spcPts val="0"/>
              </a:spcAft>
              <a:buClr>
                <a:schemeClr val="dk1"/>
              </a:buClr>
              <a:buSzPts val="1100"/>
              <a:buFont typeface="Arial"/>
              <a:buNone/>
            </a:pPr>
            <a:r>
              <a:rPr lang="en-US" sz="1200" b="1">
                <a:latin typeface="Arial"/>
                <a:ea typeface="Arial"/>
                <a:cs typeface="Arial"/>
                <a:sym typeface="Arial"/>
              </a:rPr>
              <a:t>Facilitator Notes:</a:t>
            </a:r>
          </a:p>
          <a:p>
            <a:pPr marL="0" lvl="0" indent="0" algn="just" rtl="0">
              <a:lnSpc>
                <a:spcPct val="150000"/>
              </a:lnSpc>
              <a:spcBef>
                <a:spcPts val="0"/>
              </a:spcBef>
              <a:spcAft>
                <a:spcPts val="0"/>
              </a:spcAft>
              <a:buClr>
                <a:schemeClr val="dk1"/>
              </a:buClr>
              <a:buSzPts val="1100"/>
              <a:buFont typeface="Arial"/>
              <a:buNone/>
            </a:pPr>
            <a:r>
              <a:rPr lang="en-US" sz="1200" b="0">
                <a:latin typeface="Arial"/>
                <a:ea typeface="Arial"/>
                <a:cs typeface="Arial"/>
                <a:sym typeface="Arial"/>
              </a:rPr>
              <a:t>At end of module 1 you can provide an overview of the other modules of the training package. If you only use specific modules in the training, you can just display those used (e.g. M1, M2, M4, M5). The objective is to ensure the participants know what to expect still, which module they finished and what is next.</a:t>
            </a:r>
          </a:p>
        </p:txBody>
      </p:sp>
      <p:sp>
        <p:nvSpPr>
          <p:cNvPr id="4" name="Slide Number Placeholder 3">
            <a:extLst>
              <a:ext uri="{FF2B5EF4-FFF2-40B4-BE49-F238E27FC236}">
                <a16:creationId xmlns:a16="http://schemas.microsoft.com/office/drawing/2014/main" id="{1684266B-2947-9843-BD79-DD5555F4857F}"/>
              </a:ext>
            </a:extLst>
          </p:cNvPr>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66</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51489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gn="l" rtl="0">
              <a:lnSpc>
                <a:spcPct val="120000"/>
              </a:lnSpc>
              <a:spcBef>
                <a:spcPts val="0"/>
              </a:spcBef>
              <a:spcAft>
                <a:spcPts val="0"/>
              </a:spcAft>
              <a:buSzPts val="1400"/>
              <a:buNone/>
            </a:pPr>
            <a:r>
              <a:rPr lang="en-IN" sz="1200" b="1">
                <a:latin typeface="Arial"/>
                <a:ea typeface="Arial"/>
                <a:cs typeface="Arial"/>
                <a:sym typeface="Arial"/>
              </a:rPr>
              <a:t>END OF TRAINING</a:t>
            </a:r>
          </a:p>
          <a:p>
            <a:pPr marL="0" lvl="0" indent="0" algn="l" rtl="0">
              <a:lnSpc>
                <a:spcPct val="107916"/>
              </a:lnSpc>
              <a:spcBef>
                <a:spcPts val="0"/>
              </a:spcBef>
              <a:spcAft>
                <a:spcPts val="0"/>
              </a:spcAft>
              <a:buClr>
                <a:schemeClr val="dk1"/>
              </a:buClr>
              <a:buSzPts val="1100"/>
              <a:buFont typeface="Arial"/>
              <a:buNone/>
            </a:pPr>
            <a:r>
              <a:rPr lang="en-IN" sz="1200" b="1">
                <a:latin typeface="Arial"/>
                <a:ea typeface="Arial"/>
                <a:cs typeface="Arial"/>
                <a:sym typeface="Arial"/>
              </a:rPr>
              <a:t>Wrap Up:</a:t>
            </a:r>
            <a:endParaRPr lang="en-IN" sz="1200" b="1" u="sng">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IN" sz="1200" b="1">
                <a:latin typeface="Arial"/>
                <a:ea typeface="Arial"/>
                <a:cs typeface="Arial"/>
                <a:sym typeface="Arial"/>
              </a:rPr>
              <a:t>Facilitator to say face to face:</a:t>
            </a:r>
          </a:p>
          <a:p>
            <a:pPr marL="0" lvl="0" indent="0" algn="l" rtl="0">
              <a:lnSpc>
                <a:spcPct val="107916"/>
              </a:lnSpc>
              <a:spcBef>
                <a:spcPts val="800"/>
              </a:spcBef>
              <a:spcAft>
                <a:spcPts val="0"/>
              </a:spcAft>
              <a:buClr>
                <a:schemeClr val="dk1"/>
              </a:buClr>
              <a:buSzPts val="1100"/>
              <a:buFont typeface="Arial"/>
              <a:buNone/>
            </a:pPr>
            <a:r>
              <a:rPr lang="en-IN" sz="1200">
                <a:latin typeface="Arial"/>
                <a:ea typeface="Arial"/>
                <a:cs typeface="Arial"/>
                <a:sym typeface="Arial"/>
              </a:rPr>
              <a:t>Thank you for your participation, please complete the evaluation form handed to you</a:t>
            </a:r>
          </a:p>
          <a:p>
            <a:pPr marL="0" lvl="0" indent="0" algn="l" rtl="0">
              <a:lnSpc>
                <a:spcPct val="107916"/>
              </a:lnSpc>
              <a:spcBef>
                <a:spcPts val="800"/>
              </a:spcBef>
              <a:spcAft>
                <a:spcPts val="0"/>
              </a:spcAft>
              <a:buClr>
                <a:schemeClr val="dk1"/>
              </a:buClr>
              <a:buSzPts val="1100"/>
              <a:buFont typeface="Arial"/>
              <a:buNone/>
            </a:pPr>
            <a:r>
              <a:rPr lang="en-IN" sz="1200" b="1">
                <a:latin typeface="Arial"/>
                <a:ea typeface="Arial"/>
                <a:cs typeface="Arial"/>
                <a:sym typeface="Arial"/>
              </a:rPr>
              <a:t>Facilitator to say online:</a:t>
            </a:r>
            <a:endParaRPr lang="en-IN" sz="1200">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r>
              <a:rPr lang="en-IN" sz="1200">
                <a:latin typeface="Arial"/>
                <a:ea typeface="Arial"/>
                <a:cs typeface="Arial"/>
                <a:sym typeface="Arial"/>
              </a:rPr>
              <a:t>Thank you for your participation. We will send you an evaluation form, kindly complete it and return</a:t>
            </a:r>
          </a:p>
          <a:p>
            <a:pPr marL="0" lvl="0" indent="0" algn="l" rtl="0">
              <a:lnSpc>
                <a:spcPct val="107916"/>
              </a:lnSpc>
              <a:spcBef>
                <a:spcPts val="800"/>
              </a:spcBef>
              <a:spcAft>
                <a:spcPts val="0"/>
              </a:spcAft>
              <a:buClr>
                <a:schemeClr val="dk1"/>
              </a:buClr>
              <a:buSzPts val="1100"/>
              <a:buFont typeface="Arial"/>
              <a:buNone/>
            </a:pPr>
            <a:endParaRPr lang="en-IN" sz="1200">
              <a:latin typeface="Arial"/>
              <a:ea typeface="Arial"/>
              <a:cs typeface="Arial"/>
              <a:sym typeface="Arial"/>
            </a:endParaRPr>
          </a:p>
          <a:p>
            <a:pPr marL="457200" lvl="0" indent="-355600">
              <a:lnSpc>
                <a:spcPct val="120000"/>
              </a:lnSpc>
              <a:spcBef>
                <a:spcPts val="0"/>
              </a:spcBef>
              <a:buSzPts val="2000"/>
            </a:pPr>
            <a:r>
              <a:rPr lang="en-IN" sz="1200" b="1"/>
              <a:t>IASC (Inter-Agency Standing Committee) </a:t>
            </a:r>
            <a:r>
              <a:rPr lang="en-IN" sz="1200"/>
              <a:t>Guidelines on Inclusion of Persons with Disabilities in Humanitarian Action (2019): Specific Ref Chapter 2 and Annex </a:t>
            </a:r>
            <a:r>
              <a:rPr lang="en-IN" sz="1200" b="1" u="sng">
                <a:solidFill>
                  <a:schemeClr val="hlink"/>
                </a:solidFill>
                <a:hlinkClick r:id="rId3"/>
              </a:rPr>
              <a:t>https://interagencystandingcommittee.org/system/files/2020-11/IASC%20Guidelines%20on%20the%20Inclusion%20of%20Persons%20with%20Disabilities%20in%20Humanitarian%20Action%2C%202019_0.pdf</a:t>
            </a:r>
            <a:endParaRPr lang="en-IN" sz="1200" b="1"/>
          </a:p>
          <a:p>
            <a:pPr marL="457200" lvl="0" indent="-355600">
              <a:lnSpc>
                <a:spcPct val="120000"/>
              </a:lnSpc>
              <a:spcBef>
                <a:spcPts val="0"/>
              </a:spcBef>
              <a:buSzPts val="2000"/>
            </a:pPr>
            <a:r>
              <a:rPr lang="en-IN" sz="1200" b="1">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10"/>
                  </a:ext>
                </a:extLst>
              </a:rPr>
              <a:t>HI Accessibility Audit Checklist for Food Distribution Points (FDPs): A Practical Assessment Tool for Inclusive Food Distribution</a:t>
            </a:r>
            <a:r>
              <a:rPr lang="en-IN" sz="1200" b="1"/>
              <a:t> </a:t>
            </a:r>
            <a:r>
              <a:rPr lang="en-IN" sz="1200"/>
              <a:t>(available in the folder of this module)</a:t>
            </a:r>
          </a:p>
          <a:p>
            <a:pPr marL="457200" lvl="0" indent="-355600">
              <a:lnSpc>
                <a:spcPct val="120000"/>
              </a:lnSpc>
              <a:spcBef>
                <a:spcPts val="0"/>
              </a:spcBef>
              <a:buSzPts val="2000"/>
            </a:pPr>
            <a:r>
              <a:rPr lang="en-IN" sz="1200" b="1"/>
              <a:t>UN Guidelines on Disability-Inclusive Communication: </a:t>
            </a:r>
            <a:r>
              <a:rPr lang="en-IN" sz="1200" b="1" u="sng">
                <a:solidFill>
                  <a:schemeClr val="hlink"/>
                </a:solidFill>
                <a:hlinkClick r:id="rId4"/>
              </a:rPr>
              <a:t>https://www.un.org/sites/un2.un.org/files/un_disability-inclusive_communication_guidelines.pdf</a:t>
            </a:r>
            <a:r>
              <a:rPr lang="en-IN" sz="1200" b="1"/>
              <a:t>.</a:t>
            </a:r>
          </a:p>
          <a:p>
            <a:pPr marL="457200" lvl="0" indent="-355600">
              <a:lnSpc>
                <a:spcPct val="120000"/>
              </a:lnSpc>
              <a:spcBef>
                <a:spcPts val="0"/>
              </a:spcBef>
              <a:buSzPts val="2000"/>
            </a:pPr>
            <a:r>
              <a:rPr lang="en-IN" sz="1200" b="1"/>
              <a:t>Humanitarian Inclusion Standards for Older Persons and Persons with Disabilities </a:t>
            </a:r>
            <a:r>
              <a:rPr lang="en-IN" sz="1200" b="1" u="sng">
                <a:solidFill>
                  <a:schemeClr val="hlink"/>
                </a:solidFill>
                <a:hlinkClick r:id="rId5"/>
              </a:rPr>
              <a:t>https://spherestandards.org/resources/humanitarian-inclusion-standards-for-older-people-and-people-with-disabilities/</a:t>
            </a:r>
            <a:r>
              <a:rPr lang="en-IN" sz="1200" b="1"/>
              <a:t> </a:t>
            </a:r>
          </a:p>
          <a:p>
            <a:pPr marL="457200" lvl="0" indent="0">
              <a:lnSpc>
                <a:spcPct val="115000"/>
              </a:lnSpc>
              <a:spcBef>
                <a:spcPts val="1200"/>
              </a:spcBef>
              <a:buSzPts val="2800"/>
              <a:buNone/>
            </a:pPr>
            <a:endParaRPr lang="en-IN" sz="1200" b="1"/>
          </a:p>
          <a:p>
            <a:pPr marL="0" lvl="0" indent="0">
              <a:lnSpc>
                <a:spcPct val="120000"/>
              </a:lnSpc>
              <a:spcBef>
                <a:spcPts val="1200"/>
              </a:spcBef>
              <a:buSzPts val="2800"/>
              <a:buNone/>
            </a:pPr>
            <a:endParaRPr lang="en-IN" b="1"/>
          </a:p>
          <a:p>
            <a:pPr marL="457200" lvl="0" indent="0">
              <a:lnSpc>
                <a:spcPct val="120000"/>
              </a:lnSpc>
              <a:spcBef>
                <a:spcPts val="0"/>
              </a:spcBef>
              <a:buSzPts val="2800"/>
              <a:buNone/>
            </a:pPr>
            <a:endParaRPr lang="en-IN" b="1"/>
          </a:p>
          <a:p>
            <a:pPr marL="914400" lvl="0" indent="0">
              <a:lnSpc>
                <a:spcPct val="120000"/>
              </a:lnSpc>
              <a:buSzPts val="2800"/>
              <a:buNone/>
            </a:pPr>
            <a:endParaRPr lang="en-IN" b="1">
              <a:latin typeface="Arial"/>
              <a:ea typeface="Arial"/>
              <a:cs typeface="Arial"/>
              <a:sym typeface="Arial"/>
            </a:endParaRPr>
          </a:p>
          <a:p>
            <a:pPr marL="0" lvl="0" indent="0" algn="l" rtl="0">
              <a:lnSpc>
                <a:spcPct val="107916"/>
              </a:lnSpc>
              <a:spcBef>
                <a:spcPts val="800"/>
              </a:spcBef>
              <a:spcAft>
                <a:spcPts val="0"/>
              </a:spcAft>
              <a:buClr>
                <a:schemeClr val="dk1"/>
              </a:buClr>
              <a:buSzPts val="1100"/>
              <a:buFont typeface="Arial"/>
              <a:buNone/>
            </a:pPr>
            <a:endParaRPr lang="en-IN" sz="1200">
              <a:latin typeface="Arial"/>
              <a:ea typeface="Arial"/>
              <a:cs typeface="Arial"/>
              <a:sym typeface="Arial"/>
            </a:endParaRPr>
          </a:p>
          <a:p>
            <a:pPr marL="0" lvl="0" indent="0" algn="l" rtl="0">
              <a:lnSpc>
                <a:spcPct val="120000"/>
              </a:lnSpc>
              <a:spcBef>
                <a:spcPts val="800"/>
              </a:spcBef>
              <a:spcAft>
                <a:spcPts val="0"/>
              </a:spcAft>
              <a:buSzPts val="1400"/>
              <a:buNone/>
            </a:pPr>
            <a:endParaRPr lang="en-IN" sz="1100" b="1"/>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68</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26999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a:t>
            </a:r>
            <a:r>
              <a:rPr lang="de-DE" b="1" baseline="0"/>
              <a:t> note:</a:t>
            </a:r>
          </a:p>
          <a:p>
            <a:r>
              <a:rPr lang="de-DE" baseline="0"/>
              <a:t>Link to training package: https://www.hi-deutschland-projekte.de/lnob/training-package-for-inclusive-food-security/</a:t>
            </a:r>
            <a:endParaRPr lang="de-DE"/>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69</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6577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a:latin typeface="Arial"/>
                <a:ea typeface="Arial"/>
                <a:cs typeface="Arial"/>
                <a:sym typeface="Arial"/>
              </a:rPr>
              <a:t>Facilitator Notes:</a:t>
            </a:r>
            <a:endParaRPr lang="en-US" sz="1000">
              <a:latin typeface="Arial"/>
              <a:ea typeface="Arial"/>
              <a:cs typeface="Arial"/>
              <a:sym typeface="Arial"/>
            </a:endParaRPr>
          </a:p>
          <a:p>
            <a:pPr marL="358079" indent="-358079" algn="just">
              <a:lnSpc>
                <a:spcPct val="107000"/>
              </a:lnSpc>
              <a:buClr>
                <a:schemeClr val="dk1"/>
              </a:buClr>
              <a:buSzPts val="1800"/>
              <a:buChar char="●"/>
            </a:pPr>
            <a:r>
              <a:rPr lang="en-US">
                <a:latin typeface="Arial"/>
                <a:ea typeface="Arial"/>
                <a:cs typeface="Arial"/>
                <a:sym typeface="Arial"/>
              </a:rPr>
              <a:t>Tell the audience that they will be doing interactive activities and exercises during the training session to provide the opportunity to share their thoughts, insights, experiences and observations.</a:t>
            </a:r>
          </a:p>
          <a:p>
            <a:pPr marL="358079" indent="-358079" algn="just">
              <a:lnSpc>
                <a:spcPct val="107000"/>
              </a:lnSpc>
              <a:buClr>
                <a:schemeClr val="dk1"/>
              </a:buClr>
              <a:buSzPts val="1800"/>
              <a:buChar char="●"/>
            </a:pPr>
            <a:r>
              <a:rPr lang="en-US">
                <a:latin typeface="Arial"/>
                <a:ea typeface="Arial"/>
                <a:cs typeface="Arial"/>
                <a:sym typeface="Arial"/>
              </a:rPr>
              <a:t>And whilst their reasonable accommodation requirements have already been noted (making accessibility adjustments according to individual needs), if anyone is having any difficulty as they go through the training, they must please check in with their facilitator as it is vital that everyone participates. </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8</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6048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b="1"/>
              <a:t>Facilitator note:</a:t>
            </a:r>
          </a:p>
          <a:p>
            <a:r>
              <a:rPr lang="de-DE" b="0"/>
              <a:t>Depending on time, choose a methodology for introduction of participants (e.g. group game, introducing by pairs, individual introducing, etc.).</a:t>
            </a:r>
          </a:p>
          <a:p>
            <a:r>
              <a:rPr lang="de-DE" b="0" err="1"/>
              <a:t>Objective</a:t>
            </a:r>
            <a:r>
              <a:rPr lang="de-DE" b="0"/>
              <a:t> is that everyone knows who else is in the room.</a:t>
            </a:r>
          </a:p>
        </p:txBody>
      </p:sp>
      <p:sp>
        <p:nvSpPr>
          <p:cNvPr id="4" name="Slide Number Placeholder 3"/>
          <p:cNvSpPr>
            <a:spLocks noGrp="1"/>
          </p:cNvSpPr>
          <p:nvPr>
            <p:ph type="sldNum" idx="12"/>
          </p:nvPr>
        </p:nvSpPr>
        <p:spPr/>
        <p:txBody>
          <a:bodyPr/>
          <a:lstStyle/>
          <a:p>
            <a:pPr algn="r"/>
            <a:fld id="{00000000-1234-1234-1234-123412341234}" type="slidenum">
              <a:rPr lang="es-CO" sz="1200">
                <a:solidFill>
                  <a:schemeClr val="dk1"/>
                </a:solidFill>
                <a:latin typeface="Calibri"/>
                <a:ea typeface="Calibri"/>
                <a:cs typeface="Calibri"/>
                <a:sym typeface="Calibri"/>
              </a:rPr>
              <a:pPr algn="r"/>
              <a:t>9</a:t>
            </a:fld>
            <a:endParaRPr lang="es-CO"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378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rtl="0">
              <a:lnSpc>
                <a:spcPct val="100000"/>
              </a:lnSpc>
              <a:spcBef>
                <a:spcPts val="0"/>
              </a:spcBef>
              <a:spcAft>
                <a:spcPts val="0"/>
              </a:spcAft>
              <a:buSzPts val="1400"/>
              <a:buNone/>
            </a:pPr>
            <a:r>
              <a:rPr lang="en-IN" sz="1200" b="1">
                <a:latin typeface="Arial"/>
                <a:ea typeface="Arial"/>
                <a:cs typeface="Arial"/>
                <a:sym typeface="Arial"/>
              </a:rPr>
              <a:t>Facilitator Notes: </a:t>
            </a:r>
          </a:p>
          <a:p>
            <a:pPr marL="0" marR="0" lvl="0" indent="0" algn="l" rtl="0">
              <a:lnSpc>
                <a:spcPct val="100000"/>
              </a:lnSpc>
              <a:spcBef>
                <a:spcPts val="0"/>
              </a:spcBef>
              <a:spcAft>
                <a:spcPts val="0"/>
              </a:spcAft>
              <a:buSzPts val="1400"/>
              <a:buNone/>
            </a:pPr>
            <a:endParaRPr lang="en-IN" sz="1200" b="1">
              <a:latin typeface="Arial"/>
              <a:ea typeface="Arial"/>
              <a:cs typeface="Arial"/>
              <a:sym typeface="Arial"/>
            </a:endParaRPr>
          </a:p>
          <a:p>
            <a:pPr marL="0" lvl="0" indent="0" algn="l" rtl="0">
              <a:lnSpc>
                <a:spcPct val="115000"/>
              </a:lnSpc>
              <a:spcBef>
                <a:spcPts val="1200"/>
              </a:spcBef>
              <a:spcAft>
                <a:spcPts val="0"/>
              </a:spcAft>
              <a:buClr>
                <a:schemeClr val="dk1"/>
              </a:buClr>
              <a:buSzPts val="1100"/>
              <a:buFont typeface="Arial"/>
              <a:buNone/>
            </a:pPr>
            <a:r>
              <a:rPr lang="en-IN" sz="1200">
                <a:latin typeface="Arial"/>
                <a:ea typeface="Arial"/>
                <a:cs typeface="Arial"/>
                <a:sym typeface="Arial"/>
              </a:rPr>
              <a:t>Explain that Module 4 focuses on building a shared understanding of accessibility, universal design, and reasonable accommodation. The module will explore what these concepts mean in practice for food security programming and why they matter. Participants will also examine the critical success factors required to ensure food security programmes are accessible and usable by people with different types of impairments, including both physical and non-physical impairments.</a:t>
            </a:r>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CO" sz="1200" b="0" i="0" u="none" strike="noStrike" cap="none" smtClean="0">
                <a:solidFill>
                  <a:schemeClr val="dk1"/>
                </a:solidFill>
                <a:latin typeface="Calibri"/>
                <a:ea typeface="Calibri"/>
                <a:cs typeface="Calibri"/>
                <a:sym typeface="Calibri"/>
              </a:rPr>
              <a:t>10</a:t>
            </a:fld>
            <a:endParaRPr lang="es-CO"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919431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pn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En blanco" userDrawn="1">
  <p:cSld name="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a:solidFill>
            <a:srgbClr val="0070C0"/>
          </a:solidFill>
        </p:spPr>
        <p:txBody>
          <a:bodyPr anchor="ctr">
            <a:normAutofit/>
          </a:bodyPr>
          <a:lstStyle>
            <a:lvl1pPr algn="ctr">
              <a:defRPr sz="3600">
                <a:solidFill>
                  <a:schemeClr val="bg1"/>
                </a:solidFill>
              </a:defRPr>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chor="ctr">
            <a:normAutofit/>
          </a:bodyPr>
          <a:lstStyle>
            <a:lvl1pPr marL="0" indent="0" algn="ctr">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1" name="TextBox 40">
            <a:extLst>
              <a:ext uri="{FF2B5EF4-FFF2-40B4-BE49-F238E27FC236}">
                <a16:creationId xmlns:a16="http://schemas.microsoft.com/office/drawing/2014/main" id="{395F56E3-CAAC-E141-2CFE-03065192F3B5}"/>
              </a:ext>
            </a:extLst>
          </p:cNvPr>
          <p:cNvSpPr txBox="1"/>
          <p:nvPr userDrawn="1"/>
        </p:nvSpPr>
        <p:spPr>
          <a:xfrm>
            <a:off x="190232" y="5306582"/>
            <a:ext cx="409791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200" b="0" i="0" u="none" strike="noStrike" cap="none">
                <a:solidFill>
                  <a:srgbClr val="000000"/>
                </a:solidFill>
                <a:latin typeface="Arial"/>
                <a:ea typeface="Arial"/>
                <a:cs typeface="Arial"/>
                <a:sym typeface="Arial"/>
              </a:rPr>
              <a:t>Developed through an inter-agency collaboration of: </a:t>
            </a:r>
            <a:endParaRPr lang="en-US" sz="1200" b="0"/>
          </a:p>
        </p:txBody>
      </p:sp>
      <p:pic>
        <p:nvPicPr>
          <p:cNvPr id="63" name="Google Shape;907;g3b89cd4c576_2_135" descr="Action Against Hunger logo">
            <a:extLst>
              <a:ext uri="{FF2B5EF4-FFF2-40B4-BE49-F238E27FC236}">
                <a16:creationId xmlns:a16="http://schemas.microsoft.com/office/drawing/2014/main" id="{F775158D-E566-569E-DC8D-F8AF4941AAA3}"/>
              </a:ext>
            </a:extLst>
          </p:cNvPr>
          <p:cNvPicPr preferRelativeResize="0"/>
          <p:nvPr userDrawn="1"/>
        </p:nvPicPr>
        <p:blipFill rotWithShape="1">
          <a:blip r:embed="rId3">
            <a:alphaModFix/>
          </a:blip>
          <a:srcRect/>
          <a:stretch/>
        </p:blipFill>
        <p:spPr>
          <a:xfrm>
            <a:off x="297459" y="5942243"/>
            <a:ext cx="819740" cy="516778"/>
          </a:xfrm>
          <a:prstGeom prst="rect">
            <a:avLst/>
          </a:prstGeom>
          <a:noFill/>
          <a:ln>
            <a:noFill/>
          </a:ln>
        </p:spPr>
      </p:pic>
      <p:pic>
        <p:nvPicPr>
          <p:cNvPr id="73" name="Picture 72" descr="African Disabiltiy Forum logo.">
            <a:extLst>
              <a:ext uri="{FF2B5EF4-FFF2-40B4-BE49-F238E27FC236}">
                <a16:creationId xmlns:a16="http://schemas.microsoft.com/office/drawing/2014/main" id="{90F37B8E-E397-BDE7-4B43-7EAC73B6A28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264147" y="5954557"/>
            <a:ext cx="999449" cy="516778"/>
          </a:xfrm>
          <a:prstGeom prst="rect">
            <a:avLst/>
          </a:prstGeom>
        </p:spPr>
      </p:pic>
      <p:pic>
        <p:nvPicPr>
          <p:cNvPr id="65" name="Google Shape;908;g3b89cd4c576_2_135" descr="Global Food Security Cluster Logo.">
            <a:extLst>
              <a:ext uri="{FF2B5EF4-FFF2-40B4-BE49-F238E27FC236}">
                <a16:creationId xmlns:a16="http://schemas.microsoft.com/office/drawing/2014/main" id="{14598316-452E-50EE-B9B1-2ED9913EC9F3}"/>
              </a:ext>
            </a:extLst>
          </p:cNvPr>
          <p:cNvPicPr preferRelativeResize="0"/>
          <p:nvPr userDrawn="1"/>
        </p:nvPicPr>
        <p:blipFill rotWithShape="1">
          <a:blip r:embed="rId5">
            <a:alphaModFix/>
          </a:blip>
          <a:srcRect/>
          <a:stretch/>
        </p:blipFill>
        <p:spPr>
          <a:xfrm>
            <a:off x="2447791" y="5862351"/>
            <a:ext cx="1156117" cy="516778"/>
          </a:xfrm>
          <a:prstGeom prst="rect">
            <a:avLst/>
          </a:prstGeom>
          <a:noFill/>
          <a:ln>
            <a:noFill/>
          </a:ln>
        </p:spPr>
      </p:pic>
      <p:pic>
        <p:nvPicPr>
          <p:cNvPr id="71" name="Picture 70" descr="Handicap International / Humanity &amp; Inclusion logo.">
            <a:extLst>
              <a:ext uri="{FF2B5EF4-FFF2-40B4-BE49-F238E27FC236}">
                <a16:creationId xmlns:a16="http://schemas.microsoft.com/office/drawing/2014/main" id="{D455181E-3179-A1F4-0EBC-3077FB71423F}"/>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710705" y="5887329"/>
            <a:ext cx="1154892" cy="651583"/>
          </a:xfrm>
          <a:prstGeom prst="rect">
            <a:avLst/>
          </a:prstGeom>
        </p:spPr>
      </p:pic>
      <p:pic>
        <p:nvPicPr>
          <p:cNvPr id="75" name="Picture 74" descr="Malteser International logo.">
            <a:extLst>
              <a:ext uri="{FF2B5EF4-FFF2-40B4-BE49-F238E27FC236}">
                <a16:creationId xmlns:a16="http://schemas.microsoft.com/office/drawing/2014/main" id="{D756B282-652A-F587-8B44-C60FDD9F14FA}"/>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993158" y="5967113"/>
            <a:ext cx="1537213" cy="491908"/>
          </a:xfrm>
          <a:prstGeom prst="rect">
            <a:avLst/>
          </a:prstGeom>
        </p:spPr>
      </p:pic>
      <p:pic>
        <p:nvPicPr>
          <p:cNvPr id="77" name="Google Shape;906;g3b89cd4c576_2_135" descr="Welthungerhilfe Logo">
            <a:extLst>
              <a:ext uri="{FF2B5EF4-FFF2-40B4-BE49-F238E27FC236}">
                <a16:creationId xmlns:a16="http://schemas.microsoft.com/office/drawing/2014/main" id="{9FFC666A-EBBA-8D93-3E59-65DB028F845C}"/>
              </a:ext>
            </a:extLst>
          </p:cNvPr>
          <p:cNvPicPr preferRelativeResize="0"/>
          <p:nvPr userDrawn="1"/>
        </p:nvPicPr>
        <p:blipFill rotWithShape="1">
          <a:blip r:embed="rId8">
            <a:alphaModFix/>
          </a:blip>
          <a:srcRect t="23536" b="24343"/>
          <a:stretch/>
        </p:blipFill>
        <p:spPr>
          <a:xfrm>
            <a:off x="6642568" y="5942243"/>
            <a:ext cx="1014840" cy="586446"/>
          </a:xfrm>
          <a:prstGeom prst="rect">
            <a:avLst/>
          </a:prstGeom>
          <a:noFill/>
          <a:ln>
            <a:noFill/>
          </a:ln>
        </p:spPr>
      </p:pic>
      <p:pic>
        <p:nvPicPr>
          <p:cNvPr id="79" name="Picture 78" descr="World Food Programme logo.">
            <a:extLst>
              <a:ext uri="{FF2B5EF4-FFF2-40B4-BE49-F238E27FC236}">
                <a16:creationId xmlns:a16="http://schemas.microsoft.com/office/drawing/2014/main" id="{F5C6FC5E-8087-D8E4-C0F0-2B73AAFC6438}"/>
              </a:ext>
            </a:extLst>
          </p:cNvPr>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7737940" y="5862351"/>
            <a:ext cx="552712" cy="840758"/>
          </a:xfrm>
          <a:prstGeom prst="rect">
            <a:avLst/>
          </a:prstGeom>
        </p:spPr>
      </p:pic>
      <p:sp>
        <p:nvSpPr>
          <p:cNvPr id="42" name="TextBox 41">
            <a:extLst>
              <a:ext uri="{FF2B5EF4-FFF2-40B4-BE49-F238E27FC236}">
                <a16:creationId xmlns:a16="http://schemas.microsoft.com/office/drawing/2014/main" id="{938DEE24-DCC7-20C7-EDA4-639B37424958}"/>
              </a:ext>
            </a:extLst>
          </p:cNvPr>
          <p:cNvSpPr txBox="1"/>
          <p:nvPr userDrawn="1"/>
        </p:nvSpPr>
        <p:spPr>
          <a:xfrm>
            <a:off x="8767839" y="5303938"/>
            <a:ext cx="3175760" cy="499047"/>
          </a:xfrm>
          <a:prstGeom prst="rect">
            <a:avLst/>
          </a:prstGeom>
          <a:noFill/>
        </p:spPr>
        <p:txBody>
          <a:bodyPr wrap="square" rtlCol="0">
            <a:spAutoFit/>
          </a:bodyPr>
          <a:lstStyle/>
          <a:p>
            <a:pPr marL="0" marR="0" lvl="0" indent="0" algn="l" rtl="0">
              <a:lnSpc>
                <a:spcPct val="115000"/>
              </a:lnSpc>
              <a:spcBef>
                <a:spcPts val="0"/>
              </a:spcBef>
              <a:spcAft>
                <a:spcPts val="0"/>
              </a:spcAft>
              <a:buClr>
                <a:srgbClr val="000000"/>
              </a:buClr>
              <a:buSzPts val="1400"/>
              <a:buFont typeface="Arial"/>
              <a:buNone/>
            </a:pPr>
            <a:r>
              <a:rPr lang="en-US" sz="1200" b="0" i="0" u="none" strike="noStrike" cap="none">
                <a:solidFill>
                  <a:srgbClr val="212121"/>
                </a:solidFill>
                <a:latin typeface="Arial"/>
                <a:ea typeface="Arial"/>
                <a:cs typeface="Arial"/>
                <a:sym typeface="Arial"/>
              </a:rPr>
              <a:t>The training package was financed by the German Federal Foreign Office.</a:t>
            </a:r>
          </a:p>
        </p:txBody>
      </p:sp>
      <p:pic>
        <p:nvPicPr>
          <p:cNvPr id="67" name="Picture 66" descr="Logo of German Humanitarian Assistance.">
            <a:extLst>
              <a:ext uri="{FF2B5EF4-FFF2-40B4-BE49-F238E27FC236}">
                <a16:creationId xmlns:a16="http://schemas.microsoft.com/office/drawing/2014/main" id="{F2A6A4D9-D9CD-5E2E-BEC7-9B17A29EBFDD}"/>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0528120" y="5720891"/>
            <a:ext cx="1415479" cy="1030940"/>
          </a:xfrm>
          <a:prstGeom prst="rect">
            <a:avLst/>
          </a:prstGeom>
        </p:spPr>
      </p:pic>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bg1"/>
                </a:solidFill>
              </a:defRPr>
            </a:lvl1pPr>
          </a:lstStyle>
          <a:p>
            <a:fld id="{FBC7A862-7147-4493-B488-4E46DC49905D}" type="slidenum">
              <a:rPr lang="de-DE" smtClean="0"/>
              <a:pPr/>
              <a:t>‹#›</a:t>
            </a:fld>
            <a:endParaRPr lang="de-D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A025C-03D0-1377-3E1E-D8661C48FB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129F46E5-50A8-5083-14BA-B8F61CBCE8C4}"/>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Picture Placeholder 2">
            <a:extLst>
              <a:ext uri="{FF2B5EF4-FFF2-40B4-BE49-F238E27FC236}">
                <a16:creationId xmlns:a16="http://schemas.microsoft.com/office/drawing/2014/main" id="{1B54D3A1-635A-96A1-F7AD-42D5005A64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7" name="Slide Number Placeholder 6">
            <a:extLst>
              <a:ext uri="{FF2B5EF4-FFF2-40B4-BE49-F238E27FC236}">
                <a16:creationId xmlns:a16="http://schemas.microsoft.com/office/drawing/2014/main" id="{CD3C4F51-2D86-C852-E79D-EFE12E34DF8B}"/>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4493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En blanco" preserve="1" userDrawn="1">
  <p:cSld name="1_En blanco">
    <p:spTree>
      <p:nvGrpSpPr>
        <p:cNvPr id="1" name="Shape 13"/>
        <p:cNvGrpSpPr/>
        <p:nvPr/>
      </p:nvGrpSpPr>
      <p:grpSpPr>
        <a:xfrm>
          <a:off x="0" y="0"/>
          <a:ext cx="0" cy="0"/>
          <a:chOff x="0" y="0"/>
          <a:chExt cx="0" cy="0"/>
        </a:xfrm>
      </p:grpSpPr>
      <p:pic>
        <p:nvPicPr>
          <p:cNvPr id="17" name="Google Shape;17;p2">
            <a:extLst>
              <a:ext uri="{C183D7F6-B498-43B3-948B-1728B52AA6E4}">
                <adec:decorative xmlns:adec="http://schemas.microsoft.com/office/drawing/2017/decorative" val="1"/>
              </a:ext>
            </a:extLst>
          </p:cNvPr>
          <p:cNvPicPr preferRelativeResize="0"/>
          <p:nvPr/>
        </p:nvPicPr>
        <p:blipFill rotWithShape="1">
          <a:blip r:embed="rId2">
            <a:alphaModFix/>
            <a:extLst>
              <a:ext uri="{28A0092B-C50C-407E-A947-70E740481C1C}">
                <a14:useLocalDpi xmlns:a14="http://schemas.microsoft.com/office/drawing/2010/main" val="0"/>
              </a:ext>
            </a:extLst>
          </a:blip>
          <a:srcRect/>
          <a:stretch/>
        </p:blipFill>
        <p:spPr>
          <a:xfrm>
            <a:off x="0" y="4886748"/>
            <a:ext cx="12192000" cy="365125"/>
          </a:xfrm>
          <a:prstGeom prst="rect">
            <a:avLst/>
          </a:prstGeom>
          <a:noFill/>
          <a:ln>
            <a:noFill/>
          </a:ln>
        </p:spPr>
      </p:pic>
      <p:sp>
        <p:nvSpPr>
          <p:cNvPr id="38" name="Title 1">
            <a:extLst>
              <a:ext uri="{FF2B5EF4-FFF2-40B4-BE49-F238E27FC236}">
                <a16:creationId xmlns:a16="http://schemas.microsoft.com/office/drawing/2014/main" id="{66EA066B-9770-E7A8-FCF7-095A5E45689C}"/>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endParaRPr lang="de-DE"/>
          </a:p>
        </p:txBody>
      </p:sp>
      <p:sp>
        <p:nvSpPr>
          <p:cNvPr id="39" name="Subtitle 2">
            <a:extLst>
              <a:ext uri="{FF2B5EF4-FFF2-40B4-BE49-F238E27FC236}">
                <a16:creationId xmlns:a16="http://schemas.microsoft.com/office/drawing/2014/main" id="{B57013B3-8B24-4292-7DD8-CA75FABF55E9}"/>
              </a:ext>
            </a:extLst>
          </p:cNvPr>
          <p:cNvSpPr>
            <a:spLocks noGrp="1"/>
          </p:cNvSpPr>
          <p:nvPr>
            <p:ph type="subTitle" idx="1"/>
          </p:nvPr>
        </p:nvSpPr>
        <p:spPr>
          <a:xfrm>
            <a:off x="1524000" y="3602038"/>
            <a:ext cx="9144000" cy="1001860"/>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59" name="Slide Number Placeholder 5">
            <a:extLst>
              <a:ext uri="{FF2B5EF4-FFF2-40B4-BE49-F238E27FC236}">
                <a16:creationId xmlns:a16="http://schemas.microsoft.com/office/drawing/2014/main" id="{21AE1EC3-46FA-2F2F-90B9-7E5122B35039}"/>
              </a:ext>
            </a:extLst>
          </p:cNvPr>
          <p:cNvSpPr>
            <a:spLocks noGrp="1"/>
          </p:cNvSpPr>
          <p:nvPr>
            <p:ph type="sldNum" sz="quarter" idx="12"/>
          </p:nvPr>
        </p:nvSpPr>
        <p:spPr>
          <a:xfrm>
            <a:off x="8610600" y="6356350"/>
            <a:ext cx="2743200" cy="365125"/>
          </a:xfrm>
        </p:spPr>
        <p:txBody>
          <a:bodyPr/>
          <a:lstStyle>
            <a:lvl1pPr>
              <a:defRPr sz="1100">
                <a:solidFill>
                  <a:schemeClr val="tx1"/>
                </a:solidFill>
              </a:defRPr>
            </a:lvl1pPr>
          </a:lstStyle>
          <a:p>
            <a:fld id="{FBC7A862-7147-4493-B488-4E46DC49905D}" type="slidenum">
              <a:rPr lang="de-DE" smtClean="0"/>
              <a:pPr/>
              <a:t>‹#›</a:t>
            </a:fld>
            <a:endParaRPr lang="de-DE"/>
          </a:p>
        </p:txBody>
      </p:sp>
    </p:spTree>
    <p:extLst>
      <p:ext uri="{BB962C8B-B14F-4D97-AF65-F5344CB8AC3E}">
        <p14:creationId xmlns:p14="http://schemas.microsoft.com/office/powerpoint/2010/main" val="301709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8393A-B9C8-6663-D18A-91A03D5546B9}"/>
              </a:ext>
            </a:extLst>
          </p:cNvPr>
          <p:cNvSpPr>
            <a:spLocks noGrp="1"/>
          </p:cNvSpPr>
          <p:nvPr>
            <p:ph type="ctrTitle"/>
          </p:nvPr>
        </p:nvSpPr>
        <p:spPr>
          <a:xfrm>
            <a:off x="1524000" y="1122363"/>
            <a:ext cx="9144000" cy="2387600"/>
          </a:xfrm>
        </p:spPr>
        <p:txBody>
          <a:bodyPr anchor="b"/>
          <a:lstStyle>
            <a:lvl1pPr algn="ctr">
              <a:defRPr sz="4800"/>
            </a:lvl1pPr>
          </a:lstStyle>
          <a:p>
            <a:r>
              <a:rPr lang="en-US"/>
              <a:t>Click to edit Master title style</a:t>
            </a:r>
            <a:endParaRPr lang="de-DE"/>
          </a:p>
        </p:txBody>
      </p:sp>
      <p:sp>
        <p:nvSpPr>
          <p:cNvPr id="3" name="Subtitle 2">
            <a:extLst>
              <a:ext uri="{FF2B5EF4-FFF2-40B4-BE49-F238E27FC236}">
                <a16:creationId xmlns:a16="http://schemas.microsoft.com/office/drawing/2014/main" id="{686B29E1-C7B7-CDC9-6E03-E391CAC9957C}"/>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BC8054E8-0668-8AF5-3D8C-7A93E3F848B0}"/>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919989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33F76A-F06E-D03B-1A28-DF1B201C1163}"/>
              </a:ext>
            </a:extLst>
          </p:cNvPr>
          <p:cNvSpPr>
            <a:spLocks noGrp="1"/>
          </p:cNvSpPr>
          <p:nvPr>
            <p:ph type="title"/>
          </p:nvPr>
        </p:nvSpPr>
        <p:spPr>
          <a:xfrm>
            <a:off x="831850" y="1709738"/>
            <a:ext cx="10515600" cy="2852737"/>
          </a:xfrm>
        </p:spPr>
        <p:txBody>
          <a:bodyPr anchor="b">
            <a:normAutofit/>
          </a:bodyPr>
          <a:lstStyle>
            <a:lvl1pPr>
              <a:defRPr sz="4800"/>
            </a:lvl1pPr>
          </a:lstStyle>
          <a:p>
            <a:r>
              <a:rPr lang="en-US"/>
              <a:t>Click to edit Master title style</a:t>
            </a:r>
            <a:endParaRPr lang="de-DE"/>
          </a:p>
        </p:txBody>
      </p:sp>
      <p:sp>
        <p:nvSpPr>
          <p:cNvPr id="7" name="Subtitle 2">
            <a:extLst>
              <a:ext uri="{FF2B5EF4-FFF2-40B4-BE49-F238E27FC236}">
                <a16:creationId xmlns:a16="http://schemas.microsoft.com/office/drawing/2014/main" id="{C6263BA7-D5DA-7926-A864-69BB42EE97FF}"/>
              </a:ext>
            </a:extLst>
          </p:cNvPr>
          <p:cNvSpPr>
            <a:spLocks noGrp="1"/>
          </p:cNvSpPr>
          <p:nvPr>
            <p:ph type="subTitle" idx="1"/>
          </p:nvPr>
        </p:nvSpPr>
        <p:spPr>
          <a:xfrm>
            <a:off x="831850" y="4562474"/>
            <a:ext cx="10515600" cy="1306697"/>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6" name="Slide Number Placeholder 5">
            <a:extLst>
              <a:ext uri="{FF2B5EF4-FFF2-40B4-BE49-F238E27FC236}">
                <a16:creationId xmlns:a16="http://schemas.microsoft.com/office/drawing/2014/main" id="{7A896EDE-0919-10D7-B14B-8E6C1542E74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538465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6352B5-E158-913B-433A-0CCCDEA82B5D}"/>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35FD774A-D378-8153-49A9-AE006164F2D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9178D21D-79AB-2FF2-DA26-81A783B59355}"/>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333109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AF3E56-8C1A-CD59-6F53-49C46713D4F2}"/>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9593AEB5-1243-F3CE-3A6F-80B25C1A458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D70E25AD-D8C4-006C-B886-2E4E6B680C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671FBF5-DD81-89CD-1A23-07E876814529}"/>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37317089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7FD57-BF80-3A64-5EDB-79C6DFE1B6CC}"/>
              </a:ext>
            </a:extLst>
          </p:cNvPr>
          <p:cNvSpPr>
            <a:spLocks noGrp="1"/>
          </p:cNvSpPr>
          <p:nvPr>
            <p:ph type="title"/>
          </p:nvPr>
        </p:nvSpPr>
        <p:spPr/>
        <p:txBody>
          <a:bodyPr/>
          <a:lstStyle/>
          <a:p>
            <a:r>
              <a:rPr lang="en-US"/>
              <a:t>Click to edit Master title style</a:t>
            </a:r>
            <a:endParaRPr lang="de-DE"/>
          </a:p>
        </p:txBody>
      </p:sp>
      <p:sp>
        <p:nvSpPr>
          <p:cNvPr id="5" name="Slide Number Placeholder 4">
            <a:extLst>
              <a:ext uri="{FF2B5EF4-FFF2-40B4-BE49-F238E27FC236}">
                <a16:creationId xmlns:a16="http://schemas.microsoft.com/office/drawing/2014/main" id="{61392DD9-A585-73A0-3F1D-7DC995FFA716}"/>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2483036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68C730C-7B88-5A9A-C7F8-EB8FC767C38E}"/>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481864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37CB35-5426-4FCE-9B30-7856DF8DD39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4" name="Text Placeholder 3">
            <a:extLst>
              <a:ext uri="{FF2B5EF4-FFF2-40B4-BE49-F238E27FC236}">
                <a16:creationId xmlns:a16="http://schemas.microsoft.com/office/drawing/2014/main" id="{EC758E6B-988E-C359-8B76-8C4E8BF3D54D}"/>
              </a:ext>
            </a:extLst>
          </p:cNvPr>
          <p:cNvSpPr>
            <a:spLocks noGrp="1"/>
          </p:cNvSpPr>
          <p:nvPr>
            <p:ph type="body" sz="half" idx="2"/>
          </p:nvPr>
        </p:nvSpPr>
        <p:spPr>
          <a:xfrm>
            <a:off x="839788" y="2057400"/>
            <a:ext cx="3932237"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4EDCF4D0-6623-AA3B-BB22-255D5E5FB864}"/>
              </a:ext>
            </a:extLst>
          </p:cNvPr>
          <p:cNvSpPr>
            <a:spLocks noGrp="1"/>
          </p:cNvSpPr>
          <p:nvPr>
            <p:ph idx="1"/>
          </p:nvPr>
        </p:nvSpPr>
        <p:spPr>
          <a:xfrm>
            <a:off x="5183188" y="987425"/>
            <a:ext cx="6172200" cy="4873625"/>
          </a:xfrm>
        </p:spPr>
        <p:txBody>
          <a:bodyPr/>
          <a:lstStyle>
            <a:lvl1pPr>
              <a:defRPr sz="2800"/>
            </a:lvl1pPr>
            <a:lvl2pPr>
              <a:defRPr sz="2400"/>
            </a:lvl2pPr>
            <a:lvl3pPr>
              <a:defRPr sz="22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Slide Number Placeholder 6">
            <a:extLst>
              <a:ext uri="{FF2B5EF4-FFF2-40B4-BE49-F238E27FC236}">
                <a16:creationId xmlns:a16="http://schemas.microsoft.com/office/drawing/2014/main" id="{BA88BA3B-7F83-C239-DAB2-D812785B8303}"/>
              </a:ext>
            </a:extLst>
          </p:cNvPr>
          <p:cNvSpPr>
            <a:spLocks noGrp="1"/>
          </p:cNvSpPr>
          <p:nvPr>
            <p:ph type="sldNum" sz="quarter" idx="12"/>
          </p:nvPr>
        </p:nvSpPr>
        <p:spPr/>
        <p:txBody>
          <a:bodyPr/>
          <a:lstStyle/>
          <a:p>
            <a:fld id="{FBC7A862-7147-4493-B488-4E46DC49905D}" type="slidenum">
              <a:rPr lang="de-DE" smtClean="0"/>
              <a:t>‹#›</a:t>
            </a:fld>
            <a:endParaRPr lang="de-DE"/>
          </a:p>
        </p:txBody>
      </p:sp>
    </p:spTree>
    <p:extLst>
      <p:ext uri="{BB962C8B-B14F-4D97-AF65-F5344CB8AC3E}">
        <p14:creationId xmlns:p14="http://schemas.microsoft.com/office/powerpoint/2010/main" val="17839058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8D3C8A7-B5FB-CF6E-1B6A-6CCDFBBA5755}"/>
              </a:ext>
            </a:extLst>
          </p:cNvPr>
          <p:cNvSpPr>
            <a:spLocks noGrp="1"/>
          </p:cNvSpPr>
          <p:nvPr>
            <p:ph type="title"/>
          </p:nvPr>
        </p:nvSpPr>
        <p:spPr>
          <a:xfrm>
            <a:off x="838200" y="365125"/>
            <a:ext cx="10515600" cy="105823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416CCC28-28DC-84EE-E2F4-71388F681A90}"/>
              </a:ext>
            </a:extLst>
          </p:cNvPr>
          <p:cNvSpPr>
            <a:spLocks noGrp="1"/>
          </p:cNvSpPr>
          <p:nvPr>
            <p:ph type="body" idx="1"/>
          </p:nvPr>
        </p:nvSpPr>
        <p:spPr>
          <a:xfrm>
            <a:off x="838200" y="1578634"/>
            <a:ext cx="10515600" cy="459832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Slide Number Placeholder 5">
            <a:extLst>
              <a:ext uri="{FF2B5EF4-FFF2-40B4-BE49-F238E27FC236}">
                <a16:creationId xmlns:a16="http://schemas.microsoft.com/office/drawing/2014/main" id="{35718F60-8FF7-AC67-B0E4-5C112074DE3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100">
                <a:solidFill>
                  <a:schemeClr val="tx1">
                    <a:tint val="82000"/>
                  </a:schemeClr>
                </a:solidFill>
              </a:defRPr>
            </a:lvl1pPr>
          </a:lstStyle>
          <a:p>
            <a:fld id="{FBC7A862-7147-4493-B488-4E46DC49905D}" type="slidenum">
              <a:rPr lang="de-DE" smtClean="0"/>
              <a:pPr/>
              <a:t>‹#›</a:t>
            </a:fld>
            <a:endParaRPr lang="de-DE"/>
          </a:p>
        </p:txBody>
      </p:sp>
      <p:pic>
        <p:nvPicPr>
          <p:cNvPr id="8" name="Google Shape;10;p1">
            <a:extLst>
              <a:ext uri="{FF2B5EF4-FFF2-40B4-BE49-F238E27FC236}">
                <a16:creationId xmlns:a16="http://schemas.microsoft.com/office/drawing/2014/main" id="{B0A330B7-F4CF-BC96-3D7C-17B785C7001C}"/>
              </a:ext>
              <a:ext uri="{C183D7F6-B498-43B3-948B-1728B52AA6E4}">
                <adec:decorative xmlns:adec="http://schemas.microsoft.com/office/drawing/2017/decorative" val="1"/>
              </a:ext>
            </a:extLst>
          </p:cNvPr>
          <p:cNvPicPr preferRelativeResize="0"/>
          <p:nvPr userDrawn="1"/>
        </p:nvPicPr>
        <p:blipFill rotWithShape="1">
          <a:blip r:embed="rId12" cstate="screen">
            <a:alphaModFix/>
            <a:extLst>
              <a:ext uri="{28A0092B-C50C-407E-A947-70E740481C1C}">
                <a14:useLocalDpi xmlns:a14="http://schemas.microsoft.com/office/drawing/2010/main" val="0"/>
              </a:ext>
            </a:extLst>
          </a:blip>
          <a:srcRect l="-4"/>
          <a:stretch>
            <a:fillRect/>
          </a:stretch>
        </p:blipFill>
        <p:spPr>
          <a:xfrm rot="16200000">
            <a:off x="-3048001" y="3213101"/>
            <a:ext cx="6858002" cy="431800"/>
          </a:xfrm>
          <a:prstGeom prst="rect">
            <a:avLst/>
          </a:prstGeom>
          <a:noFill/>
          <a:ln>
            <a:noFill/>
          </a:ln>
        </p:spPr>
      </p:pic>
    </p:spTree>
    <p:extLst>
      <p:ext uri="{BB962C8B-B14F-4D97-AF65-F5344CB8AC3E}">
        <p14:creationId xmlns:p14="http://schemas.microsoft.com/office/powerpoint/2010/main" val="71527507"/>
      </p:ext>
    </p:extLst>
  </p:cSld>
  <p:clrMap bg1="lt1" tx1="dk1" bg2="lt2" tx2="dk2" accent1="accent1" accent2="accent2" accent3="accent3" accent4="accent4" accent5="accent5" accent6="accent6" hlink="hlink" folHlink="folHlink"/>
  <p:sldLayoutIdLst>
    <p:sldLayoutId id="2147483648" r:id="rId1"/>
    <p:sldLayoutId id="2147483705" r:id="rId2"/>
    <p:sldLayoutId id="2147483695" r:id="rId3"/>
    <p:sldLayoutId id="2147483697" r:id="rId4"/>
    <p:sldLayoutId id="2147483696" r:id="rId5"/>
    <p:sldLayoutId id="2147483698" r:id="rId6"/>
    <p:sldLayoutId id="2147483700" r:id="rId7"/>
    <p:sldLayoutId id="2147483701" r:id="rId8"/>
    <p:sldLayoutId id="2147483702" r:id="rId9"/>
    <p:sldLayoutId id="2147483703" r:id="rId10"/>
  </p:sldLayoutIdLst>
  <p:hf hdr="0" ftr="0" dt="0"/>
  <p:txStyles>
    <p:titleStyle>
      <a:lvl1pPr algn="l" defTabSz="914400" rtl="0" eaLnBrk="1" latinLnBrk="0" hangingPunct="1">
        <a:lnSpc>
          <a:spcPct val="90000"/>
        </a:lnSpc>
        <a:spcBef>
          <a:spcPct val="0"/>
        </a:spcBef>
        <a:buNone/>
        <a:defRPr sz="3600" b="1" kern="1200">
          <a:solidFill>
            <a:srgbClr val="002C43"/>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video" Target="https://www.youtube.com/embed/j53mTZhYMOY?start=227&amp;feature=oembed" TargetMode="External"/><Relationship Id="rId6" Type="http://schemas.openxmlformats.org/officeDocument/2006/relationships/hyperlink" Target="https://www.youtube.com/watch?v=j53mTZhYMOY" TargetMode="External"/><Relationship Id="rId5" Type="http://schemas.openxmlformats.org/officeDocument/2006/relationships/image" Target="../media/image26.jpe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1.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9.xml"/><Relationship Id="rId6" Type="http://schemas.openxmlformats.org/officeDocument/2006/relationships/image" Target="../media/image6.jpeg"/><Relationship Id="rId5" Type="http://schemas.openxmlformats.org/officeDocument/2006/relationships/image" Target="../media/image12.png"/><Relationship Id="rId10" Type="http://schemas.openxmlformats.org/officeDocument/2006/relationships/hyperlink" Target="https://disabilityreferencegroup.org/portfolio-items/introduction-to-disability-inclusive-humanitarian-action/" TargetMode="External"/><Relationship Id="rId4" Type="http://schemas.openxmlformats.org/officeDocument/2006/relationships/image" Target="../media/image4.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14.jpeg"/><Relationship Id="rId7"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6.jpeg"/></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0.xml"/><Relationship Id="rId1" Type="http://schemas.openxmlformats.org/officeDocument/2006/relationships/slideLayout" Target="../slideLayouts/slideLayout5.xml"/><Relationship Id="rId4" Type="http://schemas.openxmlformats.org/officeDocument/2006/relationships/image" Target="../media/image58.png"/></Relationships>
</file>

<file path=ppt/slides/_rels/slide52.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51.xml"/><Relationship Id="rId1" Type="http://schemas.openxmlformats.org/officeDocument/2006/relationships/slideLayout" Target="../slideLayouts/slideLayout5.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65.png"/></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78.svg"/><Relationship Id="rId2" Type="http://schemas.openxmlformats.org/officeDocument/2006/relationships/image" Target="../media/image77.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hyperlink" Target="https://interagencystandingcommittee.org/system/files/2020-11/IASC%20Guidelines%20on%20the%20Inclusion%20of%20Persons%20with%20Disabilities%20in%20Humanitarian%20Action%2C%202019_0.pdf" TargetMode="External"/><Relationship Id="rId2" Type="http://schemas.openxmlformats.org/officeDocument/2006/relationships/notesSlide" Target="../notesSlides/notesSlide66.xml"/><Relationship Id="rId1" Type="http://schemas.openxmlformats.org/officeDocument/2006/relationships/slideLayout" Target="../slideLayouts/slideLayout5.xml"/><Relationship Id="rId5" Type="http://schemas.openxmlformats.org/officeDocument/2006/relationships/hyperlink" Target="https://spherestandards.org/resources/humanitarian-inclusion-standards-for-older-people-and-people-with-disabilities/" TargetMode="External"/><Relationship Id="rId4" Type="http://schemas.openxmlformats.org/officeDocument/2006/relationships/hyperlink" Target="https://www.un.org/sites/un2.un.org/files/un_disability-inclusive_communication_guidelines.pdf"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s://www.hi-deutschland-projekte.de/lnob/training-package-for-inclusive-food-security/" TargetMode="External"/><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7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7D5EFE5-83E6-C50B-ADB1-F73871B0A166}"/>
              </a:ext>
            </a:extLst>
          </p:cNvPr>
          <p:cNvSpPr>
            <a:spLocks noGrp="1"/>
          </p:cNvSpPr>
          <p:nvPr>
            <p:ph type="ctrTitle"/>
          </p:nvPr>
        </p:nvSpPr>
        <p:spPr>
          <a:solidFill>
            <a:srgbClr val="0070C0"/>
          </a:solidFill>
        </p:spPr>
        <p:txBody>
          <a:bodyPr anchor="ctr" anchorCtr="0">
            <a:normAutofit/>
          </a:bodyPr>
          <a:lstStyle/>
          <a:p>
            <a:pPr lvl="0">
              <a:spcBef>
                <a:spcPts val="0"/>
              </a:spcBef>
              <a:buClr>
                <a:srgbClr val="FFFFFF"/>
              </a:buClr>
              <a:buSzPts val="3600"/>
            </a:pPr>
            <a:r>
              <a:rPr lang="en-US">
                <a:solidFill>
                  <a:srgbClr val="FFFFFF"/>
                </a:solidFill>
                <a:latin typeface="Arial"/>
                <a:ea typeface="Arial"/>
                <a:cs typeface="Arial"/>
                <a:sym typeface="Arial"/>
              </a:rPr>
              <a:t>Introduction to Disability-Inclusive Food Security in Humanitarian Action</a:t>
            </a:r>
            <a:endParaRPr lang="en-US" b="0">
              <a:solidFill>
                <a:srgbClr val="FFFFFF"/>
              </a:solidFill>
              <a:latin typeface="Arial"/>
              <a:ea typeface="Arial"/>
              <a:cs typeface="Arial"/>
              <a:sym typeface="Arial"/>
            </a:endParaRPr>
          </a:p>
        </p:txBody>
      </p:sp>
      <p:sp>
        <p:nvSpPr>
          <p:cNvPr id="6" name="Subtitle 5">
            <a:extLst>
              <a:ext uri="{FF2B5EF4-FFF2-40B4-BE49-F238E27FC236}">
                <a16:creationId xmlns:a16="http://schemas.microsoft.com/office/drawing/2014/main" id="{28E60DF1-6A26-22A8-54CF-3F002DDAF635}"/>
              </a:ext>
            </a:extLst>
          </p:cNvPr>
          <p:cNvSpPr>
            <a:spLocks noGrp="1"/>
          </p:cNvSpPr>
          <p:nvPr>
            <p:ph type="subTitle" idx="1"/>
          </p:nvPr>
        </p:nvSpPr>
        <p:spPr/>
        <p:txBody>
          <a:bodyPr anchor="ctr">
            <a:normAutofit/>
          </a:bodyPr>
          <a:lstStyle/>
          <a:p>
            <a:pPr lvl="0">
              <a:lnSpc>
                <a:spcPct val="100000"/>
              </a:lnSpc>
              <a:spcBef>
                <a:spcPts val="0"/>
              </a:spcBef>
              <a:buClr>
                <a:srgbClr val="000000"/>
              </a:buClr>
              <a:buSzPts val="2800"/>
            </a:pPr>
            <a:r>
              <a:rPr lang="en-IN" dirty="0">
                <a:solidFill>
                  <a:srgbClr val="000000"/>
                </a:solidFill>
                <a:latin typeface="Arial"/>
                <a:ea typeface="Arial"/>
                <a:cs typeface="Arial"/>
                <a:sym typeface="Arial"/>
              </a:rPr>
              <a:t>Module 4: </a:t>
            </a:r>
            <a:r>
              <a:rPr lang="en-IN" dirty="0">
                <a:solidFill>
                  <a:schemeClr val="dk1"/>
                </a:solidFill>
                <a:latin typeface="Arial"/>
                <a:ea typeface="Arial"/>
                <a:cs typeface="Arial"/>
                <a:sym typeface="Arial"/>
              </a:rPr>
              <a:t>Accessibility, Universal Design and Reasonable Accommodation in Food Security </a:t>
            </a:r>
            <a:endParaRPr lang="en-IN" dirty="0">
              <a:solidFill>
                <a:srgbClr val="000000"/>
              </a:solidFill>
              <a:latin typeface="Arial"/>
              <a:ea typeface="Arial"/>
              <a:cs typeface="Arial"/>
              <a:sym typeface="Arial"/>
            </a:endParaRPr>
          </a:p>
        </p:txBody>
      </p:sp>
      <p:sp>
        <p:nvSpPr>
          <p:cNvPr id="2" name="Slide Number Placeholder 1">
            <a:extLst>
              <a:ext uri="{FF2B5EF4-FFF2-40B4-BE49-F238E27FC236}">
                <a16:creationId xmlns:a16="http://schemas.microsoft.com/office/drawing/2014/main" id="{37EDE001-ED65-F967-34B3-C7A8C6398907}"/>
              </a:ext>
            </a:extLst>
          </p:cNvPr>
          <p:cNvSpPr>
            <a:spLocks noGrp="1"/>
          </p:cNvSpPr>
          <p:nvPr>
            <p:ph type="sldNum" sz="quarter" idx="12"/>
          </p:nvPr>
        </p:nvSpPr>
        <p:spPr>
          <a:prstGeom prst="rect">
            <a:avLst/>
          </a:prstGeom>
        </p:spPr>
        <p:txBody>
          <a:bodyPr/>
          <a:lstStyle/>
          <a:p>
            <a:pPr marL="0" lvl="0" indent="0" algn="r" rtl="0">
              <a:spcBef>
                <a:spcPts val="0"/>
              </a:spcBef>
              <a:spcAft>
                <a:spcPts val="0"/>
              </a:spcAft>
              <a:buNone/>
            </a:pPr>
            <a:fld id="{00000000-1234-1234-1234-123412341234}" type="slidenum">
              <a:rPr lang="es-CO" smtClean="0"/>
              <a:t>1</a:t>
            </a:fld>
            <a:endParaRPr lang="es-CO"/>
          </a:p>
        </p:txBody>
      </p:sp>
    </p:spTree>
    <p:extLst>
      <p:ext uri="{BB962C8B-B14F-4D97-AF65-F5344CB8AC3E}">
        <p14:creationId xmlns:p14="http://schemas.microsoft.com/office/powerpoint/2010/main" val="11857260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BC3E1B-80D4-4823-A9C0-E3C5BD4FD039}"/>
              </a:ext>
            </a:extLst>
          </p:cNvPr>
          <p:cNvSpPr>
            <a:spLocks noGrp="1"/>
          </p:cNvSpPr>
          <p:nvPr>
            <p:ph type="title"/>
          </p:nvPr>
        </p:nvSpPr>
        <p:spPr>
          <a:xfrm>
            <a:off x="838200" y="301214"/>
            <a:ext cx="10515600" cy="1602889"/>
          </a:xfrm>
          <a:solidFill>
            <a:srgbClr val="0077C9"/>
          </a:solidFill>
        </p:spPr>
        <p:txBody>
          <a:bodyPr>
            <a:normAutofit fontScale="90000"/>
          </a:bodyPr>
          <a:lstStyle/>
          <a:p>
            <a:pPr lvl="0" algn="ctr">
              <a:lnSpc>
                <a:spcPct val="100000"/>
              </a:lnSpc>
              <a:spcBef>
                <a:spcPts val="0"/>
              </a:spcBef>
            </a:pPr>
            <a:r>
              <a:rPr lang="en-IN">
                <a:solidFill>
                  <a:schemeClr val="bg1"/>
                </a:solidFill>
              </a:rPr>
              <a:t>Module 4</a:t>
            </a:r>
            <a:br>
              <a:rPr lang="en-IN">
                <a:solidFill>
                  <a:schemeClr val="bg1"/>
                </a:solidFill>
              </a:rPr>
            </a:br>
            <a:r>
              <a:rPr lang="en-IN">
                <a:solidFill>
                  <a:schemeClr val="bg1"/>
                </a:solidFill>
              </a:rPr>
              <a:t>Accessibility, Universal Design </a:t>
            </a:r>
            <a:br>
              <a:rPr lang="en-IN" sz="1400">
                <a:solidFill>
                  <a:schemeClr val="bg1"/>
                </a:solidFill>
              </a:rPr>
            </a:br>
            <a:r>
              <a:rPr lang="en-IN">
                <a:solidFill>
                  <a:schemeClr val="bg1"/>
                </a:solidFill>
              </a:rPr>
              <a:t>and Reasonable Accommodation</a:t>
            </a:r>
          </a:p>
        </p:txBody>
      </p:sp>
      <p:sp>
        <p:nvSpPr>
          <p:cNvPr id="3" name="Inhaltsplatzhalter 2">
            <a:extLst>
              <a:ext uri="{FF2B5EF4-FFF2-40B4-BE49-F238E27FC236}">
                <a16:creationId xmlns:a16="http://schemas.microsoft.com/office/drawing/2014/main" id="{0BAB9385-F2A6-95C2-EE97-AD4453FC3EB2}"/>
              </a:ext>
            </a:extLst>
          </p:cNvPr>
          <p:cNvSpPr>
            <a:spLocks noGrp="1"/>
          </p:cNvSpPr>
          <p:nvPr>
            <p:ph idx="1"/>
          </p:nvPr>
        </p:nvSpPr>
        <p:spPr>
          <a:xfrm>
            <a:off x="838200" y="2108499"/>
            <a:ext cx="10515600" cy="3231597"/>
          </a:xfrm>
        </p:spPr>
        <p:txBody>
          <a:bodyPr/>
          <a:lstStyle/>
          <a:p>
            <a:pPr marL="0" lvl="0" indent="0" algn="ctr">
              <a:lnSpc>
                <a:spcPct val="150000"/>
              </a:lnSpc>
              <a:spcBef>
                <a:spcPts val="0"/>
              </a:spcBef>
              <a:buClr>
                <a:schemeClr val="dk1"/>
              </a:buClr>
              <a:buSzPts val="2400"/>
              <a:buNone/>
            </a:pPr>
            <a:r>
              <a:rPr lang="en-IN">
                <a:solidFill>
                  <a:schemeClr val="dk1"/>
                </a:solidFill>
                <a:latin typeface="Arial"/>
                <a:ea typeface="Arial"/>
                <a:cs typeface="Arial"/>
                <a:sym typeface="Arial"/>
              </a:rPr>
              <a:t>In this module we’ll talk about:</a:t>
            </a:r>
            <a:endParaRPr lang="en-IN" sz="2400">
              <a:solidFill>
                <a:schemeClr val="dk1"/>
              </a:solidFill>
              <a:latin typeface="Arial"/>
              <a:ea typeface="Arial"/>
              <a:cs typeface="Arial"/>
              <a:sym typeface="Arial"/>
            </a:endParaRPr>
          </a:p>
          <a:p>
            <a:pPr marL="508000" lvl="0" indent="-457200">
              <a:lnSpc>
                <a:spcPct val="115000"/>
              </a:lnSpc>
              <a:buClr>
                <a:schemeClr val="dk1"/>
              </a:buClr>
              <a:buSzPts val="2800"/>
            </a:pPr>
            <a:r>
              <a:rPr lang="en-IN">
                <a:solidFill>
                  <a:schemeClr val="dk1"/>
                </a:solidFill>
                <a:latin typeface="Arial"/>
                <a:ea typeface="Arial"/>
                <a:cs typeface="Arial"/>
                <a:sym typeface="Arial"/>
              </a:rPr>
              <a:t>Understanding accessibility and universal design in Food Security programming</a:t>
            </a:r>
          </a:p>
          <a:p>
            <a:pPr marL="508000" lvl="0" indent="-457200">
              <a:lnSpc>
                <a:spcPct val="115000"/>
              </a:lnSpc>
              <a:spcBef>
                <a:spcPts val="0"/>
              </a:spcBef>
              <a:buClr>
                <a:schemeClr val="dk1"/>
              </a:buClr>
              <a:buSzPts val="2800"/>
            </a:pPr>
            <a:r>
              <a:rPr lang="en-IN">
                <a:solidFill>
                  <a:schemeClr val="dk1"/>
                </a:solidFill>
                <a:latin typeface="Arial"/>
                <a:ea typeface="Arial"/>
                <a:cs typeface="Arial"/>
                <a:sym typeface="Arial"/>
              </a:rPr>
              <a:t>Understanding reasonable accommodation</a:t>
            </a:r>
          </a:p>
          <a:p>
            <a:pPr marL="508000" lvl="0" indent="-457200">
              <a:lnSpc>
                <a:spcPct val="115000"/>
              </a:lnSpc>
              <a:spcBef>
                <a:spcPts val="0"/>
              </a:spcBef>
              <a:buClr>
                <a:schemeClr val="dk1"/>
              </a:buClr>
              <a:buSzPts val="2800"/>
            </a:pPr>
            <a:r>
              <a:rPr lang="en-IN">
                <a:solidFill>
                  <a:schemeClr val="dk1"/>
                </a:solidFill>
                <a:latin typeface="Arial"/>
                <a:ea typeface="Arial"/>
                <a:cs typeface="Arial"/>
                <a:sym typeface="Arial"/>
              </a:rPr>
              <a:t>Critical success factors</a:t>
            </a:r>
            <a:endParaRPr lang="en-IN">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762FC1E0-343B-7462-6B2D-9A98E0566E8F}"/>
              </a:ext>
            </a:extLst>
          </p:cNvPr>
          <p:cNvSpPr>
            <a:spLocks noGrp="1"/>
          </p:cNvSpPr>
          <p:nvPr>
            <p:ph type="sldNum" sz="quarter" idx="12"/>
          </p:nvPr>
        </p:nvSpPr>
        <p:spPr/>
        <p:txBody>
          <a:bodyPr/>
          <a:lstStyle/>
          <a:p>
            <a:fld id="{FBC7A862-7147-4493-B488-4E46DC49905D}" type="slidenum">
              <a:rPr lang="de-DE" smtClean="0"/>
              <a:t>10</a:t>
            </a:fld>
            <a:endParaRPr lang="de-DE"/>
          </a:p>
        </p:txBody>
      </p:sp>
    </p:spTree>
    <p:extLst>
      <p:ext uri="{BB962C8B-B14F-4D97-AF65-F5344CB8AC3E}">
        <p14:creationId xmlns:p14="http://schemas.microsoft.com/office/powerpoint/2010/main" val="33864952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76D4B-76B9-CCA5-B8D8-D100A7C55D5E}"/>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55764DC-8D7C-A16F-43D9-CE3DE6902084}"/>
              </a:ext>
            </a:extLst>
          </p:cNvPr>
          <p:cNvSpPr>
            <a:spLocks noGrp="1"/>
          </p:cNvSpPr>
          <p:nvPr>
            <p:ph type="title"/>
          </p:nvPr>
        </p:nvSpPr>
        <p:spPr>
          <a:xfrm>
            <a:off x="838200" y="301214"/>
            <a:ext cx="10515600" cy="1602889"/>
          </a:xfrm>
          <a:solidFill>
            <a:srgbClr val="0077C9"/>
          </a:solidFill>
        </p:spPr>
        <p:txBody>
          <a:bodyPr>
            <a:normAutofit/>
          </a:bodyPr>
          <a:lstStyle/>
          <a:p>
            <a:pPr lvl="0" algn="ctr">
              <a:lnSpc>
                <a:spcPct val="100000"/>
              </a:lnSpc>
              <a:spcBef>
                <a:spcPts val="0"/>
              </a:spcBef>
            </a:pPr>
            <a:r>
              <a:rPr lang="en-IN" dirty="0">
                <a:solidFill>
                  <a:schemeClr val="bg1"/>
                </a:solidFill>
              </a:rPr>
              <a:t>Module 4:</a:t>
            </a:r>
            <a:br>
              <a:rPr lang="en-IN" dirty="0">
                <a:solidFill>
                  <a:schemeClr val="bg1"/>
                </a:solidFill>
              </a:rPr>
            </a:br>
            <a:r>
              <a:rPr lang="en-IN" dirty="0">
                <a:solidFill>
                  <a:schemeClr val="bg1"/>
                </a:solidFill>
              </a:rPr>
              <a:t>Learning Objectives</a:t>
            </a:r>
          </a:p>
        </p:txBody>
      </p:sp>
      <p:sp>
        <p:nvSpPr>
          <p:cNvPr id="3" name="Inhaltsplatzhalter 2">
            <a:extLst>
              <a:ext uri="{FF2B5EF4-FFF2-40B4-BE49-F238E27FC236}">
                <a16:creationId xmlns:a16="http://schemas.microsoft.com/office/drawing/2014/main" id="{F1E00A01-1B6E-8A76-0694-EC5DFA6D9D38}"/>
              </a:ext>
            </a:extLst>
          </p:cNvPr>
          <p:cNvSpPr>
            <a:spLocks noGrp="1"/>
          </p:cNvSpPr>
          <p:nvPr>
            <p:ph idx="1"/>
          </p:nvPr>
        </p:nvSpPr>
        <p:spPr>
          <a:xfrm>
            <a:off x="838200" y="2108499"/>
            <a:ext cx="10515600" cy="4068464"/>
          </a:xfrm>
        </p:spPr>
        <p:txBody>
          <a:bodyPr>
            <a:normAutofit fontScale="92500"/>
          </a:bodyPr>
          <a:lstStyle/>
          <a:p>
            <a:pPr marL="0" lvl="0" indent="0" algn="ctr">
              <a:lnSpc>
                <a:spcPct val="124000"/>
              </a:lnSpc>
              <a:spcBef>
                <a:spcPts val="600"/>
              </a:spcBef>
              <a:buNone/>
            </a:pPr>
            <a:r>
              <a:rPr lang="en-IN" dirty="0">
                <a:solidFill>
                  <a:schemeClr val="dk1"/>
                </a:solidFill>
                <a:latin typeface="Arial"/>
                <a:ea typeface="Arial"/>
                <a:cs typeface="Arial"/>
                <a:sym typeface="Arial"/>
              </a:rPr>
              <a:t>At the end of this module, learners will be able to:</a:t>
            </a:r>
          </a:p>
          <a:p>
            <a:pPr lvl="0">
              <a:lnSpc>
                <a:spcPct val="124000"/>
              </a:lnSpc>
              <a:spcBef>
                <a:spcPts val="600"/>
              </a:spcBef>
              <a:buClr>
                <a:schemeClr val="dk1"/>
              </a:buClr>
              <a:buSzPts val="2800"/>
            </a:pPr>
            <a:r>
              <a:rPr lang="en-IN" dirty="0">
                <a:solidFill>
                  <a:schemeClr val="dk1"/>
                </a:solidFill>
                <a:latin typeface="Arial"/>
                <a:ea typeface="Arial"/>
                <a:cs typeface="Arial"/>
                <a:sym typeface="Arial"/>
              </a:rPr>
              <a:t>Explain what Universal Design and Reasonable Accommodation are, their principles and how to apply them to Food Security programmes</a:t>
            </a:r>
            <a:endParaRPr lang="en-IN" dirty="0">
              <a:solidFill>
                <a:srgbClr val="000000"/>
              </a:solidFill>
              <a:latin typeface="Arial"/>
              <a:ea typeface="Arial"/>
              <a:cs typeface="Arial"/>
              <a:sym typeface="Arial"/>
            </a:endParaRPr>
          </a:p>
          <a:p>
            <a:pPr lvl="0">
              <a:lnSpc>
                <a:spcPct val="124000"/>
              </a:lnSpc>
              <a:spcBef>
                <a:spcPts val="600"/>
              </a:spcBef>
              <a:buClr>
                <a:schemeClr val="dk1"/>
              </a:buClr>
              <a:buSzPts val="2800"/>
            </a:pPr>
            <a:r>
              <a:rPr lang="en-IN" dirty="0">
                <a:solidFill>
                  <a:schemeClr val="dk1"/>
                </a:solidFill>
                <a:latin typeface="Arial"/>
                <a:ea typeface="Arial"/>
                <a:cs typeface="Arial"/>
                <a:sym typeface="Arial"/>
              </a:rPr>
              <a:t>Explain how to assess the accessibility and safety of Food Security facilities and how to formulate improvements</a:t>
            </a:r>
            <a:endParaRPr lang="en-IN" dirty="0">
              <a:solidFill>
                <a:srgbClr val="000000"/>
              </a:solidFill>
              <a:latin typeface="Arial"/>
              <a:ea typeface="Arial"/>
              <a:cs typeface="Arial"/>
              <a:sym typeface="Arial"/>
            </a:endParaRPr>
          </a:p>
          <a:p>
            <a:pPr lvl="0">
              <a:lnSpc>
                <a:spcPct val="124000"/>
              </a:lnSpc>
              <a:spcBef>
                <a:spcPts val="600"/>
              </a:spcBef>
              <a:buClr>
                <a:schemeClr val="dk1"/>
              </a:buClr>
              <a:buSzPts val="2800"/>
            </a:pPr>
            <a:r>
              <a:rPr lang="en-IN" dirty="0">
                <a:solidFill>
                  <a:schemeClr val="dk1"/>
                </a:solidFill>
                <a:latin typeface="Arial"/>
                <a:ea typeface="Arial"/>
                <a:cs typeface="Arial"/>
                <a:sym typeface="Arial"/>
              </a:rPr>
              <a:t>List the fundamental elements of disability-inclusive Food Security messaging</a:t>
            </a:r>
            <a:endParaRPr lang="en-IN" dirty="0"/>
          </a:p>
        </p:txBody>
      </p:sp>
      <p:sp>
        <p:nvSpPr>
          <p:cNvPr id="4" name="Foliennummernplatzhalter 3">
            <a:extLst>
              <a:ext uri="{FF2B5EF4-FFF2-40B4-BE49-F238E27FC236}">
                <a16:creationId xmlns:a16="http://schemas.microsoft.com/office/drawing/2014/main" id="{0DDBB27E-54EB-8441-4311-FE46C8C8C9A0}"/>
              </a:ext>
            </a:extLst>
          </p:cNvPr>
          <p:cNvSpPr>
            <a:spLocks noGrp="1"/>
          </p:cNvSpPr>
          <p:nvPr>
            <p:ph type="sldNum" sz="quarter" idx="12"/>
          </p:nvPr>
        </p:nvSpPr>
        <p:spPr/>
        <p:txBody>
          <a:bodyPr/>
          <a:lstStyle/>
          <a:p>
            <a:fld id="{FBC7A862-7147-4493-B488-4E46DC49905D}" type="slidenum">
              <a:rPr lang="de-DE" smtClean="0"/>
              <a:t>11</a:t>
            </a:fld>
            <a:endParaRPr lang="de-DE"/>
          </a:p>
        </p:txBody>
      </p:sp>
    </p:spTree>
    <p:extLst>
      <p:ext uri="{BB962C8B-B14F-4D97-AF65-F5344CB8AC3E}">
        <p14:creationId xmlns:p14="http://schemas.microsoft.com/office/powerpoint/2010/main" val="40109811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4582A30-FCDF-48F4-E243-DA8DB40EDA20}"/>
              </a:ext>
            </a:extLst>
          </p:cNvPr>
          <p:cNvSpPr>
            <a:spLocks noGrp="1"/>
          </p:cNvSpPr>
          <p:nvPr>
            <p:ph type="ctrTitle"/>
          </p:nvPr>
        </p:nvSpPr>
        <p:spPr>
          <a:xfrm>
            <a:off x="1524000" y="136525"/>
            <a:ext cx="9144000" cy="659541"/>
          </a:xfrm>
        </p:spPr>
        <p:txBody>
          <a:bodyPr>
            <a:noAutofit/>
          </a:bodyPr>
          <a:lstStyle/>
          <a:p>
            <a:r>
              <a:rPr lang="en-US" sz="3200">
                <a:solidFill>
                  <a:srgbClr val="000000"/>
                </a:solidFill>
                <a:latin typeface="Arial"/>
                <a:ea typeface="Arial"/>
                <a:cs typeface="Arial"/>
                <a:sym typeface="Arial"/>
              </a:rPr>
              <a:t>Understanding the Concept of Disability</a:t>
            </a:r>
            <a:endParaRPr lang="en-IN" sz="3200"/>
          </a:p>
        </p:txBody>
      </p:sp>
      <p:sp>
        <p:nvSpPr>
          <p:cNvPr id="6" name="Untertitel 5">
            <a:extLst>
              <a:ext uri="{FF2B5EF4-FFF2-40B4-BE49-F238E27FC236}">
                <a16:creationId xmlns:a16="http://schemas.microsoft.com/office/drawing/2014/main" id="{46EB03A8-0886-F9E9-5E2C-BF2CA64CBD22}"/>
              </a:ext>
            </a:extLst>
          </p:cNvPr>
          <p:cNvSpPr>
            <a:spLocks noGrp="1"/>
          </p:cNvSpPr>
          <p:nvPr>
            <p:ph type="subTitle" idx="1"/>
          </p:nvPr>
        </p:nvSpPr>
        <p:spPr>
          <a:xfrm>
            <a:off x="1524000" y="1052475"/>
            <a:ext cx="9144000" cy="365125"/>
          </a:xfrm>
          <a:solidFill>
            <a:srgbClr val="0070C0"/>
          </a:solidFill>
        </p:spPr>
        <p:txBody>
          <a:bodyPr>
            <a:normAutofit lnSpcReduction="10000"/>
          </a:bodyPr>
          <a:lstStyle/>
          <a:p>
            <a:r>
              <a:rPr lang="en-IN" sz="2000" b="1">
                <a:solidFill>
                  <a:schemeClr val="lt1"/>
                </a:solidFill>
                <a:latin typeface="Arial"/>
                <a:ea typeface="Arial"/>
                <a:cs typeface="Arial"/>
                <a:sym typeface="Arial"/>
              </a:rPr>
              <a:t>Convention on the Rights of Persons with Disabilities Definition:</a:t>
            </a:r>
          </a:p>
        </p:txBody>
      </p:sp>
      <p:sp>
        <p:nvSpPr>
          <p:cNvPr id="8" name="Textfeld 7">
            <a:extLst>
              <a:ext uri="{FF2B5EF4-FFF2-40B4-BE49-F238E27FC236}">
                <a16:creationId xmlns:a16="http://schemas.microsoft.com/office/drawing/2014/main" id="{A14343A9-DBEE-FF5B-0E82-F17BF7025863}"/>
              </a:ext>
            </a:extLst>
          </p:cNvPr>
          <p:cNvSpPr txBox="1"/>
          <p:nvPr/>
        </p:nvSpPr>
        <p:spPr>
          <a:xfrm>
            <a:off x="1050663" y="1741946"/>
            <a:ext cx="10090673" cy="1015663"/>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Disability is a social construct resulting from an interaction between the </a:t>
            </a:r>
            <a:r>
              <a:rPr lang="en-IN" sz="2000" b="1" i="0" u="none" strike="noStrike" cap="none">
                <a:solidFill>
                  <a:srgbClr val="000000"/>
                </a:solidFill>
                <a:latin typeface="Arial"/>
                <a:ea typeface="Arial"/>
                <a:cs typeface="Arial"/>
                <a:sym typeface="Arial"/>
              </a:rPr>
              <a:t>functional impact </a:t>
            </a:r>
            <a:r>
              <a:rPr lang="en-IN" sz="2000" b="0" i="0" u="none" strike="noStrike" cap="none">
                <a:solidFill>
                  <a:srgbClr val="000000"/>
                </a:solidFill>
                <a:latin typeface="Arial"/>
                <a:ea typeface="Arial"/>
                <a:cs typeface="Arial"/>
                <a:sym typeface="Arial"/>
              </a:rPr>
              <a:t>of a person’s </a:t>
            </a:r>
            <a:r>
              <a:rPr lang="en-IN" sz="2000" b="1" i="0" u="none" strike="noStrike" cap="none">
                <a:solidFill>
                  <a:srgbClr val="000000"/>
                </a:solidFill>
                <a:latin typeface="Arial"/>
                <a:ea typeface="Arial"/>
                <a:cs typeface="Arial"/>
                <a:sym typeface="Arial"/>
              </a:rPr>
              <a:t>impairment</a:t>
            </a:r>
            <a:r>
              <a:rPr lang="en-IN" sz="2000" b="0" i="0" u="none" strike="noStrike" cap="none">
                <a:solidFill>
                  <a:srgbClr val="000000"/>
                </a:solidFill>
                <a:latin typeface="Arial"/>
                <a:ea typeface="Arial"/>
                <a:cs typeface="Arial"/>
                <a:sym typeface="Arial"/>
              </a:rPr>
              <a:t> and the attitudinal and environmental </a:t>
            </a:r>
            <a:r>
              <a:rPr lang="en-IN" sz="2000" b="1" i="0" u="none" strike="noStrike" cap="none">
                <a:solidFill>
                  <a:srgbClr val="000000"/>
                </a:solidFill>
                <a:latin typeface="Arial"/>
                <a:ea typeface="Arial"/>
                <a:cs typeface="Arial"/>
                <a:sym typeface="Arial"/>
              </a:rPr>
              <a:t>barriers</a:t>
            </a:r>
            <a:r>
              <a:rPr lang="en-IN" sz="2000" b="0" i="0" u="none" strike="noStrike" cap="none">
                <a:solidFill>
                  <a:srgbClr val="000000"/>
                </a:solidFill>
                <a:latin typeface="Arial"/>
                <a:ea typeface="Arial"/>
                <a:cs typeface="Arial"/>
                <a:sym typeface="Arial"/>
              </a:rPr>
              <a:t> that hinders their full and effective participation in society on an equal basis with others.</a:t>
            </a:r>
            <a:endParaRPr lang="en-IN" sz="1400" b="0" i="0" u="none" strike="noStrike" cap="none">
              <a:solidFill>
                <a:srgbClr val="000000"/>
              </a:solidFill>
              <a:latin typeface="Arial"/>
              <a:ea typeface="Arial"/>
              <a:cs typeface="Arial"/>
              <a:sym typeface="Arial"/>
            </a:endParaRPr>
          </a:p>
        </p:txBody>
      </p:sp>
      <p:sp>
        <p:nvSpPr>
          <p:cNvPr id="10" name="Textfeld 9">
            <a:extLst>
              <a:ext uri="{FF2B5EF4-FFF2-40B4-BE49-F238E27FC236}">
                <a16:creationId xmlns:a16="http://schemas.microsoft.com/office/drawing/2014/main" id="{54FE351D-8B84-6F62-7AC8-3ACADBBE5C8A}"/>
              </a:ext>
            </a:extLst>
          </p:cNvPr>
          <p:cNvSpPr txBox="1"/>
          <p:nvPr/>
        </p:nvSpPr>
        <p:spPr>
          <a:xfrm>
            <a:off x="1050663" y="3103324"/>
            <a:ext cx="3048896" cy="1200329"/>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1800" b="1" i="0" u="none" strike="noStrike" cap="none">
                <a:solidFill>
                  <a:srgbClr val="000000"/>
                </a:solidFill>
                <a:latin typeface="Arial"/>
                <a:ea typeface="Arial"/>
                <a:cs typeface="Arial"/>
                <a:sym typeface="Arial"/>
              </a:rPr>
              <a:t>Functional impact</a:t>
            </a:r>
            <a:r>
              <a:rPr lang="en-IN" sz="1800" b="0" i="0" u="none" strike="noStrike" cap="none">
                <a:solidFill>
                  <a:srgbClr val="000000"/>
                </a:solidFill>
                <a:latin typeface="Arial"/>
                <a:ea typeface="Arial"/>
                <a:cs typeface="Arial"/>
                <a:sym typeface="Arial"/>
              </a:rPr>
              <a:t>: loss of or diminished functional capacity due to the individual’s impairment.</a:t>
            </a:r>
          </a:p>
        </p:txBody>
      </p:sp>
      <p:sp>
        <p:nvSpPr>
          <p:cNvPr id="12" name="Textfeld 11">
            <a:extLst>
              <a:ext uri="{FF2B5EF4-FFF2-40B4-BE49-F238E27FC236}">
                <a16:creationId xmlns:a16="http://schemas.microsoft.com/office/drawing/2014/main" id="{A01B7A1F-7BF9-F53A-F710-244927E4D8A3}"/>
              </a:ext>
            </a:extLst>
          </p:cNvPr>
          <p:cNvSpPr txBox="1"/>
          <p:nvPr/>
        </p:nvSpPr>
        <p:spPr>
          <a:xfrm>
            <a:off x="4864248" y="3103324"/>
            <a:ext cx="2463501" cy="1477328"/>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1800" b="1" i="0" u="none" strike="noStrike" cap="none">
                <a:solidFill>
                  <a:srgbClr val="000000"/>
                </a:solidFill>
                <a:latin typeface="Arial"/>
                <a:ea typeface="Arial"/>
                <a:cs typeface="Arial"/>
                <a:sym typeface="Arial"/>
              </a:rPr>
              <a:t>Impairment</a:t>
            </a:r>
            <a:r>
              <a:rPr lang="en-IN" sz="1800" b="0" i="0" u="none" strike="noStrike" cap="none">
                <a:solidFill>
                  <a:srgbClr val="000000"/>
                </a:solidFill>
                <a:latin typeface="Arial"/>
                <a:ea typeface="Arial"/>
                <a:cs typeface="Arial"/>
                <a:sym typeface="Arial"/>
              </a:rPr>
              <a:t>: a long-term physical, psychosocial, intellectual or sensory impairments.</a:t>
            </a:r>
          </a:p>
        </p:txBody>
      </p:sp>
      <p:sp>
        <p:nvSpPr>
          <p:cNvPr id="14" name="Textfeld 13">
            <a:extLst>
              <a:ext uri="{FF2B5EF4-FFF2-40B4-BE49-F238E27FC236}">
                <a16:creationId xmlns:a16="http://schemas.microsoft.com/office/drawing/2014/main" id="{EAA36E87-5AA1-CC3B-1D85-F538772B6FC5}"/>
              </a:ext>
            </a:extLst>
          </p:cNvPr>
          <p:cNvSpPr txBox="1"/>
          <p:nvPr/>
        </p:nvSpPr>
        <p:spPr>
          <a:xfrm>
            <a:off x="8092438" y="3103324"/>
            <a:ext cx="3048898" cy="1477328"/>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1800" b="1" i="0" u="none" strike="noStrike" cap="none">
                <a:solidFill>
                  <a:srgbClr val="000000"/>
                </a:solidFill>
                <a:latin typeface="Arial"/>
                <a:ea typeface="Arial"/>
                <a:cs typeface="Arial"/>
                <a:sym typeface="Arial"/>
              </a:rPr>
              <a:t>Barriers</a:t>
            </a:r>
            <a:r>
              <a:rPr lang="en-US" sz="1800" b="0" i="0" u="none" strike="noStrike" cap="none">
                <a:solidFill>
                  <a:srgbClr val="000000"/>
                </a:solidFill>
                <a:latin typeface="Arial"/>
                <a:ea typeface="Arial"/>
                <a:cs typeface="Arial"/>
                <a:sym typeface="Arial"/>
              </a:rPr>
              <a:t>: obstacles in our environment, laws, policies, physical spaces, communications and/or attitudes.</a:t>
            </a:r>
          </a:p>
        </p:txBody>
      </p:sp>
      <p:sp>
        <p:nvSpPr>
          <p:cNvPr id="15" name="Untertitel 5">
            <a:extLst>
              <a:ext uri="{FF2B5EF4-FFF2-40B4-BE49-F238E27FC236}">
                <a16:creationId xmlns:a16="http://schemas.microsoft.com/office/drawing/2014/main" id="{DF2F8BC1-DDAA-E953-462F-FCF037BA62E6}"/>
              </a:ext>
            </a:extLst>
          </p:cNvPr>
          <p:cNvSpPr txBox="1">
            <a:spLocks/>
          </p:cNvSpPr>
          <p:nvPr/>
        </p:nvSpPr>
        <p:spPr>
          <a:xfrm>
            <a:off x="1523998" y="5622962"/>
            <a:ext cx="9144000" cy="365125"/>
          </a:xfrm>
          <a:prstGeom prst="rect">
            <a:avLst/>
          </a:prstGeom>
          <a:solidFill>
            <a:srgbClr val="0070C0"/>
          </a:solidFill>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800" kern="1200">
                <a:solidFill>
                  <a:schemeClr val="tx1"/>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lvl="0">
              <a:lnSpc>
                <a:spcPct val="100000"/>
              </a:lnSpc>
              <a:spcBef>
                <a:spcPts val="0"/>
              </a:spcBef>
              <a:buSzPts val="2400"/>
            </a:pPr>
            <a:r>
              <a:rPr lang="en-IN" sz="2000" b="1">
                <a:solidFill>
                  <a:schemeClr val="lt1"/>
                </a:solidFill>
                <a:latin typeface="Arial"/>
                <a:ea typeface="Arial"/>
                <a:cs typeface="Arial"/>
              </a:rPr>
              <a:t>What makes us human? It’s more than one factor.</a:t>
            </a:r>
            <a:endParaRPr lang="en-IN" sz="2000">
              <a:solidFill>
                <a:srgbClr val="000000"/>
              </a:solidFill>
              <a:latin typeface="Arial"/>
              <a:ea typeface="Arial"/>
              <a:cs typeface="Arial"/>
            </a:endParaRPr>
          </a:p>
        </p:txBody>
      </p:sp>
      <p:sp>
        <p:nvSpPr>
          <p:cNvPr id="4" name="Foliennummernplatzhalter 3">
            <a:extLst>
              <a:ext uri="{FF2B5EF4-FFF2-40B4-BE49-F238E27FC236}">
                <a16:creationId xmlns:a16="http://schemas.microsoft.com/office/drawing/2014/main" id="{EDCD6141-5103-AC4C-EBF5-B960F9BC2405}"/>
              </a:ext>
            </a:extLst>
          </p:cNvPr>
          <p:cNvSpPr>
            <a:spLocks noGrp="1"/>
          </p:cNvSpPr>
          <p:nvPr>
            <p:ph type="sldNum" sz="quarter" idx="12"/>
          </p:nvPr>
        </p:nvSpPr>
        <p:spPr/>
        <p:txBody>
          <a:bodyPr/>
          <a:lstStyle/>
          <a:p>
            <a:fld id="{FBC7A862-7147-4493-B488-4E46DC49905D}" type="slidenum">
              <a:rPr lang="de-DE" smtClean="0"/>
              <a:t>12</a:t>
            </a:fld>
            <a:endParaRPr lang="de-DE"/>
          </a:p>
        </p:txBody>
      </p:sp>
    </p:spTree>
    <p:extLst>
      <p:ext uri="{BB962C8B-B14F-4D97-AF65-F5344CB8AC3E}">
        <p14:creationId xmlns:p14="http://schemas.microsoft.com/office/powerpoint/2010/main" val="526189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79CBC150-BB02-9839-947E-0ACCE0800E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1C9BA0C-4C2B-7A40-BC2A-398B139D0898}"/>
              </a:ext>
            </a:extLst>
          </p:cNvPr>
          <p:cNvSpPr>
            <a:spLocks noGrp="1"/>
          </p:cNvSpPr>
          <p:nvPr>
            <p:ph type="title"/>
          </p:nvPr>
        </p:nvSpPr>
        <p:spPr>
          <a:xfrm>
            <a:off x="838200" y="301215"/>
            <a:ext cx="10515600" cy="494851"/>
          </a:xfrm>
          <a:solidFill>
            <a:srgbClr val="0077C9"/>
          </a:solidFill>
        </p:spPr>
        <p:txBody>
          <a:bodyPr>
            <a:normAutofit fontScale="90000"/>
          </a:bodyPr>
          <a:lstStyle/>
          <a:p>
            <a:pPr lvl="0" algn="ctr">
              <a:lnSpc>
                <a:spcPct val="100000"/>
              </a:lnSpc>
              <a:spcBef>
                <a:spcPts val="0"/>
              </a:spcBef>
            </a:pPr>
            <a:r>
              <a:rPr lang="en-US" sz="2800">
                <a:solidFill>
                  <a:schemeClr val="lt1"/>
                </a:solidFill>
                <a:latin typeface="Arial"/>
                <a:ea typeface="Arial"/>
                <a:cs typeface="Arial"/>
                <a:sym typeface="Arial"/>
              </a:rPr>
              <a:t>The Rights Based Understanding</a:t>
            </a:r>
            <a:endParaRPr lang="en-IN" sz="2800">
              <a:solidFill>
                <a:schemeClr val="bg1"/>
              </a:solidFill>
            </a:endParaRPr>
          </a:p>
        </p:txBody>
      </p:sp>
      <p:sp>
        <p:nvSpPr>
          <p:cNvPr id="3" name="Inhaltsplatzhalter 2">
            <a:extLst>
              <a:ext uri="{FF2B5EF4-FFF2-40B4-BE49-F238E27FC236}">
                <a16:creationId xmlns:a16="http://schemas.microsoft.com/office/drawing/2014/main" id="{F72FB42F-3083-40BE-4AA6-986A144F7317}"/>
              </a:ext>
            </a:extLst>
          </p:cNvPr>
          <p:cNvSpPr>
            <a:spLocks noGrp="1"/>
          </p:cNvSpPr>
          <p:nvPr>
            <p:ph idx="1"/>
          </p:nvPr>
        </p:nvSpPr>
        <p:spPr>
          <a:xfrm>
            <a:off x="838200" y="1344706"/>
            <a:ext cx="10515600" cy="4832257"/>
          </a:xfrm>
        </p:spPr>
        <p:txBody>
          <a:bodyPr>
            <a:normAutofit/>
          </a:bodyPr>
          <a:lstStyle/>
          <a:p>
            <a:pPr marL="0" lvl="0" indent="0" algn="ctr">
              <a:lnSpc>
                <a:spcPct val="100000"/>
              </a:lnSpc>
              <a:spcBef>
                <a:spcPts val="0"/>
              </a:spcBef>
              <a:buClr>
                <a:schemeClr val="dk1"/>
              </a:buClr>
              <a:buSzPts val="3200"/>
              <a:buNone/>
            </a:pPr>
            <a:r>
              <a:rPr lang="en-IN" b="1">
                <a:solidFill>
                  <a:srgbClr val="000000"/>
                </a:solidFill>
              </a:rPr>
              <a:t>Long-term impairment </a:t>
            </a:r>
            <a:endParaRPr lang="en-IN">
              <a:solidFill>
                <a:srgbClr val="000000"/>
              </a:solidFill>
            </a:endParaRPr>
          </a:p>
          <a:p>
            <a:pPr marL="0" lvl="0" indent="0" algn="ctr">
              <a:lnSpc>
                <a:spcPct val="100000"/>
              </a:lnSpc>
              <a:buClr>
                <a:schemeClr val="dk1"/>
              </a:buClr>
              <a:buSzPts val="2000"/>
              <a:buNone/>
            </a:pPr>
            <a:r>
              <a:rPr lang="en-IN" sz="1800">
                <a:solidFill>
                  <a:srgbClr val="000000"/>
                </a:solidFill>
              </a:rPr>
              <a:t>(sensory, physical, intellectual, psychosocial, multiple)</a:t>
            </a:r>
            <a:br>
              <a:rPr lang="en-IN">
                <a:solidFill>
                  <a:srgbClr val="000000"/>
                </a:solidFill>
              </a:rPr>
            </a:br>
            <a:r>
              <a:rPr lang="en-IN" sz="3600" b="1">
                <a:solidFill>
                  <a:srgbClr val="000000"/>
                </a:solidFill>
              </a:rPr>
              <a:t>+</a:t>
            </a:r>
            <a:r>
              <a:rPr lang="en-IN" sz="5400">
                <a:solidFill>
                  <a:srgbClr val="000000"/>
                </a:solidFill>
              </a:rPr>
              <a:t> </a:t>
            </a:r>
            <a:endParaRPr lang="en-IN">
              <a:solidFill>
                <a:srgbClr val="000000"/>
              </a:solidFill>
            </a:endParaRPr>
          </a:p>
          <a:p>
            <a:pPr marL="0" lvl="0" indent="0" algn="ctr">
              <a:lnSpc>
                <a:spcPct val="100000"/>
              </a:lnSpc>
              <a:buClr>
                <a:srgbClr val="FF6600"/>
              </a:buClr>
              <a:buSzPts val="3200"/>
              <a:buNone/>
            </a:pPr>
            <a:r>
              <a:rPr lang="en-IN" b="1">
                <a:solidFill>
                  <a:srgbClr val="000000"/>
                </a:solidFill>
              </a:rPr>
              <a:t>Barriers</a:t>
            </a:r>
            <a:r>
              <a:rPr lang="en-IN">
                <a:solidFill>
                  <a:srgbClr val="000000"/>
                </a:solidFill>
              </a:rPr>
              <a:t> </a:t>
            </a:r>
          </a:p>
          <a:p>
            <a:pPr marL="0" lvl="0" indent="0" algn="ctr">
              <a:lnSpc>
                <a:spcPct val="100000"/>
              </a:lnSpc>
              <a:buClr>
                <a:schemeClr val="dk1"/>
              </a:buClr>
              <a:buSzPts val="2000"/>
              <a:buNone/>
            </a:pPr>
            <a:r>
              <a:rPr lang="en-IN" sz="1800">
                <a:solidFill>
                  <a:srgbClr val="000000"/>
                </a:solidFill>
              </a:rPr>
              <a:t>(environmental, attitudinal, or institutional)</a:t>
            </a:r>
            <a:br>
              <a:rPr lang="en-IN">
                <a:solidFill>
                  <a:srgbClr val="000000"/>
                </a:solidFill>
              </a:rPr>
            </a:br>
            <a:r>
              <a:rPr lang="en-IN" sz="3600" b="1">
                <a:solidFill>
                  <a:srgbClr val="000000"/>
                </a:solidFill>
              </a:rPr>
              <a:t>=</a:t>
            </a:r>
            <a:r>
              <a:rPr lang="en-IN" sz="3600">
                <a:solidFill>
                  <a:srgbClr val="000000"/>
                </a:solidFill>
              </a:rPr>
              <a:t> </a:t>
            </a:r>
            <a:endParaRPr lang="en-IN">
              <a:solidFill>
                <a:srgbClr val="000000"/>
              </a:solidFill>
            </a:endParaRPr>
          </a:p>
          <a:p>
            <a:pPr marL="0" lvl="0" indent="0" algn="ctr">
              <a:lnSpc>
                <a:spcPct val="100000"/>
              </a:lnSpc>
              <a:buClr>
                <a:schemeClr val="dk1"/>
              </a:buClr>
              <a:buSzPts val="3200"/>
              <a:buNone/>
            </a:pPr>
            <a:r>
              <a:rPr lang="en-IN" b="1">
                <a:solidFill>
                  <a:srgbClr val="000000"/>
                </a:solidFill>
              </a:rPr>
              <a:t>Hindering participation in</a:t>
            </a:r>
            <a:r>
              <a:rPr lang="en-IN">
                <a:solidFill>
                  <a:srgbClr val="000000"/>
                </a:solidFill>
              </a:rPr>
              <a:t>, or </a:t>
            </a:r>
            <a:r>
              <a:rPr lang="en-IN" b="1">
                <a:solidFill>
                  <a:srgbClr val="000000"/>
                </a:solidFill>
              </a:rPr>
              <a:t>accessing </a:t>
            </a:r>
            <a:r>
              <a:rPr lang="en-IN">
                <a:solidFill>
                  <a:srgbClr val="000000"/>
                </a:solidFill>
              </a:rPr>
              <a:t>humanitarian programs, services or protection.</a:t>
            </a:r>
          </a:p>
          <a:p>
            <a:pPr lvl="0" indent="-50800">
              <a:buClr>
                <a:schemeClr val="dk1"/>
              </a:buClr>
              <a:buSzPts val="2800"/>
              <a:buNone/>
            </a:pPr>
            <a:endParaRPr lang="en-IN">
              <a:solidFill>
                <a:schemeClr val="dk1"/>
              </a:solidFill>
            </a:endParaRPr>
          </a:p>
        </p:txBody>
      </p:sp>
      <p:sp>
        <p:nvSpPr>
          <p:cNvPr id="4" name="Foliennummernplatzhalter 3">
            <a:extLst>
              <a:ext uri="{FF2B5EF4-FFF2-40B4-BE49-F238E27FC236}">
                <a16:creationId xmlns:a16="http://schemas.microsoft.com/office/drawing/2014/main" id="{C17EB632-188F-A575-C3F8-C7BB369E59C4}"/>
              </a:ext>
            </a:extLst>
          </p:cNvPr>
          <p:cNvSpPr>
            <a:spLocks noGrp="1"/>
          </p:cNvSpPr>
          <p:nvPr>
            <p:ph type="sldNum" sz="quarter" idx="12"/>
          </p:nvPr>
        </p:nvSpPr>
        <p:spPr/>
        <p:txBody>
          <a:bodyPr/>
          <a:lstStyle/>
          <a:p>
            <a:fld id="{FBC7A862-7147-4493-B488-4E46DC49905D}" type="slidenum">
              <a:rPr lang="de-DE" smtClean="0"/>
              <a:t>13</a:t>
            </a:fld>
            <a:endParaRPr lang="de-DE"/>
          </a:p>
        </p:txBody>
      </p:sp>
    </p:spTree>
    <p:extLst>
      <p:ext uri="{BB962C8B-B14F-4D97-AF65-F5344CB8AC3E}">
        <p14:creationId xmlns:p14="http://schemas.microsoft.com/office/powerpoint/2010/main" val="6353637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B7F2CEB5-FD0D-8CDC-C25E-E1FABB4C5F75}"/>
              </a:ext>
            </a:extLst>
          </p:cNvPr>
          <p:cNvSpPr>
            <a:spLocks noGrp="1"/>
          </p:cNvSpPr>
          <p:nvPr>
            <p:ph type="ctrTitle"/>
          </p:nvPr>
        </p:nvSpPr>
        <p:spPr>
          <a:xfrm>
            <a:off x="1524000" y="1634427"/>
            <a:ext cx="9144000" cy="1190531"/>
          </a:xfrm>
        </p:spPr>
        <p:txBody>
          <a:bodyPr>
            <a:normAutofit/>
          </a:bodyPr>
          <a:lstStyle/>
          <a:p>
            <a:r>
              <a:rPr lang="en-US" sz="4000">
                <a:solidFill>
                  <a:srgbClr val="000000"/>
                </a:solidFill>
              </a:rPr>
              <a:t>Accessibility in service delivery, infrastructure and communication</a:t>
            </a:r>
            <a:endParaRPr lang="en-IN" sz="4000"/>
          </a:p>
        </p:txBody>
      </p:sp>
      <p:sp>
        <p:nvSpPr>
          <p:cNvPr id="8" name="Textfeld 7">
            <a:extLst>
              <a:ext uri="{FF2B5EF4-FFF2-40B4-BE49-F238E27FC236}">
                <a16:creationId xmlns:a16="http://schemas.microsoft.com/office/drawing/2014/main" id="{88C30A9D-EC9F-3047-1B3A-235DCF6B5BFA}"/>
              </a:ext>
            </a:extLst>
          </p:cNvPr>
          <p:cNvSpPr txBox="1"/>
          <p:nvPr/>
        </p:nvSpPr>
        <p:spPr>
          <a:xfrm>
            <a:off x="2519979" y="5430916"/>
            <a:ext cx="3048896" cy="110799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IN" sz="2200" b="1" i="0" u="none" strike="noStrike" cap="none">
                <a:solidFill>
                  <a:srgbClr val="000000"/>
                </a:solidFill>
                <a:latin typeface="Arial"/>
                <a:ea typeface="Arial"/>
                <a:cs typeface="Arial"/>
                <a:sym typeface="Arial"/>
              </a:rPr>
              <a:t>Relevance to inclusive humanitarian action</a:t>
            </a:r>
          </a:p>
        </p:txBody>
      </p:sp>
      <p:sp>
        <p:nvSpPr>
          <p:cNvPr id="10" name="Textfeld 9">
            <a:extLst>
              <a:ext uri="{FF2B5EF4-FFF2-40B4-BE49-F238E27FC236}">
                <a16:creationId xmlns:a16="http://schemas.microsoft.com/office/drawing/2014/main" id="{BB9000F3-A243-E1C9-95D7-29A1B15A2342}"/>
              </a:ext>
            </a:extLst>
          </p:cNvPr>
          <p:cNvSpPr txBox="1"/>
          <p:nvPr/>
        </p:nvSpPr>
        <p:spPr>
          <a:xfrm>
            <a:off x="6928820" y="5769470"/>
            <a:ext cx="2743201" cy="430887"/>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US" sz="2200" b="1" i="0" u="none" strike="noStrike" cap="none">
                <a:solidFill>
                  <a:srgbClr val="0D0D0D"/>
                </a:solidFill>
                <a:latin typeface="Arial"/>
                <a:ea typeface="Arial"/>
                <a:cs typeface="Arial"/>
                <a:sym typeface="Arial"/>
              </a:rPr>
              <a:t>Removing barriers</a:t>
            </a:r>
          </a:p>
        </p:txBody>
      </p:sp>
      <p:pic>
        <p:nvPicPr>
          <p:cNvPr id="12" name="Grafik 11">
            <a:extLst>
              <a:ext uri="{FF2B5EF4-FFF2-40B4-BE49-F238E27FC236}">
                <a16:creationId xmlns:a16="http://schemas.microsoft.com/office/drawing/2014/main" id="{383C60F6-C42A-0C17-F591-DAFE0402B52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566117" y="5363598"/>
            <a:ext cx="1657581" cy="1524213"/>
          </a:xfrm>
          <a:prstGeom prst="rect">
            <a:avLst/>
          </a:prstGeom>
        </p:spPr>
      </p:pic>
      <p:pic>
        <p:nvPicPr>
          <p:cNvPr id="14" name="Grafik 13">
            <a:extLst>
              <a:ext uri="{FF2B5EF4-FFF2-40B4-BE49-F238E27FC236}">
                <a16:creationId xmlns:a16="http://schemas.microsoft.com/office/drawing/2014/main" id="{35540A3D-0DDE-069D-CA25-68D6E6BD9DB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672021" y="5352840"/>
            <a:ext cx="1790950" cy="1505160"/>
          </a:xfrm>
          <a:prstGeom prst="rect">
            <a:avLst/>
          </a:prstGeom>
        </p:spPr>
      </p:pic>
      <p:sp>
        <p:nvSpPr>
          <p:cNvPr id="4" name="Foliennummernplatzhalter 3">
            <a:extLst>
              <a:ext uri="{FF2B5EF4-FFF2-40B4-BE49-F238E27FC236}">
                <a16:creationId xmlns:a16="http://schemas.microsoft.com/office/drawing/2014/main" id="{6328734E-595E-E108-D385-0056622E033F}"/>
              </a:ext>
            </a:extLst>
          </p:cNvPr>
          <p:cNvSpPr>
            <a:spLocks noGrp="1"/>
          </p:cNvSpPr>
          <p:nvPr>
            <p:ph type="sldNum" sz="quarter" idx="12"/>
          </p:nvPr>
        </p:nvSpPr>
        <p:spPr/>
        <p:txBody>
          <a:bodyPr/>
          <a:lstStyle/>
          <a:p>
            <a:fld id="{FBC7A862-7147-4493-B488-4E46DC49905D}" type="slidenum">
              <a:rPr lang="de-DE" smtClean="0"/>
              <a:t>14</a:t>
            </a:fld>
            <a:endParaRPr lang="de-DE"/>
          </a:p>
        </p:txBody>
      </p:sp>
    </p:spTree>
    <p:extLst>
      <p:ext uri="{BB962C8B-B14F-4D97-AF65-F5344CB8AC3E}">
        <p14:creationId xmlns:p14="http://schemas.microsoft.com/office/powerpoint/2010/main" val="11799509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F4173851-72B2-51D9-24A1-88F0B5A8B8BB}"/>
              </a:ext>
            </a:extLst>
          </p:cNvPr>
          <p:cNvSpPr>
            <a:spLocks noGrp="1"/>
          </p:cNvSpPr>
          <p:nvPr>
            <p:ph type="title"/>
          </p:nvPr>
        </p:nvSpPr>
        <p:spPr>
          <a:xfrm>
            <a:off x="1667435" y="580913"/>
            <a:ext cx="8463948" cy="839096"/>
          </a:xfrm>
        </p:spPr>
        <p:txBody>
          <a:bodyPr>
            <a:noAutofit/>
          </a:bodyPr>
          <a:lstStyle/>
          <a:p>
            <a:pPr algn="ctr"/>
            <a:r>
              <a:rPr lang="en-US" sz="3200">
                <a:solidFill>
                  <a:srgbClr val="000000"/>
                </a:solidFill>
                <a:latin typeface="Arial"/>
                <a:ea typeface="Arial"/>
                <a:cs typeface="Arial"/>
                <a:sym typeface="Arial"/>
              </a:rPr>
              <a:t>Why are these concepts crucial to delivering a humanitarian response?</a:t>
            </a:r>
            <a:endParaRPr lang="en-IN" sz="3200"/>
          </a:p>
        </p:txBody>
      </p:sp>
      <p:sp>
        <p:nvSpPr>
          <p:cNvPr id="6" name="Untertitel 5">
            <a:extLst>
              <a:ext uri="{FF2B5EF4-FFF2-40B4-BE49-F238E27FC236}">
                <a16:creationId xmlns:a16="http://schemas.microsoft.com/office/drawing/2014/main" id="{F14A706E-2AE9-FEC7-BA3B-A668B9A60F73}"/>
              </a:ext>
            </a:extLst>
          </p:cNvPr>
          <p:cNvSpPr>
            <a:spLocks noGrp="1"/>
          </p:cNvSpPr>
          <p:nvPr>
            <p:ph type="subTitle" idx="1"/>
          </p:nvPr>
        </p:nvSpPr>
        <p:spPr>
          <a:xfrm>
            <a:off x="848958" y="1578999"/>
            <a:ext cx="10515600" cy="528322"/>
          </a:xfrm>
        </p:spPr>
        <p:txBody>
          <a:bodyPr>
            <a:normAutofit/>
          </a:bodyPr>
          <a:lstStyle/>
          <a:p>
            <a:pPr algn="ctr"/>
            <a:r>
              <a:rPr lang="en-IN" b="1">
                <a:solidFill>
                  <a:srgbClr val="0070C0"/>
                </a:solidFill>
                <a:latin typeface="Arial"/>
                <a:ea typeface="Arial"/>
                <a:cs typeface="Arial"/>
                <a:sym typeface="Arial"/>
              </a:rPr>
              <a:t>Never underestimate the impact of barriers:</a:t>
            </a:r>
          </a:p>
        </p:txBody>
      </p:sp>
      <p:pic>
        <p:nvPicPr>
          <p:cNvPr id="8" name="Grafik 7">
            <a:extLst>
              <a:ext uri="{FF2B5EF4-FFF2-40B4-BE49-F238E27FC236}">
                <a16:creationId xmlns:a16="http://schemas.microsoft.com/office/drawing/2014/main" id="{F9CB69A4-6813-D0CF-A7A8-1C54C8111CD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131383" y="52591"/>
            <a:ext cx="1933845" cy="1895740"/>
          </a:xfrm>
          <a:prstGeom prst="rect">
            <a:avLst/>
          </a:prstGeom>
        </p:spPr>
      </p:pic>
      <p:pic>
        <p:nvPicPr>
          <p:cNvPr id="16" name="Onlinemedien 15" descr="Embedded video &quot;Central African Republic: People with Disabilities Left Behind&quot;.">
            <a:hlinkClick r:id="" action="ppaction://media"/>
            <a:extLst>
              <a:ext uri="{FF2B5EF4-FFF2-40B4-BE49-F238E27FC236}">
                <a16:creationId xmlns:a16="http://schemas.microsoft.com/office/drawing/2014/main" id="{786F031D-F975-6674-D028-89A53BF10743}"/>
              </a:ext>
            </a:extLst>
          </p:cNvPr>
          <p:cNvPicPr>
            <a:picLocks noRot="1" noChangeAspect="1"/>
          </p:cNvPicPr>
          <p:nvPr>
            <a:videoFile r:link="rId1"/>
          </p:nvPr>
        </p:nvPicPr>
        <p:blipFill>
          <a:blip r:embed="rId5"/>
          <a:stretch>
            <a:fillRect/>
          </a:stretch>
        </p:blipFill>
        <p:spPr>
          <a:xfrm>
            <a:off x="3177724" y="2213969"/>
            <a:ext cx="5443370" cy="3073100"/>
          </a:xfrm>
          <a:prstGeom prst="rect">
            <a:avLst/>
          </a:prstGeom>
        </p:spPr>
      </p:pic>
      <p:sp>
        <p:nvSpPr>
          <p:cNvPr id="14" name="Textfeld 13">
            <a:extLst>
              <a:ext uri="{FF2B5EF4-FFF2-40B4-BE49-F238E27FC236}">
                <a16:creationId xmlns:a16="http://schemas.microsoft.com/office/drawing/2014/main" id="{57C28E05-FF61-7D93-47FA-CAEDDD397C1F}"/>
              </a:ext>
            </a:extLst>
          </p:cNvPr>
          <p:cNvSpPr txBox="1"/>
          <p:nvPr/>
        </p:nvSpPr>
        <p:spPr>
          <a:xfrm>
            <a:off x="2394843" y="5643476"/>
            <a:ext cx="7473521" cy="523220"/>
          </a:xfrm>
          <a:prstGeom prst="rect">
            <a:avLst/>
          </a:prstGeom>
          <a:noFill/>
        </p:spPr>
        <p:txBody>
          <a:bodyPr wrap="none" rtlCol="0">
            <a:spAutoFit/>
          </a:bodyPr>
          <a:lstStyle/>
          <a:p>
            <a:r>
              <a:rPr lang="en-IN">
                <a:hlinkClick r:id="rId6" tooltip="External Link to Youtube."/>
              </a:rPr>
              <a:t>Video: Central African Republic: People with Disabilities Left Behind (Human Rights Watch)</a:t>
            </a:r>
            <a:r>
              <a:rPr lang="en-US" b="1"/>
              <a:t> </a:t>
            </a:r>
          </a:p>
          <a:p>
            <a:r>
              <a:rPr lang="en-US" b="1"/>
              <a:t>play from 3:45- 8.02</a:t>
            </a:r>
            <a:endParaRPr lang="en-US"/>
          </a:p>
        </p:txBody>
      </p:sp>
      <p:sp>
        <p:nvSpPr>
          <p:cNvPr id="4" name="Foliennummernplatzhalter 3">
            <a:extLst>
              <a:ext uri="{FF2B5EF4-FFF2-40B4-BE49-F238E27FC236}">
                <a16:creationId xmlns:a16="http://schemas.microsoft.com/office/drawing/2014/main" id="{93340C88-5247-3C70-340A-513CA11253D1}"/>
              </a:ext>
            </a:extLst>
          </p:cNvPr>
          <p:cNvSpPr>
            <a:spLocks noGrp="1"/>
          </p:cNvSpPr>
          <p:nvPr>
            <p:ph type="sldNum" sz="quarter" idx="12"/>
          </p:nvPr>
        </p:nvSpPr>
        <p:spPr/>
        <p:txBody>
          <a:bodyPr/>
          <a:lstStyle/>
          <a:p>
            <a:fld id="{FBC7A862-7147-4493-B488-4E46DC49905D}" type="slidenum">
              <a:rPr lang="de-DE" smtClean="0"/>
              <a:pPr/>
              <a:t>15</a:t>
            </a:fld>
            <a:endParaRPr lang="de-DE"/>
          </a:p>
        </p:txBody>
      </p:sp>
    </p:spTree>
    <p:extLst>
      <p:ext uri="{BB962C8B-B14F-4D97-AF65-F5344CB8AC3E}">
        <p14:creationId xmlns:p14="http://schemas.microsoft.com/office/powerpoint/2010/main" val="3197573813"/>
      </p:ext>
    </p:extLst>
  </p:cSld>
  <p:clrMapOvr>
    <a:masterClrMapping/>
  </p:clrMapOvr>
  <p:timing>
    <p:tnLst>
      <p:par>
        <p:cTn id="1" dur="indefinite" restart="never" nodeType="tmRoot">
          <p:childTnLst>
            <p:video>
              <p:cMediaNode vol="80000">
                <p:cTn id="2" fill="hold" display="0">
                  <p:stCondLst>
                    <p:cond delay="indefinite"/>
                  </p:stCondLst>
                </p:cTn>
                <p:tgtEl>
                  <p:spTgt spid="16"/>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37C9A08-127E-4480-E053-7B53A6A432BB}"/>
              </a:ext>
            </a:extLst>
          </p:cNvPr>
          <p:cNvSpPr>
            <a:spLocks noGrp="1"/>
          </p:cNvSpPr>
          <p:nvPr>
            <p:ph type="title"/>
          </p:nvPr>
        </p:nvSpPr>
        <p:spPr>
          <a:xfrm>
            <a:off x="838200" y="136526"/>
            <a:ext cx="10515600" cy="852304"/>
          </a:xfrm>
        </p:spPr>
        <p:txBody>
          <a:bodyPr>
            <a:noAutofit/>
          </a:bodyPr>
          <a:lstStyle/>
          <a:p>
            <a:r>
              <a:rPr lang="en-IN" sz="4000">
                <a:solidFill>
                  <a:srgbClr val="000000"/>
                </a:solidFill>
                <a:latin typeface="Arial"/>
                <a:ea typeface="Arial"/>
                <a:cs typeface="Arial"/>
                <a:sym typeface="Arial"/>
              </a:rPr>
              <a:t>How do we remove or minimize barriers?</a:t>
            </a:r>
            <a:endParaRPr lang="en-IN" sz="4000"/>
          </a:p>
        </p:txBody>
      </p:sp>
      <p:pic>
        <p:nvPicPr>
          <p:cNvPr id="6" name="Grafik 5" descr="Pictogram of a wheel chair user going down a red line that spreads diagonal from top left to bottom right of the slide.">
            <a:extLst>
              <a:ext uri="{FF2B5EF4-FFF2-40B4-BE49-F238E27FC236}">
                <a16:creationId xmlns:a16="http://schemas.microsoft.com/office/drawing/2014/main" id="{A2FA6C7C-2C6D-4C16-5B2E-F3DF3024B7D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072092" y="988829"/>
            <a:ext cx="2238687" cy="1971950"/>
          </a:xfrm>
          <a:prstGeom prst="rect">
            <a:avLst/>
          </a:prstGeom>
        </p:spPr>
      </p:pic>
      <p:sp>
        <p:nvSpPr>
          <p:cNvPr id="8" name="Textfeld 7">
            <a:extLst>
              <a:ext uri="{FF2B5EF4-FFF2-40B4-BE49-F238E27FC236}">
                <a16:creationId xmlns:a16="http://schemas.microsoft.com/office/drawing/2014/main" id="{AD5AC620-2171-B484-791B-BD4CF6B4D2BC}"/>
              </a:ext>
            </a:extLst>
          </p:cNvPr>
          <p:cNvSpPr txBox="1"/>
          <p:nvPr/>
        </p:nvSpPr>
        <p:spPr>
          <a:xfrm rot="774020">
            <a:off x="3145920" y="2931915"/>
            <a:ext cx="6094206" cy="461665"/>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0070C0"/>
                </a:solidFill>
                <a:latin typeface="Arial"/>
                <a:ea typeface="Arial"/>
                <a:cs typeface="Arial"/>
                <a:sym typeface="Arial"/>
              </a:rPr>
              <a:t>To remove, we must:</a:t>
            </a:r>
            <a:endParaRPr lang="en-US" sz="2400" b="0" i="0" u="none" strike="noStrike" cap="none">
              <a:solidFill>
                <a:srgbClr val="0070C0"/>
              </a:solidFill>
              <a:latin typeface="Arial"/>
              <a:ea typeface="Arial"/>
              <a:cs typeface="Arial"/>
              <a:sym typeface="Arial"/>
            </a:endParaRPr>
          </a:p>
        </p:txBody>
      </p:sp>
      <p:cxnSp>
        <p:nvCxnSpPr>
          <p:cNvPr id="9" name="Google Shape;1163;g3b690551328_0_802">
            <a:extLst>
              <a:ext uri="{FF2B5EF4-FFF2-40B4-BE49-F238E27FC236}">
                <a16:creationId xmlns:a16="http://schemas.microsoft.com/office/drawing/2014/main" id="{D0012D3F-B68B-1F48-F725-ED35CF424174}"/>
              </a:ext>
              <a:ext uri="{C183D7F6-B498-43B3-948B-1728B52AA6E4}">
                <adec:decorative xmlns:adec="http://schemas.microsoft.com/office/drawing/2017/decorative" val="1"/>
              </a:ext>
            </a:extLst>
          </p:cNvPr>
          <p:cNvCxnSpPr/>
          <p:nvPr/>
        </p:nvCxnSpPr>
        <p:spPr>
          <a:xfrm rot="10800000">
            <a:off x="977800" y="2574300"/>
            <a:ext cx="10845900" cy="2569200"/>
          </a:xfrm>
          <a:prstGeom prst="straightConnector1">
            <a:avLst/>
          </a:prstGeom>
          <a:noFill/>
          <a:ln w="57150" cap="flat" cmpd="sng">
            <a:solidFill>
              <a:srgbClr val="FF0000"/>
            </a:solidFill>
            <a:prstDash val="solid"/>
            <a:miter lim="8000"/>
            <a:headEnd type="none" w="sm" len="sm"/>
            <a:tailEnd type="none" w="sm" len="sm"/>
          </a:ln>
        </p:spPr>
      </p:cxnSp>
      <p:sp>
        <p:nvSpPr>
          <p:cNvPr id="11" name="Textfeld 10">
            <a:extLst>
              <a:ext uri="{FF2B5EF4-FFF2-40B4-BE49-F238E27FC236}">
                <a16:creationId xmlns:a16="http://schemas.microsoft.com/office/drawing/2014/main" id="{8CD1A7ED-F486-B983-E419-772198CA0E3A}"/>
              </a:ext>
            </a:extLst>
          </p:cNvPr>
          <p:cNvSpPr txBox="1"/>
          <p:nvPr/>
        </p:nvSpPr>
        <p:spPr>
          <a:xfrm rot="794201">
            <a:off x="547495" y="3408821"/>
            <a:ext cx="3969727" cy="1477328"/>
          </a:xfrm>
          <a:prstGeom prst="rect">
            <a:avLst/>
          </a:prstGeom>
          <a:noFill/>
        </p:spPr>
        <p:txBody>
          <a:bodyPr wrap="square">
            <a:spAutoFit/>
          </a:bodyPr>
          <a:lstStyle/>
          <a:p>
            <a:pPr marL="285750" marR="0" lvl="0" indent="-285750" algn="l" rtl="0">
              <a:lnSpc>
                <a:spcPct val="100000"/>
              </a:lnSpc>
              <a:spcBef>
                <a:spcPts val="0"/>
              </a:spcBef>
              <a:spcAft>
                <a:spcPts val="0"/>
              </a:spcAft>
              <a:buClr>
                <a:schemeClr val="dk1"/>
              </a:buClr>
              <a:buSzPts val="1800"/>
              <a:buFont typeface="Arial"/>
              <a:buChar char="•"/>
            </a:pPr>
            <a:r>
              <a:rPr lang="en-IN" sz="1800" b="1" i="0" u="none" strike="noStrike" cap="none">
                <a:solidFill>
                  <a:schemeClr val="dk1"/>
                </a:solidFill>
                <a:latin typeface="Arial"/>
                <a:ea typeface="Arial"/>
                <a:cs typeface="Arial"/>
                <a:sym typeface="Arial"/>
              </a:rPr>
              <a:t>Consider diverse requirements through inclusive design to prevent barriers from occurring in the first place </a:t>
            </a:r>
            <a:r>
              <a:rPr lang="en-IN" sz="1800" b="1" i="0" u="none" strike="noStrike" cap="none">
                <a:solidFill>
                  <a:srgbClr val="0070C0"/>
                </a:solidFill>
                <a:latin typeface="Arial"/>
                <a:ea typeface="Arial"/>
                <a:cs typeface="Arial"/>
                <a:sym typeface="Arial"/>
              </a:rPr>
              <a:t>(</a:t>
            </a:r>
            <a:r>
              <a:rPr lang="en-IN" sz="1800" b="1" i="0" u="none" strike="noStrike" cap="none">
                <a:solidFill>
                  <a:srgbClr val="C41401"/>
                </a:solidFill>
                <a:latin typeface="Arial"/>
                <a:ea typeface="Arial"/>
                <a:cs typeface="Arial"/>
                <a:sym typeface="Arial"/>
              </a:rPr>
              <a:t>Universal Design</a:t>
            </a:r>
            <a:r>
              <a:rPr lang="en-IN" sz="1800" b="1" i="0" u="none" strike="noStrike" cap="none">
                <a:solidFill>
                  <a:srgbClr val="0070C0"/>
                </a:solidFill>
                <a:latin typeface="Arial"/>
                <a:ea typeface="Arial"/>
                <a:cs typeface="Arial"/>
                <a:sym typeface="Arial"/>
              </a:rPr>
              <a:t>).</a:t>
            </a:r>
            <a:endParaRPr lang="en-IN" sz="1400" b="0" i="0" u="none" strike="noStrike" cap="none">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789FB2C2-C4D0-4DE8-C653-ADBDCF11F2F3}"/>
              </a:ext>
            </a:extLst>
          </p:cNvPr>
          <p:cNvSpPr txBox="1"/>
          <p:nvPr/>
        </p:nvSpPr>
        <p:spPr>
          <a:xfrm rot="781728">
            <a:off x="4272915" y="4141228"/>
            <a:ext cx="3057302" cy="1477328"/>
          </a:xfrm>
          <a:prstGeom prst="rect">
            <a:avLst/>
          </a:prstGeom>
          <a:noFill/>
        </p:spPr>
        <p:txBody>
          <a:bodyPr wrap="square">
            <a:spAutoFit/>
          </a:bodyPr>
          <a:lstStyle/>
          <a:p>
            <a:pPr marL="285750" marR="0" lvl="0" indent="-285750" algn="l" rtl="0">
              <a:lnSpc>
                <a:spcPct val="100000"/>
              </a:lnSpc>
              <a:spcBef>
                <a:spcPts val="0"/>
              </a:spcBef>
              <a:spcAft>
                <a:spcPts val="0"/>
              </a:spcAft>
              <a:buClr>
                <a:schemeClr val="dk1"/>
              </a:buClr>
              <a:buSzPts val="1800"/>
              <a:buFont typeface="Arial"/>
              <a:buChar char="•"/>
            </a:pPr>
            <a:r>
              <a:rPr lang="en-IN" sz="1800" b="1" i="0" u="none" strike="noStrike" cap="none">
                <a:solidFill>
                  <a:schemeClr val="dk1"/>
                </a:solidFill>
                <a:latin typeface="Arial"/>
                <a:ea typeface="Arial"/>
                <a:cs typeface="Arial"/>
                <a:sym typeface="Arial"/>
              </a:rPr>
              <a:t>Intentionally prevent, remove or minimise accessibility barriers in specific contexts </a:t>
            </a:r>
            <a:r>
              <a:rPr lang="en-IN" sz="1800" b="1" i="0" u="none" strike="noStrike" cap="none">
                <a:solidFill>
                  <a:srgbClr val="0070C0"/>
                </a:solidFill>
                <a:latin typeface="Arial"/>
                <a:ea typeface="Arial"/>
                <a:cs typeface="Arial"/>
                <a:sym typeface="Arial"/>
              </a:rPr>
              <a:t>(</a:t>
            </a:r>
            <a:r>
              <a:rPr lang="en-IN" sz="1800" b="1" i="0" u="none" strike="noStrike" cap="none">
                <a:solidFill>
                  <a:srgbClr val="C41401"/>
                </a:solidFill>
                <a:latin typeface="Arial"/>
                <a:ea typeface="Arial"/>
                <a:cs typeface="Arial"/>
                <a:sym typeface="Arial"/>
              </a:rPr>
              <a:t>Accessibility</a:t>
            </a:r>
            <a:r>
              <a:rPr lang="en-IN" sz="1800" b="1" i="0" u="none" strike="noStrike" cap="none">
                <a:solidFill>
                  <a:srgbClr val="0070C0"/>
                </a:solidFill>
                <a:latin typeface="Arial"/>
                <a:ea typeface="Arial"/>
                <a:cs typeface="Arial"/>
                <a:sym typeface="Arial"/>
              </a:rPr>
              <a:t>).</a:t>
            </a:r>
            <a:endParaRPr lang="en-IN" sz="1400" b="0" i="0" u="none" strike="noStrike" cap="none">
              <a:solidFill>
                <a:srgbClr val="000000"/>
              </a:solidFill>
              <a:latin typeface="Arial"/>
              <a:ea typeface="Arial"/>
              <a:cs typeface="Arial"/>
              <a:sym typeface="Arial"/>
            </a:endParaRPr>
          </a:p>
        </p:txBody>
      </p:sp>
      <p:sp>
        <p:nvSpPr>
          <p:cNvPr id="15" name="Textfeld 14">
            <a:extLst>
              <a:ext uri="{FF2B5EF4-FFF2-40B4-BE49-F238E27FC236}">
                <a16:creationId xmlns:a16="http://schemas.microsoft.com/office/drawing/2014/main" id="{D87638E6-6EB5-D8A4-1D72-4FAFB612210A}"/>
              </a:ext>
            </a:extLst>
          </p:cNvPr>
          <p:cNvSpPr txBox="1"/>
          <p:nvPr/>
        </p:nvSpPr>
        <p:spPr>
          <a:xfrm rot="754457">
            <a:off x="7111020" y="4878198"/>
            <a:ext cx="4123142" cy="1754326"/>
          </a:xfrm>
          <a:prstGeom prst="rect">
            <a:avLst/>
          </a:prstGeom>
          <a:noFill/>
        </p:spPr>
        <p:txBody>
          <a:bodyPr wrap="square">
            <a:spAutoFit/>
          </a:bodyPr>
          <a:lstStyle/>
          <a:p>
            <a:pPr marL="285750" marR="0" lvl="0" indent="-285750" algn="l" rtl="0">
              <a:lnSpc>
                <a:spcPct val="100000"/>
              </a:lnSpc>
              <a:spcBef>
                <a:spcPts val="0"/>
              </a:spcBef>
              <a:spcAft>
                <a:spcPts val="0"/>
              </a:spcAft>
              <a:buClr>
                <a:schemeClr val="dk1"/>
              </a:buClr>
              <a:buSzPts val="1800"/>
              <a:buFont typeface="Arial"/>
              <a:buChar char="•"/>
            </a:pPr>
            <a:r>
              <a:rPr lang="en-IN" sz="1800" b="1" i="0" u="none" strike="noStrike" cap="none">
                <a:solidFill>
                  <a:schemeClr val="dk1"/>
                </a:solidFill>
                <a:latin typeface="Arial"/>
                <a:ea typeface="Arial"/>
                <a:cs typeface="Arial"/>
                <a:sym typeface="Arial"/>
              </a:rPr>
              <a:t>And refine structures, processes and interactions to ensure personalised needs are met to support participation and inclusion </a:t>
            </a:r>
            <a:r>
              <a:rPr lang="en-IN" sz="1800" b="1" i="0" u="none" strike="noStrike" cap="none">
                <a:solidFill>
                  <a:srgbClr val="0070C0"/>
                </a:solidFill>
                <a:latin typeface="Arial"/>
                <a:ea typeface="Arial"/>
                <a:cs typeface="Arial"/>
                <a:sym typeface="Arial"/>
              </a:rPr>
              <a:t>(</a:t>
            </a:r>
            <a:r>
              <a:rPr lang="en-IN" sz="1800" b="1" i="0" u="none" strike="noStrike" cap="none">
                <a:solidFill>
                  <a:srgbClr val="C41401"/>
                </a:solidFill>
                <a:latin typeface="Arial"/>
                <a:ea typeface="Arial"/>
                <a:cs typeface="Arial"/>
                <a:sym typeface="Arial"/>
              </a:rPr>
              <a:t>Reasonable accommodation</a:t>
            </a:r>
            <a:r>
              <a:rPr lang="en-IN" sz="1800" b="1" i="0" u="none" strike="noStrike" cap="none">
                <a:solidFill>
                  <a:srgbClr val="0070C0"/>
                </a:solidFill>
                <a:latin typeface="Arial"/>
                <a:ea typeface="Arial"/>
                <a:cs typeface="Arial"/>
                <a:sym typeface="Arial"/>
              </a:rPr>
              <a:t>).</a:t>
            </a:r>
            <a:endParaRPr lang="en-IN" sz="1400" b="0" i="0" u="none" strike="noStrike" cap="none">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BC3AA0F5-96C6-8C7B-7642-490F656183AC}"/>
              </a:ext>
            </a:extLst>
          </p:cNvPr>
          <p:cNvSpPr>
            <a:spLocks noGrp="1"/>
          </p:cNvSpPr>
          <p:nvPr>
            <p:ph type="sldNum" sz="quarter" idx="12"/>
          </p:nvPr>
        </p:nvSpPr>
        <p:spPr/>
        <p:txBody>
          <a:bodyPr/>
          <a:lstStyle/>
          <a:p>
            <a:fld id="{FBC7A862-7147-4493-B488-4E46DC49905D}" type="slidenum">
              <a:rPr lang="de-DE" smtClean="0"/>
              <a:t>16</a:t>
            </a:fld>
            <a:endParaRPr lang="de-DE"/>
          </a:p>
        </p:txBody>
      </p:sp>
    </p:spTree>
    <p:extLst>
      <p:ext uri="{BB962C8B-B14F-4D97-AF65-F5344CB8AC3E}">
        <p14:creationId xmlns:p14="http://schemas.microsoft.com/office/powerpoint/2010/main" val="626251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00CE7A-D76C-237B-F1BF-ACB22014F67C}"/>
            </a:ext>
          </a:extLst>
        </p:cNvPr>
        <p:cNvGrpSpPr/>
        <p:nvPr/>
      </p:nvGrpSpPr>
      <p:grpSpPr>
        <a:xfrm>
          <a:off x="0" y="0"/>
          <a:ext cx="0" cy="0"/>
          <a:chOff x="0" y="0"/>
          <a:chExt cx="0" cy="0"/>
        </a:xfrm>
      </p:grpSpPr>
      <p:sp>
        <p:nvSpPr>
          <p:cNvPr id="5" name="Titel 4">
            <a:extLst>
              <a:ext uri="{FF2B5EF4-FFF2-40B4-BE49-F238E27FC236}">
                <a16:creationId xmlns:a16="http://schemas.microsoft.com/office/drawing/2014/main" id="{EA6DBAA9-8152-1610-A15E-827BCE70E959}"/>
              </a:ext>
            </a:extLst>
          </p:cNvPr>
          <p:cNvSpPr>
            <a:spLocks noGrp="1"/>
          </p:cNvSpPr>
          <p:nvPr>
            <p:ph type="ctrTitle"/>
          </p:nvPr>
        </p:nvSpPr>
        <p:spPr>
          <a:xfrm>
            <a:off x="1524000" y="315031"/>
            <a:ext cx="9144000" cy="522125"/>
          </a:xfrm>
          <a:solidFill>
            <a:schemeClr val="bg1"/>
          </a:solidFill>
        </p:spPr>
        <p:txBody>
          <a:bodyPr>
            <a:normAutofit fontScale="90000"/>
          </a:bodyPr>
          <a:lstStyle/>
          <a:p>
            <a:r>
              <a:rPr lang="en-US" sz="3200">
                <a:solidFill>
                  <a:srgbClr val="000000"/>
                </a:solidFill>
              </a:rPr>
              <a:t>Accessibility</a:t>
            </a:r>
            <a:endParaRPr lang="en-IN" sz="3200"/>
          </a:p>
        </p:txBody>
      </p:sp>
      <p:sp>
        <p:nvSpPr>
          <p:cNvPr id="3" name="Textfeld 2">
            <a:extLst>
              <a:ext uri="{FF2B5EF4-FFF2-40B4-BE49-F238E27FC236}">
                <a16:creationId xmlns:a16="http://schemas.microsoft.com/office/drawing/2014/main" id="{36339AED-DFA7-6735-6270-E8FE31927BF4}"/>
              </a:ext>
            </a:extLst>
          </p:cNvPr>
          <p:cNvSpPr txBox="1"/>
          <p:nvPr/>
        </p:nvSpPr>
        <p:spPr>
          <a:xfrm>
            <a:off x="286871" y="1674674"/>
            <a:ext cx="11618258" cy="1754326"/>
          </a:xfrm>
          <a:prstGeom prst="rect">
            <a:avLst/>
          </a:prstGeom>
          <a:noFill/>
        </p:spPr>
        <p:txBody>
          <a:bodyPr wrap="square">
            <a:spAutoFit/>
          </a:bodyPr>
          <a:lstStyle/>
          <a:p>
            <a:pPr marL="0" marR="0" lvl="1" indent="0" algn="ctr" rtl="0">
              <a:lnSpc>
                <a:spcPct val="90000"/>
              </a:lnSpc>
              <a:spcBef>
                <a:spcPts val="0"/>
              </a:spcBef>
              <a:spcAft>
                <a:spcPts val="0"/>
              </a:spcAft>
              <a:buClr>
                <a:srgbClr val="000000"/>
              </a:buClr>
              <a:buSzPts val="2400"/>
              <a:buFont typeface="Arial"/>
              <a:buNone/>
            </a:pPr>
            <a:r>
              <a:rPr lang="en-IN" sz="2400" b="0" i="0" u="none" strike="noStrike" cap="none">
                <a:solidFill>
                  <a:srgbClr val="000000"/>
                </a:solidFill>
                <a:latin typeface="Arial"/>
                <a:ea typeface="Arial"/>
                <a:cs typeface="Arial"/>
                <a:sym typeface="Arial"/>
              </a:rPr>
              <a:t>“The </a:t>
            </a:r>
            <a:r>
              <a:rPr lang="en-IN" sz="2400" b="1" i="0" u="none" strike="noStrike" cap="none">
                <a:solidFill>
                  <a:srgbClr val="000000"/>
                </a:solidFill>
                <a:latin typeface="Arial"/>
                <a:ea typeface="Arial"/>
                <a:cs typeface="Arial"/>
                <a:sym typeface="Arial"/>
              </a:rPr>
              <a:t>access of persons with disabilities, on an equal basis with others</a:t>
            </a:r>
            <a:r>
              <a:rPr lang="en-IN" sz="2400" b="0" i="0" u="none" strike="noStrike" cap="none">
                <a:solidFill>
                  <a:srgbClr val="000000"/>
                </a:solidFill>
                <a:latin typeface="Arial"/>
                <a:ea typeface="Arial"/>
                <a:cs typeface="Arial"/>
                <a:sym typeface="Arial"/>
              </a:rPr>
              <a:t>, to the physical environment, to transportation, to information and communications, including information and communications technologies and systems, and to other facilities and services open or provided to the public, both in urban and in rural areas.” (CRPD, Art. 9).</a:t>
            </a:r>
            <a:endParaRPr lang="en-IN" sz="1400" b="0" i="0" u="none" strike="noStrike" cap="none">
              <a:solidFill>
                <a:srgbClr val="000000"/>
              </a:solidFill>
              <a:latin typeface="Arial"/>
              <a:ea typeface="Arial"/>
              <a:cs typeface="Arial"/>
              <a:sym typeface="Arial"/>
            </a:endParaRPr>
          </a:p>
        </p:txBody>
      </p:sp>
      <p:sp>
        <p:nvSpPr>
          <p:cNvPr id="8" name="Textfeld 7">
            <a:extLst>
              <a:ext uri="{FF2B5EF4-FFF2-40B4-BE49-F238E27FC236}">
                <a16:creationId xmlns:a16="http://schemas.microsoft.com/office/drawing/2014/main" id="{7760DF46-697F-04F0-EABF-83319E0C4402}"/>
              </a:ext>
            </a:extLst>
          </p:cNvPr>
          <p:cNvSpPr txBox="1"/>
          <p:nvPr/>
        </p:nvSpPr>
        <p:spPr>
          <a:xfrm>
            <a:off x="2458571" y="5273114"/>
            <a:ext cx="2245659" cy="1323439"/>
          </a:xfrm>
          <a:prstGeom prst="rect">
            <a:avLst/>
          </a:prstGeom>
          <a:noFill/>
        </p:spPr>
        <p:txBody>
          <a:bodyPr wrap="square">
            <a:spAutoFit/>
          </a:bodyPr>
          <a:lstStyle/>
          <a:p>
            <a:pPr lvl="0">
              <a:buSzPts val="1800"/>
            </a:pPr>
            <a:r>
              <a:rPr lang="en-IN" sz="2000" b="1"/>
              <a:t>Accessibility barriers in the humanitarian context.</a:t>
            </a:r>
          </a:p>
        </p:txBody>
      </p:sp>
      <p:sp>
        <p:nvSpPr>
          <p:cNvPr id="9" name="Textfeld 8">
            <a:extLst>
              <a:ext uri="{FF2B5EF4-FFF2-40B4-BE49-F238E27FC236}">
                <a16:creationId xmlns:a16="http://schemas.microsoft.com/office/drawing/2014/main" id="{46A46E78-F678-B3E8-F09A-622FBB363B64}"/>
              </a:ext>
            </a:extLst>
          </p:cNvPr>
          <p:cNvSpPr txBox="1"/>
          <p:nvPr/>
        </p:nvSpPr>
        <p:spPr>
          <a:xfrm>
            <a:off x="7086090" y="5340687"/>
            <a:ext cx="1890656" cy="1015663"/>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IN" sz="2000" b="1" i="0" u="none" strike="noStrike" cap="none">
                <a:solidFill>
                  <a:schemeClr val="dk1"/>
                </a:solidFill>
                <a:latin typeface="Arial"/>
                <a:ea typeface="Arial"/>
                <a:cs typeface="Arial"/>
                <a:sym typeface="Arial"/>
              </a:rPr>
              <a:t>I</a:t>
            </a:r>
            <a:r>
              <a:rPr lang="en-IN" sz="2000" b="1" i="0" u="none" strike="noStrike" cap="none">
                <a:solidFill>
                  <a:srgbClr val="000000"/>
                </a:solidFill>
                <a:latin typeface="Arial"/>
                <a:ea typeface="Arial"/>
                <a:cs typeface="Arial"/>
                <a:sym typeface="Arial"/>
              </a:rPr>
              <a:t>mpact of barriers and enablers.</a:t>
            </a:r>
          </a:p>
        </p:txBody>
      </p:sp>
      <p:sp>
        <p:nvSpPr>
          <p:cNvPr id="10" name="Textfeld 9">
            <a:extLst>
              <a:ext uri="{FF2B5EF4-FFF2-40B4-BE49-F238E27FC236}">
                <a16:creationId xmlns:a16="http://schemas.microsoft.com/office/drawing/2014/main" id="{20CF8B88-3066-EB49-F710-250F3675F662}"/>
              </a:ext>
            </a:extLst>
          </p:cNvPr>
          <p:cNvSpPr txBox="1"/>
          <p:nvPr/>
        </p:nvSpPr>
        <p:spPr>
          <a:xfrm>
            <a:off x="10285630" y="5266243"/>
            <a:ext cx="2245659" cy="1015663"/>
          </a:xfrm>
          <a:prstGeom prst="rect">
            <a:avLst/>
          </a:prstGeom>
          <a:noFill/>
        </p:spPr>
        <p:txBody>
          <a:bodyPr wrap="square">
            <a:spAutoFit/>
          </a:bodyPr>
          <a:lstStyle/>
          <a:p>
            <a:pPr lvl="0">
              <a:buSzPts val="1800"/>
            </a:pPr>
            <a:r>
              <a:rPr lang="en-US" sz="2000" b="1"/>
              <a:t>Accessibility and safety audits.</a:t>
            </a:r>
          </a:p>
        </p:txBody>
      </p:sp>
      <p:pic>
        <p:nvPicPr>
          <p:cNvPr id="13" name="Grafik 12">
            <a:extLst>
              <a:ext uri="{FF2B5EF4-FFF2-40B4-BE49-F238E27FC236}">
                <a16:creationId xmlns:a16="http://schemas.microsoft.com/office/drawing/2014/main" id="{3D334142-A0C3-0855-B628-47CCC441FF6D}"/>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312619" y="5266244"/>
            <a:ext cx="1712312" cy="1591756"/>
          </a:xfrm>
          <a:prstGeom prst="rect">
            <a:avLst/>
          </a:prstGeom>
        </p:spPr>
      </p:pic>
      <p:pic>
        <p:nvPicPr>
          <p:cNvPr id="16" name="Grafik 15">
            <a:extLst>
              <a:ext uri="{FF2B5EF4-FFF2-40B4-BE49-F238E27FC236}">
                <a16:creationId xmlns:a16="http://schemas.microsoft.com/office/drawing/2014/main" id="{8212AA9D-4B1B-5DFB-2EAB-EFD51A46AE8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4479448" y="5390945"/>
            <a:ext cx="1676634" cy="1467055"/>
          </a:xfrm>
          <a:prstGeom prst="rect">
            <a:avLst/>
          </a:prstGeom>
        </p:spPr>
      </p:pic>
      <p:pic>
        <p:nvPicPr>
          <p:cNvPr id="20" name="Grafik 19">
            <a:extLst>
              <a:ext uri="{FF2B5EF4-FFF2-40B4-BE49-F238E27FC236}">
                <a16:creationId xmlns:a16="http://schemas.microsoft.com/office/drawing/2014/main" id="{7D4178E8-7552-A0C9-62E6-F347B94FEE5A}"/>
              </a:ext>
              <a:ext uri="{C183D7F6-B498-43B3-948B-1728B52AA6E4}">
                <adec:decorative xmlns:adec="http://schemas.microsoft.com/office/drawing/2017/decorative" val="1"/>
              </a:ext>
            </a:extLst>
          </p:cNvPr>
          <p:cNvPicPr>
            <a:picLocks noChangeAspect="1"/>
          </p:cNvPicPr>
          <p:nvPr/>
        </p:nvPicPr>
        <p:blipFill>
          <a:blip r:embed="rId5"/>
          <a:stretch>
            <a:fillRect/>
          </a:stretch>
        </p:blipFill>
        <p:spPr>
          <a:xfrm>
            <a:off x="9034310" y="5273114"/>
            <a:ext cx="1011630" cy="1584886"/>
          </a:xfrm>
          <a:prstGeom prst="rect">
            <a:avLst/>
          </a:prstGeom>
        </p:spPr>
      </p:pic>
      <p:sp>
        <p:nvSpPr>
          <p:cNvPr id="4" name="Foliennummernplatzhalter 3">
            <a:extLst>
              <a:ext uri="{FF2B5EF4-FFF2-40B4-BE49-F238E27FC236}">
                <a16:creationId xmlns:a16="http://schemas.microsoft.com/office/drawing/2014/main" id="{ACF64641-E96C-F5F5-D0D5-01B5B5D9F423}"/>
              </a:ext>
            </a:extLst>
          </p:cNvPr>
          <p:cNvSpPr>
            <a:spLocks noGrp="1"/>
          </p:cNvSpPr>
          <p:nvPr>
            <p:ph type="sldNum" sz="quarter" idx="12"/>
          </p:nvPr>
        </p:nvSpPr>
        <p:spPr/>
        <p:txBody>
          <a:bodyPr/>
          <a:lstStyle/>
          <a:p>
            <a:fld id="{FBC7A862-7147-4493-B488-4E46DC49905D}" type="slidenum">
              <a:rPr lang="de-DE" smtClean="0"/>
              <a:t>17</a:t>
            </a:fld>
            <a:endParaRPr lang="de-DE"/>
          </a:p>
        </p:txBody>
      </p:sp>
    </p:spTree>
    <p:extLst>
      <p:ext uri="{BB962C8B-B14F-4D97-AF65-F5344CB8AC3E}">
        <p14:creationId xmlns:p14="http://schemas.microsoft.com/office/powerpoint/2010/main" val="37010716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410423CA-49D9-76CF-19F7-633342376F19}"/>
              </a:ext>
            </a:extLst>
          </p:cNvPr>
          <p:cNvSpPr>
            <a:spLocks noGrp="1"/>
          </p:cNvSpPr>
          <p:nvPr>
            <p:ph type="title"/>
          </p:nvPr>
        </p:nvSpPr>
        <p:spPr/>
        <p:txBody>
          <a:bodyPr>
            <a:normAutofit fontScale="90000"/>
          </a:bodyPr>
          <a:lstStyle/>
          <a:p>
            <a:pPr lvl="0" algn="ctr">
              <a:spcBef>
                <a:spcPts val="0"/>
              </a:spcBef>
            </a:pPr>
            <a:r>
              <a:rPr lang="en-IN"/>
              <a:t>Barriers and Enablers within the </a:t>
            </a:r>
            <a:br>
              <a:rPr lang="en-IN"/>
            </a:br>
            <a:r>
              <a:rPr lang="en-IN"/>
              <a:t>Humanitarian Context</a:t>
            </a:r>
          </a:p>
        </p:txBody>
      </p:sp>
      <p:sp>
        <p:nvSpPr>
          <p:cNvPr id="12" name="Textfeld 11">
            <a:extLst>
              <a:ext uri="{FF2B5EF4-FFF2-40B4-BE49-F238E27FC236}">
                <a16:creationId xmlns:a16="http://schemas.microsoft.com/office/drawing/2014/main" id="{6F013C24-FAB6-A0E9-B2F6-9D9C26DB075F}"/>
              </a:ext>
            </a:extLst>
          </p:cNvPr>
          <p:cNvSpPr txBox="1"/>
          <p:nvPr/>
        </p:nvSpPr>
        <p:spPr>
          <a:xfrm>
            <a:off x="2300882" y="1933636"/>
            <a:ext cx="6094206" cy="40011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Arial"/>
                <a:ea typeface="Arial"/>
                <a:cs typeface="Arial"/>
                <a:sym typeface="Arial"/>
              </a:rPr>
              <a:t>Attitudinal</a:t>
            </a:r>
            <a:endParaRPr lang="en-US" sz="1400" b="0" i="0" u="none" strike="noStrike" cap="none">
              <a:solidFill>
                <a:srgbClr val="000000"/>
              </a:solidFill>
              <a:latin typeface="Arial"/>
              <a:ea typeface="Arial"/>
              <a:cs typeface="Arial"/>
              <a:sym typeface="Arial"/>
            </a:endParaRPr>
          </a:p>
        </p:txBody>
      </p:sp>
      <p:sp>
        <p:nvSpPr>
          <p:cNvPr id="3" name="Pfeil: Chevron 16" descr="Arrow pointing to an example of a barrier on the left.">
            <a:extLst>
              <a:ext uri="{FF2B5EF4-FFF2-40B4-BE49-F238E27FC236}">
                <a16:creationId xmlns:a16="http://schemas.microsoft.com/office/drawing/2014/main" id="{82D8CA64-A4FA-7C4A-A05B-9D427327BAAF}"/>
              </a:ext>
              <a:ext uri="{C183D7F6-B498-43B3-948B-1728B52AA6E4}">
                <adec:decorative xmlns:adec="http://schemas.microsoft.com/office/drawing/2017/decorative" val="0"/>
              </a:ext>
            </a:extLst>
          </p:cNvPr>
          <p:cNvSpPr/>
          <p:nvPr/>
        </p:nvSpPr>
        <p:spPr>
          <a:xfrm flipH="1">
            <a:off x="3866659" y="1850662"/>
            <a:ext cx="333486" cy="5728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6" name="Flussdiagramm: Verzögerung 5">
            <a:extLst>
              <a:ext uri="{FF2B5EF4-FFF2-40B4-BE49-F238E27FC236}">
                <a16:creationId xmlns:a16="http://schemas.microsoft.com/office/drawing/2014/main" id="{EF984CB0-EE53-D221-2C6B-5AD3263AB71A}"/>
              </a:ext>
            </a:extLst>
          </p:cNvPr>
          <p:cNvSpPr/>
          <p:nvPr/>
        </p:nvSpPr>
        <p:spPr>
          <a:xfrm>
            <a:off x="666974" y="1592132"/>
            <a:ext cx="2872292" cy="1247887"/>
          </a:xfrm>
          <a:prstGeom prst="flowChartDelay">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IN" b="1">
                <a:solidFill>
                  <a:schemeClr val="dk1"/>
                </a:solidFill>
                <a:latin typeface="Arial"/>
                <a:ea typeface="Arial"/>
                <a:cs typeface="Arial"/>
              </a:rPr>
              <a:t>Negative perceptions about the capacities of persons with disabilities. </a:t>
            </a:r>
            <a:endParaRPr lang="en-IN" sz="1050">
              <a:solidFill>
                <a:srgbClr val="000000"/>
              </a:solidFill>
              <a:latin typeface="Arial"/>
              <a:ea typeface="Arial"/>
              <a:cs typeface="Arial"/>
            </a:endParaRPr>
          </a:p>
        </p:txBody>
      </p:sp>
      <p:sp>
        <p:nvSpPr>
          <p:cNvPr id="17" name="Pfeil: Chevron 16" descr="Arrow pointing to an example of an enabler on the right.">
            <a:extLst>
              <a:ext uri="{FF2B5EF4-FFF2-40B4-BE49-F238E27FC236}">
                <a16:creationId xmlns:a16="http://schemas.microsoft.com/office/drawing/2014/main" id="{EDDA0A09-06E5-0990-BC06-12E5FAD07A52}"/>
              </a:ext>
              <a:ext uri="{C183D7F6-B498-43B3-948B-1728B52AA6E4}">
                <adec:decorative xmlns:adec="http://schemas.microsoft.com/office/drawing/2017/decorative" val="0"/>
              </a:ext>
            </a:extLst>
          </p:cNvPr>
          <p:cNvSpPr/>
          <p:nvPr/>
        </p:nvSpPr>
        <p:spPr>
          <a:xfrm>
            <a:off x="6400800" y="1847243"/>
            <a:ext cx="333487" cy="5728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3" name="Textfeld 22">
            <a:extLst>
              <a:ext uri="{FF2B5EF4-FFF2-40B4-BE49-F238E27FC236}">
                <a16:creationId xmlns:a16="http://schemas.microsoft.com/office/drawing/2014/main" id="{2E3F8BCB-2A7E-FDBC-C473-CD9F827E7DB6}"/>
              </a:ext>
            </a:extLst>
          </p:cNvPr>
          <p:cNvSpPr txBox="1"/>
          <p:nvPr/>
        </p:nvSpPr>
        <p:spPr>
          <a:xfrm>
            <a:off x="6945855" y="1579693"/>
            <a:ext cx="4887557" cy="110799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200"/>
              <a:buFont typeface="Arial"/>
              <a:buNone/>
            </a:pPr>
            <a:r>
              <a:rPr lang="en-IN" sz="2200" b="1" i="0" u="none" strike="noStrike" cap="none">
                <a:solidFill>
                  <a:schemeClr val="dk1"/>
                </a:solidFill>
                <a:latin typeface="Arial"/>
                <a:ea typeface="Arial"/>
                <a:cs typeface="Arial"/>
                <a:sym typeface="Arial"/>
              </a:rPr>
              <a:t>Opportunities exist for persons with disabilities to take on leadership positions.</a:t>
            </a:r>
            <a:endParaRPr lang="en-IN" sz="1400" b="0" i="0" u="none" strike="noStrike" cap="none">
              <a:solidFill>
                <a:srgbClr val="000000"/>
              </a:solidFill>
              <a:latin typeface="Arial"/>
              <a:ea typeface="Arial"/>
              <a:cs typeface="Arial"/>
              <a:sym typeface="Arial"/>
            </a:endParaRPr>
          </a:p>
        </p:txBody>
      </p:sp>
      <p:sp>
        <p:nvSpPr>
          <p:cNvPr id="14" name="Textfeld 13">
            <a:extLst>
              <a:ext uri="{FF2B5EF4-FFF2-40B4-BE49-F238E27FC236}">
                <a16:creationId xmlns:a16="http://schemas.microsoft.com/office/drawing/2014/main" id="{8661A37D-4304-60B0-3C50-803B609655C8}"/>
              </a:ext>
            </a:extLst>
          </p:cNvPr>
          <p:cNvSpPr txBox="1"/>
          <p:nvPr/>
        </p:nvSpPr>
        <p:spPr>
          <a:xfrm>
            <a:off x="2300882" y="3755287"/>
            <a:ext cx="6094206" cy="40011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Arial"/>
                <a:ea typeface="Arial"/>
                <a:cs typeface="Arial"/>
                <a:sym typeface="Arial"/>
              </a:rPr>
              <a:t>Environmental</a:t>
            </a:r>
            <a:endParaRPr lang="en-US" sz="1400" b="0" i="0" u="none" strike="noStrike" cap="none">
              <a:solidFill>
                <a:srgbClr val="000000"/>
              </a:solidFill>
              <a:latin typeface="Arial"/>
              <a:ea typeface="Arial"/>
              <a:cs typeface="Arial"/>
              <a:sym typeface="Arial"/>
            </a:endParaRPr>
          </a:p>
        </p:txBody>
      </p:sp>
      <p:sp>
        <p:nvSpPr>
          <p:cNvPr id="9" name="Pfeil: Chevron 16" descr="Arrow pointing to an example of a barrier on the left.">
            <a:extLst>
              <a:ext uri="{FF2B5EF4-FFF2-40B4-BE49-F238E27FC236}">
                <a16:creationId xmlns:a16="http://schemas.microsoft.com/office/drawing/2014/main" id="{867A915E-E04A-4FAF-61AF-2E05DF960AF4}"/>
              </a:ext>
              <a:ext uri="{C183D7F6-B498-43B3-948B-1728B52AA6E4}">
                <adec:decorative xmlns:adec="http://schemas.microsoft.com/office/drawing/2017/decorative" val="0"/>
              </a:ext>
            </a:extLst>
          </p:cNvPr>
          <p:cNvSpPr/>
          <p:nvPr/>
        </p:nvSpPr>
        <p:spPr>
          <a:xfrm flipH="1">
            <a:off x="3866659" y="3683809"/>
            <a:ext cx="333486" cy="5728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8" name="Flussdiagramm: Verzögerung 7">
            <a:extLst>
              <a:ext uri="{FF2B5EF4-FFF2-40B4-BE49-F238E27FC236}">
                <a16:creationId xmlns:a16="http://schemas.microsoft.com/office/drawing/2014/main" id="{62FC0D93-1A1D-AD1C-2D8B-CDB717ADBAC9}"/>
              </a:ext>
            </a:extLst>
          </p:cNvPr>
          <p:cNvSpPr/>
          <p:nvPr/>
        </p:nvSpPr>
        <p:spPr>
          <a:xfrm>
            <a:off x="666974" y="3350297"/>
            <a:ext cx="2847191" cy="1247887"/>
          </a:xfrm>
          <a:prstGeom prst="flowChartDelay">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IN" b="1">
                <a:solidFill>
                  <a:schemeClr val="dk1"/>
                </a:solidFill>
                <a:latin typeface="Arial"/>
                <a:ea typeface="Arial"/>
                <a:cs typeface="Arial"/>
              </a:rPr>
              <a:t>Food assistance are physically inaccessible.</a:t>
            </a:r>
          </a:p>
        </p:txBody>
      </p:sp>
      <p:sp>
        <p:nvSpPr>
          <p:cNvPr id="13" name="Pfeil: Chevron 16" descr="Arrow pointing to an example of an enabler on the right.">
            <a:extLst>
              <a:ext uri="{FF2B5EF4-FFF2-40B4-BE49-F238E27FC236}">
                <a16:creationId xmlns:a16="http://schemas.microsoft.com/office/drawing/2014/main" id="{5A4B8A4C-EEAC-6BDA-B98C-0043E4D04BCD}"/>
              </a:ext>
              <a:ext uri="{C183D7F6-B498-43B3-948B-1728B52AA6E4}">
                <adec:decorative xmlns:adec="http://schemas.microsoft.com/office/drawing/2017/decorative" val="0"/>
              </a:ext>
            </a:extLst>
          </p:cNvPr>
          <p:cNvSpPr/>
          <p:nvPr/>
        </p:nvSpPr>
        <p:spPr>
          <a:xfrm>
            <a:off x="6400800" y="3668894"/>
            <a:ext cx="333487" cy="5728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5" name="Textfeld 24">
            <a:extLst>
              <a:ext uri="{FF2B5EF4-FFF2-40B4-BE49-F238E27FC236}">
                <a16:creationId xmlns:a16="http://schemas.microsoft.com/office/drawing/2014/main" id="{36F68272-2CFB-685A-1612-AE95D3C78B6F}"/>
              </a:ext>
            </a:extLst>
          </p:cNvPr>
          <p:cNvSpPr txBox="1"/>
          <p:nvPr/>
        </p:nvSpPr>
        <p:spPr>
          <a:xfrm>
            <a:off x="6945855" y="3416259"/>
            <a:ext cx="4887557" cy="110799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200"/>
              <a:buFont typeface="Arial"/>
              <a:buNone/>
            </a:pPr>
            <a:r>
              <a:rPr lang="en-IN" sz="2200" b="1" i="0" u="none" strike="noStrike" cap="none">
                <a:solidFill>
                  <a:schemeClr val="dk1"/>
                </a:solidFill>
                <a:latin typeface="Arial"/>
                <a:ea typeface="Arial"/>
                <a:cs typeface="Arial"/>
                <a:sym typeface="Arial"/>
              </a:rPr>
              <a:t>Foo</a:t>
            </a:r>
            <a:r>
              <a:rPr lang="en-IN" sz="2200" b="1" i="0" u="none" strike="noStrike" cap="none">
                <a:solidFill>
                  <a:schemeClr val="dk1"/>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
                  </a:ext>
                </a:extLst>
              </a:rPr>
              <a:t>d distributio</a:t>
            </a:r>
            <a:r>
              <a:rPr lang="en-IN" sz="2200" b="1" i="0" u="none" strike="noStrike" cap="none">
                <a:solidFill>
                  <a:schemeClr val="dk1"/>
                </a:solidFill>
                <a:latin typeface="Arial"/>
                <a:ea typeface="Arial"/>
                <a:cs typeface="Arial"/>
                <a:sym typeface="Arial"/>
              </a:rPr>
              <a:t>n sites and related facilities are designed using accessibility principles.</a:t>
            </a:r>
          </a:p>
        </p:txBody>
      </p:sp>
      <p:sp>
        <p:nvSpPr>
          <p:cNvPr id="16" name="Textfeld 15">
            <a:extLst>
              <a:ext uri="{FF2B5EF4-FFF2-40B4-BE49-F238E27FC236}">
                <a16:creationId xmlns:a16="http://schemas.microsoft.com/office/drawing/2014/main" id="{12627609-69CE-7A8E-12E6-7F4D3B6AF69F}"/>
              </a:ext>
            </a:extLst>
          </p:cNvPr>
          <p:cNvSpPr txBox="1"/>
          <p:nvPr/>
        </p:nvSpPr>
        <p:spPr>
          <a:xfrm>
            <a:off x="2199043" y="5532350"/>
            <a:ext cx="6094206" cy="40011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0" i="1" u="none" strike="noStrike" cap="none">
                <a:solidFill>
                  <a:schemeClr val="dk1"/>
                </a:solidFill>
                <a:latin typeface="Arial"/>
                <a:ea typeface="Arial"/>
                <a:cs typeface="Arial"/>
                <a:sym typeface="Arial"/>
              </a:rPr>
              <a:t>Communication</a:t>
            </a:r>
            <a:endParaRPr lang="en-US" sz="1400" b="0" i="0" u="none" strike="noStrike" cap="none">
              <a:solidFill>
                <a:srgbClr val="000000"/>
              </a:solidFill>
              <a:latin typeface="Arial"/>
              <a:ea typeface="Arial"/>
              <a:cs typeface="Arial"/>
              <a:sym typeface="Arial"/>
            </a:endParaRPr>
          </a:p>
        </p:txBody>
      </p:sp>
      <p:sp>
        <p:nvSpPr>
          <p:cNvPr id="18" name="Pfeil: Chevron 16" descr="Arrow pointing to an example of a barrier on the left.">
            <a:extLst>
              <a:ext uri="{FF2B5EF4-FFF2-40B4-BE49-F238E27FC236}">
                <a16:creationId xmlns:a16="http://schemas.microsoft.com/office/drawing/2014/main" id="{A0201590-9827-2C18-EB11-4EC8C568BF6E}"/>
              </a:ext>
              <a:ext uri="{C183D7F6-B498-43B3-948B-1728B52AA6E4}">
                <adec:decorative xmlns:adec="http://schemas.microsoft.com/office/drawing/2017/decorative" val="0"/>
              </a:ext>
            </a:extLst>
          </p:cNvPr>
          <p:cNvSpPr/>
          <p:nvPr/>
        </p:nvSpPr>
        <p:spPr>
          <a:xfrm flipH="1">
            <a:off x="3866659" y="5445957"/>
            <a:ext cx="333486" cy="5728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10" name="Flussdiagramm: Verzögerung 9">
            <a:extLst>
              <a:ext uri="{FF2B5EF4-FFF2-40B4-BE49-F238E27FC236}">
                <a16:creationId xmlns:a16="http://schemas.microsoft.com/office/drawing/2014/main" id="{1358B9C5-44D2-968F-BF31-C4B8D5BF8362}"/>
              </a:ext>
            </a:extLst>
          </p:cNvPr>
          <p:cNvSpPr/>
          <p:nvPr/>
        </p:nvSpPr>
        <p:spPr>
          <a:xfrm>
            <a:off x="666974" y="5108463"/>
            <a:ext cx="2914427" cy="1247887"/>
          </a:xfrm>
          <a:prstGeom prst="flowChartDelay">
            <a:avLst/>
          </a:prstGeom>
          <a:solidFill>
            <a:schemeClr val="bg1"/>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IN" b="1">
                <a:solidFill>
                  <a:schemeClr val="dk1"/>
                </a:solidFill>
                <a:latin typeface="Arial"/>
                <a:ea typeface="Arial"/>
                <a:cs typeface="Arial"/>
              </a:rPr>
              <a:t>Community engagement policies and information do not consider persons with disabilities.</a:t>
            </a:r>
          </a:p>
        </p:txBody>
      </p:sp>
      <p:sp>
        <p:nvSpPr>
          <p:cNvPr id="22" name="Pfeil: Chevron 16" descr="Arrow pointing to an example of an enabler on the right.">
            <a:extLst>
              <a:ext uri="{FF2B5EF4-FFF2-40B4-BE49-F238E27FC236}">
                <a16:creationId xmlns:a16="http://schemas.microsoft.com/office/drawing/2014/main" id="{BE53D46E-D139-1C34-DE8D-2F1A71F5670D}"/>
              </a:ext>
              <a:ext uri="{C183D7F6-B498-43B3-948B-1728B52AA6E4}">
                <adec:decorative xmlns:adec="http://schemas.microsoft.com/office/drawing/2017/decorative" val="0"/>
              </a:ext>
            </a:extLst>
          </p:cNvPr>
          <p:cNvSpPr/>
          <p:nvPr/>
        </p:nvSpPr>
        <p:spPr>
          <a:xfrm>
            <a:off x="6400799" y="5445957"/>
            <a:ext cx="333487" cy="572896"/>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7" name="Textfeld 26">
            <a:extLst>
              <a:ext uri="{FF2B5EF4-FFF2-40B4-BE49-F238E27FC236}">
                <a16:creationId xmlns:a16="http://schemas.microsoft.com/office/drawing/2014/main" id="{7CB888A8-0530-2720-2E58-E51BE47F73BD}"/>
              </a:ext>
            </a:extLst>
          </p:cNvPr>
          <p:cNvSpPr txBox="1"/>
          <p:nvPr/>
        </p:nvSpPr>
        <p:spPr>
          <a:xfrm>
            <a:off x="6945855" y="5178407"/>
            <a:ext cx="4016187" cy="110799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200"/>
              <a:buFont typeface="Arial"/>
              <a:buNone/>
            </a:pPr>
            <a:r>
              <a:rPr lang="en-IN" sz="2200" b="1" i="0" u="none" strike="noStrike" cap="none">
                <a:solidFill>
                  <a:schemeClr val="dk1"/>
                </a:solidFill>
                <a:latin typeface="Arial"/>
                <a:ea typeface="Arial"/>
                <a:cs typeface="Arial"/>
                <a:sym typeface="Arial"/>
              </a:rPr>
              <a:t>All communication with communities use accessible and in multiple formats. </a:t>
            </a:r>
          </a:p>
        </p:txBody>
      </p:sp>
      <p:sp>
        <p:nvSpPr>
          <p:cNvPr id="4" name="Foliennummernplatzhalter 3">
            <a:extLst>
              <a:ext uri="{FF2B5EF4-FFF2-40B4-BE49-F238E27FC236}">
                <a16:creationId xmlns:a16="http://schemas.microsoft.com/office/drawing/2014/main" id="{54E7347F-462B-0D1B-4BD8-B85A65BFCC22}"/>
              </a:ext>
            </a:extLst>
          </p:cNvPr>
          <p:cNvSpPr>
            <a:spLocks noGrp="1"/>
          </p:cNvSpPr>
          <p:nvPr>
            <p:ph type="sldNum" sz="quarter" idx="12"/>
          </p:nvPr>
        </p:nvSpPr>
        <p:spPr/>
        <p:txBody>
          <a:bodyPr/>
          <a:lstStyle/>
          <a:p>
            <a:fld id="{FBC7A862-7147-4493-B488-4E46DC49905D}" type="slidenum">
              <a:rPr lang="de-DE" smtClean="0"/>
              <a:pPr/>
              <a:t>18</a:t>
            </a:fld>
            <a:endParaRPr lang="de-DE"/>
          </a:p>
        </p:txBody>
      </p:sp>
    </p:spTree>
    <p:extLst>
      <p:ext uri="{BB962C8B-B14F-4D97-AF65-F5344CB8AC3E}">
        <p14:creationId xmlns:p14="http://schemas.microsoft.com/office/powerpoint/2010/main" val="10465933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225A259-0D5E-6821-5F15-6B21B64E755C}"/>
              </a:ext>
            </a:extLst>
          </p:cNvPr>
          <p:cNvSpPr>
            <a:spLocks noGrp="1"/>
          </p:cNvSpPr>
          <p:nvPr>
            <p:ph type="title"/>
          </p:nvPr>
        </p:nvSpPr>
        <p:spPr>
          <a:xfrm>
            <a:off x="838200" y="365125"/>
            <a:ext cx="8586216" cy="1058233"/>
          </a:xfrm>
        </p:spPr>
        <p:txBody>
          <a:bodyPr>
            <a:normAutofit fontScale="90000"/>
          </a:bodyPr>
          <a:lstStyle/>
          <a:p>
            <a:r>
              <a:rPr lang="en-US"/>
              <a:t>Key Accessibility Concerns in Humanitarian Food Security</a:t>
            </a:r>
            <a:endParaRPr lang="en-IN"/>
          </a:p>
        </p:txBody>
      </p:sp>
      <p:pic>
        <p:nvPicPr>
          <p:cNvPr id="5" name="Grafik 4">
            <a:extLst>
              <a:ext uri="{FF2B5EF4-FFF2-40B4-BE49-F238E27FC236}">
                <a16:creationId xmlns:a16="http://schemas.microsoft.com/office/drawing/2014/main" id="{5A12251F-F2BF-675C-6861-676646F9AD0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10056" y="51161"/>
            <a:ext cx="1819529" cy="1686160"/>
          </a:xfrm>
          <a:prstGeom prst="rect">
            <a:avLst/>
          </a:prstGeom>
        </p:spPr>
      </p:pic>
      <p:sp>
        <p:nvSpPr>
          <p:cNvPr id="7" name="Textfeld 6">
            <a:extLst>
              <a:ext uri="{FF2B5EF4-FFF2-40B4-BE49-F238E27FC236}">
                <a16:creationId xmlns:a16="http://schemas.microsoft.com/office/drawing/2014/main" id="{B2186036-C403-2B96-9757-8F2BF5020860}"/>
              </a:ext>
            </a:extLst>
          </p:cNvPr>
          <p:cNvSpPr txBox="1"/>
          <p:nvPr/>
        </p:nvSpPr>
        <p:spPr>
          <a:xfrm>
            <a:off x="838200" y="1737321"/>
            <a:ext cx="9493175" cy="830997"/>
          </a:xfrm>
          <a:prstGeom prst="rect">
            <a:avLst/>
          </a:prstGeom>
          <a:noFill/>
        </p:spPr>
        <p:txBody>
          <a:bodyPr wrap="square">
            <a:spAutoFit/>
          </a:bodyPr>
          <a:lstStyle/>
          <a:p>
            <a:pPr marL="0" marR="0" lvl="0" indent="0" rtl="0">
              <a:lnSpc>
                <a:spcPct val="100000"/>
              </a:lnSpc>
              <a:spcBef>
                <a:spcPts val="0"/>
              </a:spcBef>
              <a:spcAft>
                <a:spcPts val="0"/>
              </a:spcAft>
              <a:buClr>
                <a:srgbClr val="000000"/>
              </a:buClr>
              <a:buSzPts val="2400"/>
              <a:buFont typeface="Arial"/>
              <a:buNone/>
            </a:pPr>
            <a:r>
              <a:rPr lang="en-IN" sz="2400" b="0" i="0" u="none" strike="noStrike" cap="none">
                <a:solidFill>
                  <a:schemeClr val="dk1"/>
                </a:solidFill>
                <a:latin typeface="Arial"/>
                <a:ea typeface="Arial"/>
                <a:cs typeface="Arial"/>
                <a:sym typeface="Arial"/>
              </a:rPr>
              <a:t>When managing </a:t>
            </a:r>
            <a:r>
              <a:rPr lang="en-IN" sz="2400" b="1" i="0" u="none" strike="noStrike" cap="none">
                <a:solidFill>
                  <a:schemeClr val="dk1"/>
                </a:solidFill>
                <a:latin typeface="Arial"/>
                <a:ea typeface="Arial"/>
                <a:cs typeface="Arial"/>
                <a:sym typeface="Arial"/>
              </a:rPr>
              <a:t>Food Security </a:t>
            </a:r>
            <a:r>
              <a:rPr lang="en-IN" sz="2400" b="1" i="0" u="none" strike="noStrike" cap="none">
                <a:solidFill>
                  <a:schemeClr val="dk1"/>
                </a:solidFill>
                <a:latin typeface="Arial"/>
                <a:ea typeface="Arial"/>
                <a:cs typeface="Arial"/>
                <a:sym typeface="Arial"/>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2"/>
                  </a:ext>
                </a:extLst>
              </a:rPr>
              <a:t>projects</a:t>
            </a:r>
            <a:r>
              <a:rPr lang="en-IN" sz="2400" b="0" i="0" u="none" strike="noStrike" cap="none">
                <a:solidFill>
                  <a:schemeClr val="dk1"/>
                </a:solidFill>
                <a:latin typeface="Arial"/>
                <a:ea typeface="Arial"/>
                <a:cs typeface="Arial"/>
                <a:sym typeface="Arial"/>
              </a:rPr>
              <a:t>, which elements and activities must be accessible?</a:t>
            </a:r>
            <a:endParaRPr lang="en-IN" sz="2400" b="0" i="0" u="none" strike="noStrike" cap="none">
              <a:solidFill>
                <a:srgbClr val="000000"/>
              </a:solidFill>
              <a:latin typeface="Arial"/>
              <a:ea typeface="Arial"/>
              <a:cs typeface="Arial"/>
              <a:sym typeface="Arial"/>
            </a:endParaRPr>
          </a:p>
        </p:txBody>
      </p:sp>
      <p:sp>
        <p:nvSpPr>
          <p:cNvPr id="10" name="Textfeld 9">
            <a:extLst>
              <a:ext uri="{FF2B5EF4-FFF2-40B4-BE49-F238E27FC236}">
                <a16:creationId xmlns:a16="http://schemas.microsoft.com/office/drawing/2014/main" id="{454863C5-55A0-6FCA-352D-3BCC8CB45A17}"/>
              </a:ext>
            </a:extLst>
          </p:cNvPr>
          <p:cNvSpPr txBox="1"/>
          <p:nvPr/>
        </p:nvSpPr>
        <p:spPr>
          <a:xfrm>
            <a:off x="963733" y="3083612"/>
            <a:ext cx="1965960" cy="1015663"/>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Assessments and Inclusive Data</a:t>
            </a:r>
            <a:endParaRPr lang="en-US" sz="1400" b="0" i="0" u="none" strike="noStrike" cap="none">
              <a:solidFill>
                <a:srgbClr val="000000"/>
              </a:solidFill>
              <a:latin typeface="Arial"/>
              <a:ea typeface="Arial"/>
              <a:cs typeface="Arial"/>
              <a:sym typeface="Arial"/>
            </a:endParaRPr>
          </a:p>
        </p:txBody>
      </p:sp>
      <p:sp>
        <p:nvSpPr>
          <p:cNvPr id="12" name="Textfeld 11">
            <a:extLst>
              <a:ext uri="{FF2B5EF4-FFF2-40B4-BE49-F238E27FC236}">
                <a16:creationId xmlns:a16="http://schemas.microsoft.com/office/drawing/2014/main" id="{734F898E-AFC6-6D40-B786-8851D14DDF66}"/>
              </a:ext>
            </a:extLst>
          </p:cNvPr>
          <p:cNvSpPr txBox="1"/>
          <p:nvPr/>
        </p:nvSpPr>
        <p:spPr>
          <a:xfrm>
            <a:off x="3885561" y="3095671"/>
            <a:ext cx="1965960" cy="1015663"/>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defPPr marR="0" lvl="0" algn="l" rtl="0">
              <a:lnSpc>
                <a:spcPct val="100000"/>
              </a:lnSpc>
              <a:spcBef>
                <a:spcPts val="0"/>
              </a:spcBef>
              <a:spcAft>
                <a:spcPts val="0"/>
              </a:spcAft>
            </a:defPPr>
            <a:lvl1pPr marL="0" indent="0" algn="ctr">
              <a:buSzPts val="2000"/>
              <a:buNone/>
              <a:defRPr sz="2000" b="1">
                <a:solidFill>
                  <a:schemeClr val="dk1"/>
                </a:solidFill>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t>Physical &amp; Environmental Access</a:t>
            </a:r>
          </a:p>
        </p:txBody>
      </p:sp>
      <p:sp>
        <p:nvSpPr>
          <p:cNvPr id="14" name="Textfeld 13">
            <a:extLst>
              <a:ext uri="{FF2B5EF4-FFF2-40B4-BE49-F238E27FC236}">
                <a16:creationId xmlns:a16="http://schemas.microsoft.com/office/drawing/2014/main" id="{3B59B6DF-7322-A821-A0B0-EC1CD1D8D995}"/>
              </a:ext>
            </a:extLst>
          </p:cNvPr>
          <p:cNvSpPr txBox="1"/>
          <p:nvPr/>
        </p:nvSpPr>
        <p:spPr>
          <a:xfrm>
            <a:off x="6807388" y="3083612"/>
            <a:ext cx="1965960" cy="1015663"/>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defPPr marR="0" lvl="0" algn="l" rtl="0">
              <a:lnSpc>
                <a:spcPct val="100000"/>
              </a:lnSpc>
              <a:spcBef>
                <a:spcPts val="0"/>
              </a:spcBef>
              <a:spcAft>
                <a:spcPts val="0"/>
              </a:spcAft>
              <a:defRPr/>
            </a:defPPr>
            <a:lvl1pPr marL="0" indent="0" algn="ctr">
              <a:buSzPts val="2000"/>
              <a:buNone/>
              <a:defRPr sz="2000" b="1">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t>Assistance Modalities and Services</a:t>
            </a:r>
          </a:p>
        </p:txBody>
      </p:sp>
      <p:sp>
        <p:nvSpPr>
          <p:cNvPr id="16" name="Textfeld 15">
            <a:extLst>
              <a:ext uri="{FF2B5EF4-FFF2-40B4-BE49-F238E27FC236}">
                <a16:creationId xmlns:a16="http://schemas.microsoft.com/office/drawing/2014/main" id="{9E32B4AE-7281-B4CC-F678-AEDC02A9EDD0}"/>
              </a:ext>
            </a:extLst>
          </p:cNvPr>
          <p:cNvSpPr txBox="1"/>
          <p:nvPr/>
        </p:nvSpPr>
        <p:spPr>
          <a:xfrm>
            <a:off x="9729215" y="3237500"/>
            <a:ext cx="2067316" cy="707886"/>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defPPr marR="0" lvl="0" algn="l" rtl="0">
              <a:lnSpc>
                <a:spcPct val="100000"/>
              </a:lnSpc>
              <a:spcBef>
                <a:spcPts val="0"/>
              </a:spcBef>
              <a:spcAft>
                <a:spcPts val="0"/>
              </a:spcAft>
              <a:defRPr/>
            </a:defPPr>
            <a:lvl1pPr marL="0" indent="0" algn="ctr">
              <a:buSzPts val="2000"/>
              <a:buNone/>
              <a:defRPr sz="2000" b="1">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t>Information &amp; Communication</a:t>
            </a:r>
          </a:p>
        </p:txBody>
      </p:sp>
      <p:sp>
        <p:nvSpPr>
          <p:cNvPr id="18" name="Textfeld 17">
            <a:extLst>
              <a:ext uri="{FF2B5EF4-FFF2-40B4-BE49-F238E27FC236}">
                <a16:creationId xmlns:a16="http://schemas.microsoft.com/office/drawing/2014/main" id="{B596102C-5BF2-B79D-D45A-B6C4716155D4}"/>
              </a:ext>
            </a:extLst>
          </p:cNvPr>
          <p:cNvSpPr txBox="1"/>
          <p:nvPr/>
        </p:nvSpPr>
        <p:spPr>
          <a:xfrm>
            <a:off x="2369372" y="4748463"/>
            <a:ext cx="1965960" cy="1015663"/>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defPPr marR="0" lvl="0" algn="l" rtl="0">
              <a:lnSpc>
                <a:spcPct val="100000"/>
              </a:lnSpc>
              <a:spcBef>
                <a:spcPts val="0"/>
              </a:spcBef>
              <a:spcAft>
                <a:spcPts val="0"/>
              </a:spcAft>
              <a:defRPr/>
            </a:defPPr>
            <a:lvl1pPr marL="0" indent="0" algn="ctr">
              <a:buSzPts val="2000"/>
              <a:buNone/>
              <a:defRPr sz="2000" b="1">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t>Participation &amp; Decision Making</a:t>
            </a:r>
          </a:p>
        </p:txBody>
      </p:sp>
      <p:sp>
        <p:nvSpPr>
          <p:cNvPr id="20" name="Textfeld 19">
            <a:extLst>
              <a:ext uri="{FF2B5EF4-FFF2-40B4-BE49-F238E27FC236}">
                <a16:creationId xmlns:a16="http://schemas.microsoft.com/office/drawing/2014/main" id="{9B60C7BA-5DF0-4AA8-F785-7345F3956059}"/>
              </a:ext>
            </a:extLst>
          </p:cNvPr>
          <p:cNvSpPr txBox="1"/>
          <p:nvPr/>
        </p:nvSpPr>
        <p:spPr>
          <a:xfrm>
            <a:off x="5367393" y="4902351"/>
            <a:ext cx="1965960" cy="707886"/>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defPPr marR="0" lvl="0" algn="l" rtl="0">
              <a:lnSpc>
                <a:spcPct val="100000"/>
              </a:lnSpc>
              <a:spcBef>
                <a:spcPts val="0"/>
              </a:spcBef>
              <a:spcAft>
                <a:spcPts val="0"/>
              </a:spcAft>
              <a:defRPr/>
            </a:defPPr>
            <a:lvl1pPr marL="0" indent="0" algn="ctr">
              <a:buSzPts val="2000"/>
              <a:buNone/>
              <a:defRPr sz="2000" b="1">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t>Safety &amp; Protection</a:t>
            </a:r>
          </a:p>
        </p:txBody>
      </p:sp>
      <p:sp>
        <p:nvSpPr>
          <p:cNvPr id="22" name="Textfeld 21">
            <a:extLst>
              <a:ext uri="{FF2B5EF4-FFF2-40B4-BE49-F238E27FC236}">
                <a16:creationId xmlns:a16="http://schemas.microsoft.com/office/drawing/2014/main" id="{3258567D-F2C2-6868-D972-D73B4F0AD7DE}"/>
              </a:ext>
            </a:extLst>
          </p:cNvPr>
          <p:cNvSpPr txBox="1"/>
          <p:nvPr/>
        </p:nvSpPr>
        <p:spPr>
          <a:xfrm>
            <a:off x="8365415" y="4902351"/>
            <a:ext cx="1965960" cy="707886"/>
          </a:xfrm>
          <a:prstGeom prst="rect">
            <a:avLst/>
          </a:prstGeom>
          <a:ln>
            <a:solidFill>
              <a:srgbClr val="0070C0"/>
            </a:solidFill>
          </a:ln>
        </p:spPr>
        <p:style>
          <a:lnRef idx="2">
            <a:schemeClr val="accent1"/>
          </a:lnRef>
          <a:fillRef idx="1">
            <a:schemeClr val="lt1"/>
          </a:fillRef>
          <a:effectRef idx="0">
            <a:schemeClr val="accent1"/>
          </a:effectRef>
          <a:fontRef idx="minor">
            <a:schemeClr val="dk1"/>
          </a:fontRef>
        </p:style>
        <p:txBody>
          <a:bodyPr wrap="square">
            <a:spAutoFit/>
          </a:bodyPr>
          <a:lstStyle>
            <a:defPPr marR="0" lvl="0" algn="l" rtl="0">
              <a:lnSpc>
                <a:spcPct val="100000"/>
              </a:lnSpc>
              <a:spcBef>
                <a:spcPts val="0"/>
              </a:spcBef>
              <a:spcAft>
                <a:spcPts val="0"/>
              </a:spcAft>
              <a:defRPr/>
            </a:defPPr>
            <a:lvl1pPr marL="0" indent="0" algn="ctr">
              <a:buSzPts val="2000"/>
              <a:buNone/>
              <a:defRPr sz="2000" b="1">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en-US"/>
              <a:t>Targeting &amp; Eligibility</a:t>
            </a:r>
          </a:p>
        </p:txBody>
      </p:sp>
      <p:sp>
        <p:nvSpPr>
          <p:cNvPr id="3" name="Foliennummernplatzhalter 2">
            <a:extLst>
              <a:ext uri="{FF2B5EF4-FFF2-40B4-BE49-F238E27FC236}">
                <a16:creationId xmlns:a16="http://schemas.microsoft.com/office/drawing/2014/main" id="{190432ED-9185-F3E1-CF7D-587FF923FBF2}"/>
              </a:ext>
            </a:extLst>
          </p:cNvPr>
          <p:cNvSpPr>
            <a:spLocks noGrp="1"/>
          </p:cNvSpPr>
          <p:nvPr>
            <p:ph type="sldNum" sz="quarter" idx="12"/>
          </p:nvPr>
        </p:nvSpPr>
        <p:spPr/>
        <p:txBody>
          <a:bodyPr/>
          <a:lstStyle/>
          <a:p>
            <a:fld id="{FBC7A862-7147-4493-B488-4E46DC49905D}" type="slidenum">
              <a:rPr lang="de-DE" smtClean="0"/>
              <a:t>19</a:t>
            </a:fld>
            <a:endParaRPr lang="de-DE"/>
          </a:p>
        </p:txBody>
      </p:sp>
    </p:spTree>
    <p:extLst>
      <p:ext uri="{BB962C8B-B14F-4D97-AF65-F5344CB8AC3E}">
        <p14:creationId xmlns:p14="http://schemas.microsoft.com/office/powerpoint/2010/main" val="2120171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C7A0D60-E46C-741D-3057-DED346D18349}"/>
              </a:ext>
            </a:extLst>
          </p:cNvPr>
          <p:cNvSpPr>
            <a:spLocks noGrp="1"/>
          </p:cNvSpPr>
          <p:nvPr>
            <p:ph type="ctrTitle"/>
          </p:nvPr>
        </p:nvSpPr>
        <p:spPr>
          <a:xfrm>
            <a:off x="1628931" y="2098623"/>
            <a:ext cx="9144000" cy="1001860"/>
          </a:xfrm>
          <a:solidFill>
            <a:schemeClr val="bg1"/>
          </a:solidFill>
          <a:ln>
            <a:solidFill>
              <a:schemeClr val="bg1"/>
            </a:solidFill>
          </a:ln>
        </p:spPr>
        <p:txBody>
          <a:bodyPr/>
          <a:lstStyle/>
          <a:p>
            <a:r>
              <a:rPr lang="en-IN" b="1">
                <a:solidFill>
                  <a:schemeClr val="tx1"/>
                </a:solidFill>
              </a:rPr>
              <a:t>Introduction &amp; Welcome</a:t>
            </a:r>
          </a:p>
        </p:txBody>
      </p:sp>
      <p:sp>
        <p:nvSpPr>
          <p:cNvPr id="4" name="Slide Number Placeholder 3">
            <a:extLst>
              <a:ext uri="{FF2B5EF4-FFF2-40B4-BE49-F238E27FC236}">
                <a16:creationId xmlns:a16="http://schemas.microsoft.com/office/drawing/2014/main" id="{B777F7F9-4041-426F-B271-199B6FF6011C}"/>
              </a:ext>
            </a:extLst>
          </p:cNvPr>
          <p:cNvSpPr>
            <a:spLocks noGrp="1"/>
          </p:cNvSpPr>
          <p:nvPr>
            <p:ph type="sldNum" sz="quarter" idx="12"/>
          </p:nvPr>
        </p:nvSpPr>
        <p:spPr/>
        <p:txBody>
          <a:bodyPr/>
          <a:lstStyle/>
          <a:p>
            <a:fld id="{FBC7A862-7147-4493-B488-4E46DC49905D}" type="slidenum">
              <a:rPr lang="en-IN" noProof="0" smtClean="0">
                <a:solidFill>
                  <a:schemeClr val="tx1"/>
                </a:solidFill>
              </a:rPr>
              <a:t>2</a:t>
            </a:fld>
            <a:endParaRPr lang="en-IN" noProof="0">
              <a:solidFill>
                <a:schemeClr val="tx1"/>
              </a:solidFill>
            </a:endParaRPr>
          </a:p>
        </p:txBody>
      </p:sp>
    </p:spTree>
    <p:extLst>
      <p:ext uri="{BB962C8B-B14F-4D97-AF65-F5344CB8AC3E}">
        <p14:creationId xmlns:p14="http://schemas.microsoft.com/office/powerpoint/2010/main" val="40325572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A65448A-8AE5-2DAC-6AEA-D3155154BAD2}"/>
              </a:ext>
            </a:extLst>
          </p:cNvPr>
          <p:cNvSpPr>
            <a:spLocks noGrp="1"/>
          </p:cNvSpPr>
          <p:nvPr>
            <p:ph type="title"/>
          </p:nvPr>
        </p:nvSpPr>
        <p:spPr/>
        <p:txBody>
          <a:bodyPr/>
          <a:lstStyle/>
          <a:p>
            <a:r>
              <a:rPr lang="en-US">
                <a:solidFill>
                  <a:srgbClr val="000000"/>
                </a:solidFill>
              </a:rPr>
              <a:t>R.E.C.U. Accessibility </a:t>
            </a:r>
            <a:r>
              <a:rPr lang="en-US">
                <a:solidFill>
                  <a:srgbClr val="000000"/>
                </a:solidFil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3"/>
                  </a:ext>
                </a:extLst>
              </a:rPr>
              <a:t>Framework</a:t>
            </a:r>
            <a:endParaRPr lang="en-IN"/>
          </a:p>
        </p:txBody>
      </p:sp>
      <p:sp>
        <p:nvSpPr>
          <p:cNvPr id="5" name="Textfeld 4">
            <a:extLst>
              <a:ext uri="{FF2B5EF4-FFF2-40B4-BE49-F238E27FC236}">
                <a16:creationId xmlns:a16="http://schemas.microsoft.com/office/drawing/2014/main" id="{8722C03E-2522-046D-F6A5-BC2EF3E195CB}"/>
              </a:ext>
            </a:extLst>
          </p:cNvPr>
          <p:cNvSpPr txBox="1"/>
          <p:nvPr/>
        </p:nvSpPr>
        <p:spPr>
          <a:xfrm>
            <a:off x="638287" y="1537035"/>
            <a:ext cx="10715513" cy="1015663"/>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The accessibility continuum describes the experience of children and adults with disabilities and older persons leaving their homes, using pathways, crossing roads and taking transportation to reach, enter and use services and facilities (UNICEF, 2022).</a:t>
            </a:r>
            <a:endParaRPr lang="en-IN" sz="2000" b="1" i="0" u="none" strike="noStrike" cap="none">
              <a:solidFill>
                <a:schemeClr val="dk1"/>
              </a:solidFill>
              <a:latin typeface="Arial"/>
              <a:ea typeface="Arial"/>
              <a:cs typeface="Arial"/>
              <a:sym typeface="Arial"/>
            </a:endParaRPr>
          </a:p>
        </p:txBody>
      </p:sp>
      <p:sp>
        <p:nvSpPr>
          <p:cNvPr id="7" name="Textfeld 6">
            <a:extLst>
              <a:ext uri="{FF2B5EF4-FFF2-40B4-BE49-F238E27FC236}">
                <a16:creationId xmlns:a16="http://schemas.microsoft.com/office/drawing/2014/main" id="{6F4EE667-4ED4-A64D-EC68-134A04D44159}"/>
              </a:ext>
            </a:extLst>
          </p:cNvPr>
          <p:cNvSpPr txBox="1"/>
          <p:nvPr/>
        </p:nvSpPr>
        <p:spPr>
          <a:xfrm>
            <a:off x="738243" y="2817352"/>
            <a:ext cx="10515600" cy="1015663"/>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This is the </a:t>
            </a:r>
            <a:r>
              <a:rPr lang="en-IN" sz="2000" b="1" i="0" u="none" strike="noStrike" cap="none">
                <a:solidFill>
                  <a:srgbClr val="000000"/>
                </a:solidFill>
                <a:latin typeface="Arial"/>
                <a:ea typeface="Arial"/>
                <a:cs typeface="Arial"/>
                <a:sym typeface="Arial"/>
              </a:rPr>
              <a:t>R.E.C.U.</a:t>
            </a:r>
            <a:r>
              <a:rPr lang="en-IN" sz="2000" b="0" i="0" u="none" strike="noStrike" cap="none">
                <a:solidFill>
                  <a:srgbClr val="000000"/>
                </a:solidFill>
                <a:latin typeface="Arial"/>
                <a:ea typeface="Arial"/>
                <a:cs typeface="Arial"/>
                <a:sym typeface="Arial"/>
              </a:rPr>
              <a:t> approach.</a:t>
            </a:r>
            <a:endParaRPr lang="en-IN"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Making sure that persons with or without disabilities can Reach, Enter, Circulate and Use services..</a:t>
            </a:r>
            <a:endParaRPr lang="en-IN" sz="2000" b="1" i="0" u="none" strike="noStrike" cap="none">
              <a:solidFill>
                <a:schemeClr val="dk1"/>
              </a:solidFill>
              <a:latin typeface="Arial"/>
              <a:ea typeface="Arial"/>
              <a:cs typeface="Arial"/>
              <a:sym typeface="Arial"/>
            </a:endParaRPr>
          </a:p>
        </p:txBody>
      </p:sp>
      <p:pic>
        <p:nvPicPr>
          <p:cNvPr id="9" name="Grafik 8" descr="Diagram illustrating the four-step process of the R.E.C.U. From left to right, red icons represent the stages ‘Reach,’ ‘Enter,’ ‘Circulate,’ and ‘Use.’ The ‘Reach’ stage is shown with a location pin and check mark, indicating identification and access. ‘Enter’ is represented by a door and arrow, symbolizing entry into the system. ‘Circulate’ is depicted with circular arrows, representing the continuous flow and reuse of resources. ‘Use’ is illustrated by a house containing examples of everyday activities, including mobility, recycling, food preparation, and dining.">
            <a:extLst>
              <a:ext uri="{FF2B5EF4-FFF2-40B4-BE49-F238E27FC236}">
                <a16:creationId xmlns:a16="http://schemas.microsoft.com/office/drawing/2014/main" id="{BCE47239-3EF4-8899-F586-20CA30A9CEC2}"/>
              </a:ext>
            </a:extLst>
          </p:cNvPr>
          <p:cNvPicPr>
            <a:picLocks noChangeAspect="1"/>
          </p:cNvPicPr>
          <p:nvPr/>
        </p:nvPicPr>
        <p:blipFill>
          <a:blip r:embed="rId3"/>
          <a:stretch>
            <a:fillRect/>
          </a:stretch>
        </p:blipFill>
        <p:spPr>
          <a:xfrm>
            <a:off x="1856783" y="4097669"/>
            <a:ext cx="8478433" cy="2600688"/>
          </a:xfrm>
          <a:prstGeom prst="rect">
            <a:avLst/>
          </a:prstGeom>
        </p:spPr>
      </p:pic>
      <p:sp>
        <p:nvSpPr>
          <p:cNvPr id="3" name="Foliennummernplatzhalter 2">
            <a:extLst>
              <a:ext uri="{FF2B5EF4-FFF2-40B4-BE49-F238E27FC236}">
                <a16:creationId xmlns:a16="http://schemas.microsoft.com/office/drawing/2014/main" id="{77C92E24-6D96-866A-87D9-01B4F7AEC4CD}"/>
              </a:ext>
            </a:extLst>
          </p:cNvPr>
          <p:cNvSpPr>
            <a:spLocks noGrp="1"/>
          </p:cNvSpPr>
          <p:nvPr>
            <p:ph type="sldNum" sz="quarter" idx="12"/>
          </p:nvPr>
        </p:nvSpPr>
        <p:spPr/>
        <p:txBody>
          <a:bodyPr/>
          <a:lstStyle/>
          <a:p>
            <a:fld id="{FBC7A862-7147-4493-B488-4E46DC49905D}" type="slidenum">
              <a:rPr lang="de-DE" smtClean="0"/>
              <a:t>20</a:t>
            </a:fld>
            <a:endParaRPr lang="de-DE"/>
          </a:p>
        </p:txBody>
      </p:sp>
    </p:spTree>
    <p:extLst>
      <p:ext uri="{BB962C8B-B14F-4D97-AF65-F5344CB8AC3E}">
        <p14:creationId xmlns:p14="http://schemas.microsoft.com/office/powerpoint/2010/main" val="15320406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77FD74-7DFA-2CBF-0562-85BA8984B279}"/>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650EB9E-4EF5-2EEF-DA03-5E8561CCE762}"/>
              </a:ext>
            </a:extLst>
          </p:cNvPr>
          <p:cNvSpPr>
            <a:spLocks noGrp="1"/>
          </p:cNvSpPr>
          <p:nvPr>
            <p:ph type="title"/>
          </p:nvPr>
        </p:nvSpPr>
        <p:spPr>
          <a:xfrm>
            <a:off x="838200" y="365125"/>
            <a:ext cx="8510195" cy="1058233"/>
          </a:xfrm>
        </p:spPr>
        <p:txBody>
          <a:bodyPr>
            <a:normAutofit fontScale="90000"/>
          </a:bodyPr>
          <a:lstStyle/>
          <a:p>
            <a:pPr lvl="0" algn="ctr">
              <a:spcBef>
                <a:spcPts val="0"/>
              </a:spcBef>
              <a:buClr>
                <a:schemeClr val="dk1"/>
              </a:buClr>
              <a:buSzPts val="3600"/>
            </a:pPr>
            <a:r>
              <a:rPr lang="en-IN">
                <a:solidFill>
                  <a:srgbClr val="000000"/>
                </a:solidFill>
              </a:rPr>
              <a:t>Applying R.E.C.U. Accessibility Framework </a:t>
            </a:r>
            <a:br>
              <a:rPr lang="en-IN">
                <a:solidFill>
                  <a:srgbClr val="000000"/>
                </a:solidFill>
              </a:rPr>
            </a:br>
            <a:r>
              <a:rPr lang="en-IN">
                <a:solidFill>
                  <a:srgbClr val="000000"/>
                </a:solidFill>
              </a:rPr>
              <a:t>to </a:t>
            </a:r>
            <a:r>
              <a:rPr lang="en-IN">
                <a:solidFill>
                  <a:srgbClr val="000000"/>
                </a:solidFill>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5"/>
                  </a:ext>
                </a:extLst>
              </a:rPr>
              <a:t>Food Security</a:t>
            </a:r>
            <a:endParaRPr lang="en-IN"/>
          </a:p>
        </p:txBody>
      </p:sp>
      <p:pic>
        <p:nvPicPr>
          <p:cNvPr id="4" name="Grafik 3" descr="Four square pictograms in top-down order representing the R.E.C.U. framework, each orange square symbolizing accessibility barriers or considerations. Each pictogram includes a small white dot representing the individual seeking access. Top square for “reach”, second square for “enter”, third square for “circulate”, bottom square for “use”.">
            <a:extLst>
              <a:ext uri="{FF2B5EF4-FFF2-40B4-BE49-F238E27FC236}">
                <a16:creationId xmlns:a16="http://schemas.microsoft.com/office/drawing/2014/main" id="{32609DA2-AA8D-BDEA-6501-F36708598891}"/>
              </a:ext>
            </a:extLst>
          </p:cNvPr>
          <p:cNvPicPr>
            <a:picLocks noChangeAspect="1"/>
          </p:cNvPicPr>
          <p:nvPr/>
        </p:nvPicPr>
        <p:blipFill>
          <a:blip r:embed="rId3"/>
          <a:srcRect l="14629"/>
          <a:stretch>
            <a:fillRect/>
          </a:stretch>
        </p:blipFill>
        <p:spPr>
          <a:xfrm>
            <a:off x="2807738" y="1766834"/>
            <a:ext cx="2269025" cy="4591691"/>
          </a:xfrm>
          <a:prstGeom prst="rect">
            <a:avLst/>
          </a:prstGeom>
        </p:spPr>
      </p:pic>
      <p:pic>
        <p:nvPicPr>
          <p:cNvPr id="5" name="Grafik 4">
            <a:extLst>
              <a:ext uri="{FF2B5EF4-FFF2-40B4-BE49-F238E27FC236}">
                <a16:creationId xmlns:a16="http://schemas.microsoft.com/office/drawing/2014/main" id="{8BEE4A3B-5D06-5087-B7DA-B0C22B55D533}"/>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210056" y="51161"/>
            <a:ext cx="1819529" cy="1686160"/>
          </a:xfrm>
          <a:prstGeom prst="rect">
            <a:avLst/>
          </a:prstGeom>
        </p:spPr>
      </p:pic>
      <p:sp>
        <p:nvSpPr>
          <p:cNvPr id="6" name="Textfeld 5">
            <a:extLst>
              <a:ext uri="{FF2B5EF4-FFF2-40B4-BE49-F238E27FC236}">
                <a16:creationId xmlns:a16="http://schemas.microsoft.com/office/drawing/2014/main" id="{EAA90ACF-1D14-F885-FC39-34A747FA1EB5}"/>
              </a:ext>
            </a:extLst>
          </p:cNvPr>
          <p:cNvSpPr txBox="1"/>
          <p:nvPr/>
        </p:nvSpPr>
        <p:spPr>
          <a:xfrm>
            <a:off x="838199" y="1784447"/>
            <a:ext cx="1819529" cy="830997"/>
          </a:xfrm>
          <a:prstGeom prst="rect">
            <a:avLst/>
          </a:prstGeom>
          <a:noFill/>
        </p:spPr>
        <p:txBody>
          <a:bodyPr wrap="square">
            <a:spAutoFit/>
          </a:bodyPr>
          <a:lstStyle/>
          <a:p>
            <a:r>
              <a:rPr lang="en-US" sz="4800" b="0" i="0" u="none" strike="noStrike" cap="none">
                <a:solidFill>
                  <a:schemeClr val="dk1"/>
                </a:solidFill>
                <a:latin typeface="Arial"/>
                <a:ea typeface="Arial"/>
                <a:cs typeface="Arial"/>
                <a:sym typeface="Arial"/>
              </a:rPr>
              <a:t>R</a:t>
            </a:r>
            <a:r>
              <a:rPr lang="en-US" sz="3000" b="0" i="0" u="none" strike="noStrike" cap="none">
                <a:solidFill>
                  <a:schemeClr val="dk1"/>
                </a:solidFill>
                <a:latin typeface="Arial"/>
                <a:ea typeface="Arial"/>
                <a:cs typeface="Arial"/>
                <a:sym typeface="Arial"/>
              </a:rPr>
              <a:t>each</a:t>
            </a:r>
            <a:r>
              <a:rPr lang="en-US" sz="3000">
                <a:solidFill>
                  <a:schemeClr val="dk1"/>
                </a:solidFill>
              </a:rPr>
              <a:t>:</a:t>
            </a:r>
            <a:endParaRPr lang="en-IN"/>
          </a:p>
        </p:txBody>
      </p:sp>
      <p:sp>
        <p:nvSpPr>
          <p:cNvPr id="24" name="Textfeld 23">
            <a:extLst>
              <a:ext uri="{FF2B5EF4-FFF2-40B4-BE49-F238E27FC236}">
                <a16:creationId xmlns:a16="http://schemas.microsoft.com/office/drawing/2014/main" id="{4C1544E2-0734-1943-80C9-FD0D4EA0751E}"/>
              </a:ext>
            </a:extLst>
          </p:cNvPr>
          <p:cNvSpPr txBox="1"/>
          <p:nvPr/>
        </p:nvSpPr>
        <p:spPr>
          <a:xfrm>
            <a:off x="5076763" y="1710458"/>
            <a:ext cx="6952821" cy="1323439"/>
          </a:xfrm>
          <a:prstGeom prst="rect">
            <a:avLst/>
          </a:prstGeom>
          <a:noFill/>
        </p:spPr>
        <p:txBody>
          <a:bodyPr wrap="square">
            <a:spAutoFit/>
          </a:bodyPr>
          <a:lstStyle/>
          <a:p>
            <a:pPr marL="0" marR="0" lvl="0" indent="0" algn="just" rtl="0">
              <a:lnSpc>
                <a:spcPct val="100000"/>
              </a:lnSpc>
              <a:spcBef>
                <a:spcPts val="0"/>
              </a:spcBef>
              <a:spcAft>
                <a:spcPts val="0"/>
              </a:spcAft>
              <a:buClr>
                <a:srgbClr val="000000"/>
              </a:buClr>
              <a:buSzPts val="1800"/>
              <a:buFont typeface="Arial"/>
              <a:buNone/>
            </a:pPr>
            <a:r>
              <a:rPr lang="en-IN" sz="2000" b="0" i="0" u="none" strike="noStrike" cap="none">
                <a:solidFill>
                  <a:schemeClr val="dk1"/>
                </a:solidFill>
                <a:latin typeface="Arial"/>
                <a:ea typeface="Arial"/>
                <a:cs typeface="Arial"/>
                <a:sym typeface="Arial"/>
              </a:rPr>
              <a:t>Moving </a:t>
            </a:r>
            <a:r>
              <a:rPr lang="en-IN" sz="2000" b="1" i="0" u="none" strike="noStrike" cap="none">
                <a:solidFill>
                  <a:schemeClr val="dk1"/>
                </a:solidFill>
                <a:latin typeface="Arial"/>
                <a:ea typeface="Arial"/>
                <a:cs typeface="Arial"/>
                <a:sym typeface="Arial"/>
              </a:rPr>
              <a:t>around the community to get to the service you wish to use from your home</a:t>
            </a:r>
            <a:r>
              <a:rPr lang="en-IN" sz="2000" b="0" i="0" u="none" strike="noStrike" cap="none">
                <a:solidFill>
                  <a:schemeClr val="dk1"/>
                </a:solidFill>
                <a:latin typeface="Arial"/>
                <a:ea typeface="Arial"/>
                <a:cs typeface="Arial"/>
                <a:sym typeface="Arial"/>
              </a:rPr>
              <a:t>; affected by pathways, linking pathways, slopes, transport system, signage, communication, tactile floor surface.</a:t>
            </a:r>
            <a:endParaRPr lang="en-IN" sz="2000" b="0" i="0" u="none" strike="noStrike" cap="none">
              <a:solidFill>
                <a:srgbClr val="000000"/>
              </a:solidFill>
              <a:latin typeface="Arial"/>
              <a:ea typeface="Arial"/>
              <a:cs typeface="Arial"/>
              <a:sym typeface="Arial"/>
            </a:endParaRPr>
          </a:p>
        </p:txBody>
      </p:sp>
      <p:sp>
        <p:nvSpPr>
          <p:cNvPr id="9" name="Textfeld 8">
            <a:extLst>
              <a:ext uri="{FF2B5EF4-FFF2-40B4-BE49-F238E27FC236}">
                <a16:creationId xmlns:a16="http://schemas.microsoft.com/office/drawing/2014/main" id="{CA731213-447D-3884-7082-CF1A5B2B7986}"/>
              </a:ext>
            </a:extLst>
          </p:cNvPr>
          <p:cNvSpPr txBox="1"/>
          <p:nvPr/>
        </p:nvSpPr>
        <p:spPr>
          <a:xfrm>
            <a:off x="838199" y="2878653"/>
            <a:ext cx="1496210" cy="830997"/>
          </a:xfrm>
          <a:prstGeom prst="rect">
            <a:avLst/>
          </a:prstGeom>
          <a:noFill/>
        </p:spPr>
        <p:txBody>
          <a:bodyPr wrap="square">
            <a:spAutoFit/>
          </a:bodyPr>
          <a:lstStyle/>
          <a:p>
            <a:pPr marL="0" marR="0" lvl="0" indent="0" algn="just" rtl="0">
              <a:lnSpc>
                <a:spcPct val="100000"/>
              </a:lnSpc>
              <a:spcBef>
                <a:spcPts val="0"/>
              </a:spcBef>
              <a:spcAft>
                <a:spcPts val="0"/>
              </a:spcAft>
              <a:buClr>
                <a:srgbClr val="000000"/>
              </a:buClr>
              <a:buSzPts val="4800"/>
              <a:buFont typeface="Arial"/>
              <a:buNone/>
            </a:pPr>
            <a:r>
              <a:rPr lang="en-US" sz="4800" b="0" i="0" u="none" strike="noStrike" cap="none">
                <a:solidFill>
                  <a:schemeClr val="dk1"/>
                </a:solidFill>
                <a:latin typeface="Arial"/>
                <a:ea typeface="Arial"/>
                <a:cs typeface="Arial"/>
                <a:sym typeface="Arial"/>
              </a:rPr>
              <a:t>E</a:t>
            </a:r>
            <a:r>
              <a:rPr lang="en-US" sz="3000" b="0" i="0" u="none" strike="noStrike" cap="none">
                <a:solidFill>
                  <a:schemeClr val="dk1"/>
                </a:solidFill>
                <a:latin typeface="Arial"/>
                <a:ea typeface="Arial"/>
                <a:cs typeface="Arial"/>
                <a:sym typeface="Arial"/>
              </a:rPr>
              <a:t>nter:</a:t>
            </a:r>
          </a:p>
        </p:txBody>
      </p:sp>
      <p:sp>
        <p:nvSpPr>
          <p:cNvPr id="8" name="Textfeld 7">
            <a:extLst>
              <a:ext uri="{FF2B5EF4-FFF2-40B4-BE49-F238E27FC236}">
                <a16:creationId xmlns:a16="http://schemas.microsoft.com/office/drawing/2014/main" id="{6032E735-F8A7-0E92-448D-8417F88E7F48}"/>
              </a:ext>
            </a:extLst>
          </p:cNvPr>
          <p:cNvSpPr txBox="1"/>
          <p:nvPr/>
        </p:nvSpPr>
        <p:spPr>
          <a:xfrm>
            <a:off x="5076762" y="3033569"/>
            <a:ext cx="6823598" cy="1015663"/>
          </a:xfrm>
          <a:prstGeom prst="rect">
            <a:avLst/>
          </a:prstGeom>
          <a:noFill/>
        </p:spPr>
        <p:txBody>
          <a:bodyPr wrap="square">
            <a:spAutoFit/>
          </a:bodyPr>
          <a:lstStyle/>
          <a:p>
            <a:pPr marL="0" marR="0" lvl="0" indent="0" algn="just" rtl="0">
              <a:lnSpc>
                <a:spcPct val="100000"/>
              </a:lnSpc>
              <a:spcBef>
                <a:spcPts val="0"/>
              </a:spcBef>
              <a:spcAft>
                <a:spcPts val="0"/>
              </a:spcAft>
              <a:buClr>
                <a:srgbClr val="000000"/>
              </a:buClr>
              <a:buSzPts val="1800"/>
              <a:buFont typeface="Arial"/>
              <a:buNone/>
            </a:pPr>
            <a:r>
              <a:rPr lang="en-IN" sz="2000" b="0" i="0" u="none" strike="noStrike" cap="none">
                <a:solidFill>
                  <a:schemeClr val="dk1"/>
                </a:solidFill>
                <a:latin typeface="Arial"/>
                <a:ea typeface="Arial"/>
                <a:cs typeface="Arial"/>
                <a:sym typeface="Arial"/>
              </a:rPr>
              <a:t>Being able to </a:t>
            </a:r>
            <a:r>
              <a:rPr lang="en-IN" sz="2000" b="1" i="0" u="none" strike="noStrike" cap="none">
                <a:solidFill>
                  <a:schemeClr val="dk1"/>
                </a:solidFill>
                <a:latin typeface="Arial"/>
                <a:ea typeface="Arial"/>
                <a:cs typeface="Arial"/>
                <a:sym typeface="Arial"/>
              </a:rPr>
              <a:t>get inside a </a:t>
            </a:r>
            <a:r>
              <a:rPr lang="en-IN" sz="2000" b="1" i="0" u="none" strike="noStrike" cap="none">
                <a:solidFill>
                  <a:schemeClr val="dk1"/>
                </a:solidFill>
                <a:latin typeface="Arial"/>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
                  </a:ext>
                </a:extLst>
              </a:rPr>
              <a:t>building</a:t>
            </a:r>
            <a:r>
              <a:rPr lang="en-IN" sz="2000" b="1" i="0" u="none" strike="noStrike" cap="none">
                <a:solidFill>
                  <a:schemeClr val="dk1"/>
                </a:solidFill>
                <a:latin typeface="Arial"/>
                <a:ea typeface="Arial"/>
                <a:cs typeface="Arial"/>
                <a:sym typeface="Arial"/>
              </a:rPr>
              <a:t> or area you wish to use</a:t>
            </a:r>
            <a:r>
              <a:rPr lang="en-IN" sz="2000" b="0" i="0" u="none" strike="noStrike" cap="none">
                <a:solidFill>
                  <a:schemeClr val="dk1"/>
                </a:solidFill>
                <a:latin typeface="Arial"/>
                <a:ea typeface="Arial"/>
                <a:cs typeface="Arial"/>
                <a:sym typeface="Arial"/>
              </a:rPr>
              <a:t>; affected by steps, ramps, handrails, door width, door handles, etc. </a:t>
            </a:r>
            <a:endParaRPr lang="en-IN" sz="2000" b="0" i="0" u="none" strike="noStrike" cap="none">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20976177-B1CB-9081-25B9-58C2997C9679}"/>
              </a:ext>
            </a:extLst>
          </p:cNvPr>
          <p:cNvSpPr txBox="1"/>
          <p:nvPr/>
        </p:nvSpPr>
        <p:spPr>
          <a:xfrm>
            <a:off x="838199" y="4049232"/>
            <a:ext cx="2034093" cy="830997"/>
          </a:xfrm>
          <a:prstGeom prst="rect">
            <a:avLst/>
          </a:prstGeom>
          <a:noFill/>
        </p:spPr>
        <p:txBody>
          <a:bodyPr wrap="square">
            <a:spAutoFit/>
          </a:bodyPr>
          <a:lstStyle/>
          <a:p>
            <a:pPr marL="0" marR="0" lvl="0" indent="0" algn="just" rtl="0">
              <a:lnSpc>
                <a:spcPct val="100000"/>
              </a:lnSpc>
              <a:spcBef>
                <a:spcPts val="0"/>
              </a:spcBef>
              <a:spcAft>
                <a:spcPts val="0"/>
              </a:spcAft>
              <a:buClr>
                <a:srgbClr val="000000"/>
              </a:buClr>
              <a:buSzPts val="4800"/>
              <a:buFont typeface="Arial"/>
              <a:buNone/>
            </a:pPr>
            <a:r>
              <a:rPr lang="en-US" sz="4800" b="0" i="0" u="none" strike="noStrike" cap="none">
                <a:solidFill>
                  <a:schemeClr val="dk1"/>
                </a:solidFill>
                <a:latin typeface="Arial"/>
                <a:ea typeface="Arial"/>
                <a:cs typeface="Arial"/>
                <a:sym typeface="Arial"/>
              </a:rPr>
              <a:t>C</a:t>
            </a:r>
            <a:r>
              <a:rPr lang="en-US" sz="3000" b="0" i="0" u="none" strike="noStrike" cap="none">
                <a:solidFill>
                  <a:schemeClr val="dk1"/>
                </a:solidFill>
                <a:latin typeface="Arial"/>
                <a:ea typeface="Arial"/>
                <a:cs typeface="Arial"/>
                <a:sym typeface="Arial"/>
              </a:rPr>
              <a:t>irculate:</a:t>
            </a:r>
          </a:p>
        </p:txBody>
      </p:sp>
      <p:sp>
        <p:nvSpPr>
          <p:cNvPr id="11" name="Textfeld 10">
            <a:extLst>
              <a:ext uri="{FF2B5EF4-FFF2-40B4-BE49-F238E27FC236}">
                <a16:creationId xmlns:a16="http://schemas.microsoft.com/office/drawing/2014/main" id="{67BC02E9-1670-0011-E4B1-46547A4E4886}"/>
              </a:ext>
            </a:extLst>
          </p:cNvPr>
          <p:cNvSpPr txBox="1"/>
          <p:nvPr/>
        </p:nvSpPr>
        <p:spPr>
          <a:xfrm>
            <a:off x="5093297" y="3956898"/>
            <a:ext cx="6094206" cy="1015663"/>
          </a:xfrm>
          <a:prstGeom prst="rect">
            <a:avLst/>
          </a:prstGeom>
          <a:noFill/>
        </p:spPr>
        <p:txBody>
          <a:bodyPr wrap="square">
            <a:spAutoFit/>
          </a:bodyPr>
          <a:lstStyle/>
          <a:p>
            <a:pPr marL="0" marR="0" lvl="0" indent="0" algn="just" rtl="0">
              <a:lnSpc>
                <a:spcPct val="100000"/>
              </a:lnSpc>
              <a:spcBef>
                <a:spcPts val="0"/>
              </a:spcBef>
              <a:spcAft>
                <a:spcPts val="0"/>
              </a:spcAft>
              <a:buClr>
                <a:srgbClr val="000000"/>
              </a:buClr>
              <a:buSzPts val="1800"/>
              <a:buFont typeface="Arial"/>
              <a:buNone/>
            </a:pPr>
            <a:r>
              <a:rPr lang="en-IN" sz="2000" b="0" i="0" u="none" strike="noStrike" cap="none">
                <a:solidFill>
                  <a:schemeClr val="dk1"/>
                </a:solidFill>
                <a:latin typeface="Arial"/>
                <a:ea typeface="Arial"/>
                <a:cs typeface="Arial"/>
                <a:sym typeface="Arial"/>
              </a:rPr>
              <a:t>Being able to </a:t>
            </a:r>
            <a:r>
              <a:rPr lang="en-IN" sz="2000" b="1" i="0" u="none" strike="noStrike" cap="none">
                <a:solidFill>
                  <a:schemeClr val="dk1"/>
                </a:solidFill>
                <a:latin typeface="Arial"/>
                <a:ea typeface="Arial"/>
                <a:cs typeface="Arial"/>
                <a:sym typeface="Arial"/>
              </a:rPr>
              <a:t>move around inside the building</a:t>
            </a:r>
            <a:r>
              <a:rPr lang="en-IN" sz="2000" b="0" i="0" u="none" strike="noStrike" cap="none">
                <a:solidFill>
                  <a:schemeClr val="dk1"/>
                </a:solidFill>
                <a:latin typeface="Arial"/>
                <a:ea typeface="Arial"/>
                <a:cs typeface="Arial"/>
                <a:sym typeface="Arial"/>
              </a:rPr>
              <a:t>; affected by corridors, thresholds, doors width, resting places, signage and dimensions.</a:t>
            </a:r>
            <a:endParaRPr lang="en-IN" sz="2000" b="0" i="0" u="none" strike="noStrike" cap="none">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CAEC2475-6B49-C695-0904-497AEE5057AE}"/>
              </a:ext>
            </a:extLst>
          </p:cNvPr>
          <p:cNvSpPr txBox="1"/>
          <p:nvPr/>
        </p:nvSpPr>
        <p:spPr>
          <a:xfrm>
            <a:off x="838199" y="5225597"/>
            <a:ext cx="1324088" cy="830997"/>
          </a:xfrm>
          <a:prstGeom prst="rect">
            <a:avLst/>
          </a:prstGeom>
          <a:noFill/>
        </p:spPr>
        <p:txBody>
          <a:bodyPr wrap="square">
            <a:spAutoFit/>
          </a:bodyPr>
          <a:lstStyle/>
          <a:p>
            <a:pPr marL="0" marR="0" lvl="0" indent="0" algn="just" rtl="0">
              <a:lnSpc>
                <a:spcPct val="100000"/>
              </a:lnSpc>
              <a:spcBef>
                <a:spcPts val="0"/>
              </a:spcBef>
              <a:spcAft>
                <a:spcPts val="0"/>
              </a:spcAft>
              <a:buClr>
                <a:srgbClr val="000000"/>
              </a:buClr>
              <a:buSzPts val="4800"/>
              <a:buFont typeface="Arial"/>
              <a:buNone/>
            </a:pPr>
            <a:r>
              <a:rPr lang="en-US" sz="4800" b="0" i="0" u="none" strike="noStrike" cap="none">
                <a:solidFill>
                  <a:schemeClr val="dk1"/>
                </a:solidFill>
                <a:latin typeface="Arial"/>
                <a:ea typeface="Arial"/>
                <a:cs typeface="Arial"/>
                <a:sym typeface="Arial"/>
              </a:rPr>
              <a:t>U</a:t>
            </a:r>
            <a:r>
              <a:rPr lang="en-US" sz="3000" b="0" i="0" u="none" strike="noStrike" cap="none">
                <a:solidFill>
                  <a:schemeClr val="dk1"/>
                </a:solidFill>
                <a:latin typeface="Arial"/>
                <a:ea typeface="Arial"/>
                <a:cs typeface="Arial"/>
                <a:sym typeface="Arial"/>
              </a:rPr>
              <a:t>se:</a:t>
            </a:r>
          </a:p>
        </p:txBody>
      </p:sp>
      <p:sp>
        <p:nvSpPr>
          <p:cNvPr id="14" name="Textfeld 13">
            <a:extLst>
              <a:ext uri="{FF2B5EF4-FFF2-40B4-BE49-F238E27FC236}">
                <a16:creationId xmlns:a16="http://schemas.microsoft.com/office/drawing/2014/main" id="{21165FFE-B741-D041-BA68-8DABF9FF7D11}"/>
              </a:ext>
            </a:extLst>
          </p:cNvPr>
          <p:cNvSpPr txBox="1"/>
          <p:nvPr/>
        </p:nvSpPr>
        <p:spPr>
          <a:xfrm>
            <a:off x="5093296" y="5035086"/>
            <a:ext cx="6936287" cy="1323439"/>
          </a:xfrm>
          <a:prstGeom prst="rect">
            <a:avLst/>
          </a:prstGeom>
          <a:noFill/>
        </p:spPr>
        <p:txBody>
          <a:bodyPr wrap="square">
            <a:spAutoFit/>
          </a:bodyPr>
          <a:lstStyle/>
          <a:p>
            <a:pPr marL="0" marR="0" lvl="0" indent="0" algn="just" rtl="0">
              <a:lnSpc>
                <a:spcPct val="100000"/>
              </a:lnSpc>
              <a:spcBef>
                <a:spcPts val="0"/>
              </a:spcBef>
              <a:spcAft>
                <a:spcPts val="0"/>
              </a:spcAft>
              <a:buClr>
                <a:srgbClr val="000000"/>
              </a:buClr>
              <a:buSzPts val="1800"/>
              <a:buFont typeface="Arial"/>
              <a:buNone/>
            </a:pPr>
            <a:r>
              <a:rPr lang="en-IN" sz="2000" b="0" i="0" u="none" strike="noStrike" cap="none">
                <a:solidFill>
                  <a:schemeClr val="dk1"/>
                </a:solidFill>
                <a:latin typeface="Arial"/>
                <a:ea typeface="Arial"/>
                <a:cs typeface="Arial"/>
                <a:sym typeface="Arial"/>
              </a:rPr>
              <a:t>Being able to </a:t>
            </a:r>
            <a:r>
              <a:rPr lang="en-IN" sz="2000" b="1" i="0" u="none" strike="noStrike" cap="none">
                <a:solidFill>
                  <a:schemeClr val="dk1"/>
                </a:solidFill>
                <a:latin typeface="Arial"/>
                <a:ea typeface="Arial"/>
                <a:cs typeface="Arial"/>
                <a:sym typeface="Arial"/>
              </a:rPr>
              <a:t>use the services and facilities</a:t>
            </a:r>
            <a:r>
              <a:rPr lang="en-IN" sz="2000" b="0" i="0" u="none" strike="noStrike" cap="none">
                <a:solidFill>
                  <a:schemeClr val="dk1"/>
                </a:solidFill>
                <a:latin typeface="Arial"/>
                <a:ea typeface="Arial"/>
                <a:cs typeface="Arial"/>
                <a:sym typeface="Arial"/>
              </a:rPr>
              <a:t>; Being able to safely transport, store, prepare and consume food; affected by packaging, information, household capacity, and hidden costs.</a:t>
            </a:r>
            <a:endParaRPr lang="en-IN" sz="2000" b="0" i="0" u="none" strike="noStrike" cap="none">
              <a:solidFill>
                <a:srgbClr val="000000"/>
              </a:solidFill>
              <a:latin typeface="Arial"/>
              <a:ea typeface="Arial"/>
              <a:cs typeface="Arial"/>
              <a:sym typeface="Arial"/>
            </a:endParaRPr>
          </a:p>
        </p:txBody>
      </p:sp>
      <p:sp>
        <p:nvSpPr>
          <p:cNvPr id="3" name="Slide Number Placeholder 2">
            <a:extLst>
              <a:ext uri="{FF2B5EF4-FFF2-40B4-BE49-F238E27FC236}">
                <a16:creationId xmlns:a16="http://schemas.microsoft.com/office/drawing/2014/main" id="{CD105B6D-1B93-A6E6-657C-DA012090AF6F}"/>
              </a:ext>
            </a:extLst>
          </p:cNvPr>
          <p:cNvSpPr>
            <a:spLocks noGrp="1"/>
          </p:cNvSpPr>
          <p:nvPr>
            <p:ph type="sldNum" sz="quarter" idx="12"/>
          </p:nvPr>
        </p:nvSpPr>
        <p:spPr/>
        <p:txBody>
          <a:bodyPr/>
          <a:lstStyle/>
          <a:p>
            <a:fld id="{FBC7A862-7147-4493-B488-4E46DC49905D}" type="slidenum">
              <a:rPr lang="de-DE" smtClean="0"/>
              <a:t>21</a:t>
            </a:fld>
            <a:endParaRPr lang="de-DE"/>
          </a:p>
        </p:txBody>
      </p:sp>
    </p:spTree>
    <p:extLst>
      <p:ext uri="{BB962C8B-B14F-4D97-AF65-F5344CB8AC3E}">
        <p14:creationId xmlns:p14="http://schemas.microsoft.com/office/powerpoint/2010/main" val="18959286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4341D5BF-7768-415B-A0DE-DBA28498E7EF}"/>
              </a:ext>
            </a:extLst>
          </p:cNvPr>
          <p:cNvSpPr>
            <a:spLocks noGrp="1"/>
          </p:cNvSpPr>
          <p:nvPr>
            <p:ph type="title"/>
          </p:nvPr>
        </p:nvSpPr>
        <p:spPr>
          <a:xfrm>
            <a:off x="838200" y="40356"/>
            <a:ext cx="10515600" cy="1058233"/>
          </a:xfrm>
        </p:spPr>
        <p:txBody>
          <a:bodyPr>
            <a:normAutofit fontScale="90000"/>
          </a:bodyPr>
          <a:lstStyle/>
          <a:p>
            <a:r>
              <a:rPr lang="en-US">
                <a:solidFill>
                  <a:srgbClr val="000000"/>
                </a:solidFill>
              </a:rPr>
              <a:t>How to identify accessibility barriers and enablers</a:t>
            </a:r>
            <a:endParaRPr lang="en-IN"/>
          </a:p>
        </p:txBody>
      </p:sp>
      <p:sp>
        <p:nvSpPr>
          <p:cNvPr id="10" name="Textfeld 9">
            <a:extLst>
              <a:ext uri="{FF2B5EF4-FFF2-40B4-BE49-F238E27FC236}">
                <a16:creationId xmlns:a16="http://schemas.microsoft.com/office/drawing/2014/main" id="{63C39FF7-DD2D-822D-6248-6C2EA3825D12}"/>
              </a:ext>
            </a:extLst>
          </p:cNvPr>
          <p:cNvSpPr txBox="1"/>
          <p:nvPr/>
        </p:nvSpPr>
        <p:spPr>
          <a:xfrm>
            <a:off x="381897" y="1292377"/>
            <a:ext cx="6094206" cy="52322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a:solidFill>
                  <a:srgbClr val="C41401"/>
                </a:solidFill>
                <a:latin typeface="Arial"/>
                <a:ea typeface="Arial"/>
                <a:cs typeface="Arial"/>
                <a:sym typeface="Arial"/>
              </a:rPr>
              <a:t>Needs Assessment &amp; Monitoring</a:t>
            </a:r>
            <a:endParaRPr lang="en-US" sz="2800" b="0" i="0" u="none" strike="noStrike" cap="none">
              <a:solidFill>
                <a:srgbClr val="000000"/>
              </a:solidFill>
              <a:latin typeface="Arial"/>
              <a:ea typeface="Arial"/>
              <a:cs typeface="Arial"/>
              <a:sym typeface="Arial"/>
            </a:endParaRPr>
          </a:p>
        </p:txBody>
      </p:sp>
      <p:sp>
        <p:nvSpPr>
          <p:cNvPr id="5" name="Inhaltsplatzhalter 4">
            <a:extLst>
              <a:ext uri="{FF2B5EF4-FFF2-40B4-BE49-F238E27FC236}">
                <a16:creationId xmlns:a16="http://schemas.microsoft.com/office/drawing/2014/main" id="{2693D6F1-319A-1F1F-BE39-FD134DB68F0A}"/>
              </a:ext>
            </a:extLst>
          </p:cNvPr>
          <p:cNvSpPr>
            <a:spLocks noGrp="1"/>
          </p:cNvSpPr>
          <p:nvPr>
            <p:ph sz="half" idx="1"/>
          </p:nvPr>
        </p:nvSpPr>
        <p:spPr>
          <a:xfrm>
            <a:off x="839821" y="2348165"/>
            <a:ext cx="5181600" cy="4351338"/>
          </a:xfrm>
        </p:spPr>
        <p:txBody>
          <a:bodyPr/>
          <a:lstStyle/>
          <a:p>
            <a:pPr marL="0" indent="0">
              <a:buNone/>
            </a:pPr>
            <a:r>
              <a:rPr lang="en-IN">
                <a:solidFill>
                  <a:schemeClr val="dk1"/>
                </a:solidFill>
                <a:latin typeface="Arial"/>
                <a:ea typeface="Arial"/>
                <a:cs typeface="Arial"/>
                <a:sym typeface="Arial"/>
              </a:rPr>
              <a:t>Include questions identifying barriers to access services, information and facilities</a:t>
            </a:r>
            <a:r>
              <a:rPr lang="en-IN" b="1">
                <a:solidFill>
                  <a:srgbClr val="0070C0"/>
                </a:solidFill>
                <a:latin typeface="Arial"/>
                <a:ea typeface="Arial"/>
                <a:cs typeface="Arial"/>
                <a:sym typeface="Arial"/>
              </a:rPr>
              <a:t>.</a:t>
            </a:r>
            <a:endParaRPr lang="en-IN">
              <a:solidFill>
                <a:schemeClr val="dk1"/>
              </a:solidFill>
              <a:latin typeface="Arial"/>
              <a:ea typeface="Arial"/>
              <a:cs typeface="Arial"/>
              <a:sym typeface="Arial"/>
            </a:endParaRPr>
          </a:p>
        </p:txBody>
      </p:sp>
      <p:sp>
        <p:nvSpPr>
          <p:cNvPr id="12" name="Textfeld 11">
            <a:extLst>
              <a:ext uri="{FF2B5EF4-FFF2-40B4-BE49-F238E27FC236}">
                <a16:creationId xmlns:a16="http://schemas.microsoft.com/office/drawing/2014/main" id="{7A51BA20-3661-5EC9-69F2-C35690FA7DD3}"/>
              </a:ext>
            </a:extLst>
          </p:cNvPr>
          <p:cNvSpPr txBox="1"/>
          <p:nvPr/>
        </p:nvSpPr>
        <p:spPr>
          <a:xfrm>
            <a:off x="5715897" y="1302405"/>
            <a:ext cx="6094206" cy="523220"/>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US" sz="2800" b="1" i="0" u="none" strike="noStrike" cap="none">
                <a:solidFill>
                  <a:srgbClr val="0070C0"/>
                </a:solidFill>
                <a:latin typeface="Arial"/>
                <a:ea typeface="Arial"/>
                <a:cs typeface="Arial"/>
                <a:sym typeface="Arial"/>
              </a:rPr>
              <a:t>Accessibility evaluations</a:t>
            </a:r>
            <a:endParaRPr lang="en-US" sz="2800" b="0" i="0" u="none" strike="noStrike" cap="none">
              <a:solidFill>
                <a:srgbClr val="000000"/>
              </a:solidFill>
              <a:latin typeface="Arial"/>
              <a:ea typeface="Arial"/>
              <a:cs typeface="Arial"/>
              <a:sym typeface="Arial"/>
            </a:endParaRPr>
          </a:p>
        </p:txBody>
      </p:sp>
      <p:pic>
        <p:nvPicPr>
          <p:cNvPr id="14" name="Grafik 13">
            <a:extLst>
              <a:ext uri="{FF2B5EF4-FFF2-40B4-BE49-F238E27FC236}">
                <a16:creationId xmlns:a16="http://schemas.microsoft.com/office/drawing/2014/main" id="{36CFFFEF-0480-6CC3-E8CE-31ABD94520D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604972" y="3706691"/>
            <a:ext cx="1648055" cy="1467055"/>
          </a:xfrm>
          <a:prstGeom prst="rect">
            <a:avLst/>
          </a:prstGeom>
        </p:spPr>
      </p:pic>
      <p:pic>
        <p:nvPicPr>
          <p:cNvPr id="16" name="Grafik 15">
            <a:extLst>
              <a:ext uri="{FF2B5EF4-FFF2-40B4-BE49-F238E27FC236}">
                <a16:creationId xmlns:a16="http://schemas.microsoft.com/office/drawing/2014/main" id="{CE91D475-A080-0F32-5A1B-64928DC9D175}"/>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7038734" y="2548529"/>
            <a:ext cx="3448531" cy="2905530"/>
          </a:xfrm>
          <a:prstGeom prst="rect">
            <a:avLst/>
          </a:prstGeom>
        </p:spPr>
      </p:pic>
      <p:sp>
        <p:nvSpPr>
          <p:cNvPr id="3" name="Foliennummernplatzhalter 2">
            <a:extLst>
              <a:ext uri="{FF2B5EF4-FFF2-40B4-BE49-F238E27FC236}">
                <a16:creationId xmlns:a16="http://schemas.microsoft.com/office/drawing/2014/main" id="{77B495A2-1EBC-17E7-F9CE-3DA164782170}"/>
              </a:ext>
            </a:extLst>
          </p:cNvPr>
          <p:cNvSpPr>
            <a:spLocks noGrp="1"/>
          </p:cNvSpPr>
          <p:nvPr>
            <p:ph type="sldNum" sz="quarter" idx="12"/>
          </p:nvPr>
        </p:nvSpPr>
        <p:spPr/>
        <p:txBody>
          <a:bodyPr/>
          <a:lstStyle/>
          <a:p>
            <a:fld id="{FBC7A862-7147-4493-B488-4E46DC49905D}" type="slidenum">
              <a:rPr lang="de-DE" smtClean="0"/>
              <a:t>22</a:t>
            </a:fld>
            <a:endParaRPr lang="de-DE"/>
          </a:p>
        </p:txBody>
      </p:sp>
    </p:spTree>
    <p:extLst>
      <p:ext uri="{BB962C8B-B14F-4D97-AF65-F5344CB8AC3E}">
        <p14:creationId xmlns:p14="http://schemas.microsoft.com/office/powerpoint/2010/main" val="36112112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29C4F27-41DF-7120-7CDA-B7A98763CE5B}"/>
              </a:ext>
            </a:extLst>
          </p:cNvPr>
          <p:cNvSpPr>
            <a:spLocks noGrp="1"/>
          </p:cNvSpPr>
          <p:nvPr>
            <p:ph type="title"/>
          </p:nvPr>
        </p:nvSpPr>
        <p:spPr/>
        <p:txBody>
          <a:bodyPr/>
          <a:lstStyle/>
          <a:p>
            <a:r>
              <a:rPr lang="en-US"/>
              <a:t>Accessibility and Safety Audits</a:t>
            </a:r>
            <a:endParaRPr lang="en-IN"/>
          </a:p>
        </p:txBody>
      </p:sp>
      <p:sp>
        <p:nvSpPr>
          <p:cNvPr id="6" name="Inhaltsplatzhalter 5">
            <a:extLst>
              <a:ext uri="{FF2B5EF4-FFF2-40B4-BE49-F238E27FC236}">
                <a16:creationId xmlns:a16="http://schemas.microsoft.com/office/drawing/2014/main" id="{C3E67377-3BD8-4609-82AE-FB7D5B743DF4}"/>
              </a:ext>
            </a:extLst>
          </p:cNvPr>
          <p:cNvSpPr>
            <a:spLocks noGrp="1"/>
          </p:cNvSpPr>
          <p:nvPr>
            <p:ph idx="1"/>
          </p:nvPr>
        </p:nvSpPr>
        <p:spPr>
          <a:xfrm>
            <a:off x="838200" y="1578634"/>
            <a:ext cx="10515600" cy="961287"/>
          </a:xfrm>
        </p:spPr>
        <p:txBody>
          <a:bodyPr/>
          <a:lstStyle/>
          <a:p>
            <a:pPr marL="0" lvl="0" indent="0" algn="ctr">
              <a:lnSpc>
                <a:spcPct val="100000"/>
              </a:lnSpc>
              <a:spcBef>
                <a:spcPts val="0"/>
              </a:spcBef>
              <a:buClr>
                <a:srgbClr val="000000"/>
              </a:buClr>
              <a:buSzPts val="2000"/>
              <a:buNone/>
            </a:pPr>
            <a:r>
              <a:rPr lang="en-IN">
                <a:solidFill>
                  <a:schemeClr val="dk1"/>
                </a:solidFill>
                <a:latin typeface="Arial"/>
                <a:ea typeface="Arial"/>
                <a:cs typeface="Arial"/>
                <a:sym typeface="Arial"/>
              </a:rPr>
              <a:t>The purpose of accessibility and safety audits is to look closely at</a:t>
            </a:r>
          </a:p>
          <a:p>
            <a:pPr marL="0" lvl="0" indent="0" algn="ctr">
              <a:lnSpc>
                <a:spcPct val="100000"/>
              </a:lnSpc>
              <a:spcBef>
                <a:spcPts val="0"/>
              </a:spcBef>
              <a:buClr>
                <a:srgbClr val="000000"/>
              </a:buClr>
              <a:buSzPts val="2000"/>
              <a:buNone/>
            </a:pPr>
            <a:r>
              <a:rPr lang="en-IN">
                <a:solidFill>
                  <a:schemeClr val="dk1"/>
                </a:solidFill>
                <a:latin typeface="Arial"/>
                <a:ea typeface="Arial"/>
                <a:cs typeface="Arial"/>
                <a:sym typeface="Arial"/>
              </a:rPr>
              <a:t>Food Security facilities/services to:</a:t>
            </a:r>
            <a:endParaRPr lang="en-IN">
              <a:solidFill>
                <a:srgbClr val="000000"/>
              </a:solidFill>
              <a:latin typeface="Arial"/>
              <a:ea typeface="Arial"/>
              <a:cs typeface="Arial"/>
              <a:sym typeface="Arial"/>
            </a:endParaRPr>
          </a:p>
        </p:txBody>
      </p:sp>
      <p:sp>
        <p:nvSpPr>
          <p:cNvPr id="8" name="Textfeld 7">
            <a:extLst>
              <a:ext uri="{FF2B5EF4-FFF2-40B4-BE49-F238E27FC236}">
                <a16:creationId xmlns:a16="http://schemas.microsoft.com/office/drawing/2014/main" id="{61DEB4A2-5700-5A05-4148-CCBABA904109}"/>
              </a:ext>
            </a:extLst>
          </p:cNvPr>
          <p:cNvSpPr txBox="1"/>
          <p:nvPr/>
        </p:nvSpPr>
        <p:spPr>
          <a:xfrm>
            <a:off x="904539" y="2676446"/>
            <a:ext cx="2891117" cy="3477875"/>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200" b="0" i="0" u="none" strike="noStrike" cap="none">
                <a:solidFill>
                  <a:schemeClr val="dk1"/>
                </a:solidFill>
                <a:latin typeface="Arial"/>
                <a:ea typeface="Arial"/>
                <a:cs typeface="Arial"/>
                <a:sym typeface="Arial"/>
              </a:rPr>
              <a:t>Identify </a:t>
            </a:r>
            <a:r>
              <a:rPr lang="en-IN" sz="2200" b="1" i="0" u="none" strike="noStrike" cap="none">
                <a:solidFill>
                  <a:schemeClr val="dk1"/>
                </a:solidFill>
                <a:latin typeface="Arial"/>
                <a:ea typeface="Arial"/>
                <a:cs typeface="Arial"/>
                <a:sym typeface="Arial"/>
              </a:rPr>
              <a:t>barriers</a:t>
            </a:r>
            <a:r>
              <a:rPr lang="en-IN" sz="2200" b="0" i="0" u="none" strike="noStrike" cap="none">
                <a:solidFill>
                  <a:schemeClr val="dk1"/>
                </a:solidFill>
                <a:latin typeface="Arial"/>
                <a:ea typeface="Arial"/>
                <a:cs typeface="Arial"/>
                <a:sym typeface="Arial"/>
              </a:rPr>
              <a:t> (throughout the whole accessibility continuum applying the RECU approach) that make it difficult for some persons to use the facility independently.</a:t>
            </a:r>
          </a:p>
          <a:p>
            <a:pPr marL="0" marR="0" lvl="0" indent="0" algn="ctr" rtl="0">
              <a:lnSpc>
                <a:spcPct val="100000"/>
              </a:lnSpc>
              <a:spcBef>
                <a:spcPts val="0"/>
              </a:spcBef>
              <a:spcAft>
                <a:spcPts val="0"/>
              </a:spcAft>
              <a:buClr>
                <a:srgbClr val="000000"/>
              </a:buClr>
              <a:buSzPts val="1800"/>
              <a:buFont typeface="Arial"/>
              <a:buNone/>
            </a:pPr>
            <a:endParaRPr lang="en-IN" sz="2200" b="0" i="0" u="none" strike="noStrike" cap="none">
              <a:solidFill>
                <a:schemeClr val="dk1"/>
              </a:solidFill>
              <a:latin typeface="Arial"/>
              <a:ea typeface="Arial"/>
              <a:cs typeface="Arial"/>
              <a:sym typeface="Arial"/>
            </a:endParaRPr>
          </a:p>
        </p:txBody>
      </p:sp>
      <p:sp>
        <p:nvSpPr>
          <p:cNvPr id="10" name="Textfeld 9">
            <a:extLst>
              <a:ext uri="{FF2B5EF4-FFF2-40B4-BE49-F238E27FC236}">
                <a16:creationId xmlns:a16="http://schemas.microsoft.com/office/drawing/2014/main" id="{89929DF1-05BF-50B5-D018-19D3D67461AE}"/>
              </a:ext>
            </a:extLst>
          </p:cNvPr>
          <p:cNvSpPr txBox="1"/>
          <p:nvPr/>
        </p:nvSpPr>
        <p:spPr>
          <a:xfrm>
            <a:off x="3861995" y="2676446"/>
            <a:ext cx="2891118" cy="3816429"/>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200" b="0" i="0" u="none" strike="noStrike" cap="none">
                <a:solidFill>
                  <a:schemeClr val="dk1"/>
                </a:solidFill>
                <a:latin typeface="Arial"/>
                <a:ea typeface="Arial"/>
                <a:cs typeface="Arial"/>
                <a:sym typeface="Arial"/>
              </a:rPr>
              <a:t>Determine which </a:t>
            </a:r>
            <a:r>
              <a:rPr lang="en-IN" sz="2200" b="1" i="0" u="none" strike="noStrike" cap="none">
                <a:solidFill>
                  <a:schemeClr val="dk1"/>
                </a:solidFill>
                <a:latin typeface="Arial"/>
                <a:ea typeface="Arial"/>
                <a:cs typeface="Arial"/>
                <a:sym typeface="Arial"/>
              </a:rPr>
              <a:t>features</a:t>
            </a:r>
            <a:r>
              <a:rPr lang="en-IN" sz="2200" b="0" i="0" u="none" strike="noStrike" cap="none">
                <a:solidFill>
                  <a:schemeClr val="dk1"/>
                </a:solidFill>
                <a:latin typeface="Arial"/>
                <a:ea typeface="Arial"/>
                <a:cs typeface="Arial"/>
                <a:sym typeface="Arial"/>
              </a:rPr>
              <a:t> make the facility easy or challenging to reach, enter, circulate and use for persons with disabilities or living with health conditions, older persons, children and different genders.</a:t>
            </a:r>
          </a:p>
        </p:txBody>
      </p:sp>
      <p:sp>
        <p:nvSpPr>
          <p:cNvPr id="12" name="Textfeld 11">
            <a:extLst>
              <a:ext uri="{FF2B5EF4-FFF2-40B4-BE49-F238E27FC236}">
                <a16:creationId xmlns:a16="http://schemas.microsoft.com/office/drawing/2014/main" id="{DBA2DEC4-033D-DA3F-5DC2-549AD2376FCF}"/>
              </a:ext>
            </a:extLst>
          </p:cNvPr>
          <p:cNvSpPr txBox="1"/>
          <p:nvPr/>
        </p:nvSpPr>
        <p:spPr>
          <a:xfrm>
            <a:off x="6885790" y="2695197"/>
            <a:ext cx="2255519" cy="1107996"/>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200" b="0" i="0" u="none" strike="noStrike" cap="none">
                <a:solidFill>
                  <a:schemeClr val="dk1"/>
                </a:solidFill>
                <a:latin typeface="Arial"/>
                <a:ea typeface="Arial"/>
                <a:cs typeface="Arial"/>
                <a:sym typeface="Arial"/>
              </a:rPr>
              <a:t>Find out about any </a:t>
            </a:r>
            <a:r>
              <a:rPr lang="en-IN" sz="2200" b="1" i="0" u="none" strike="noStrike" cap="none">
                <a:solidFill>
                  <a:schemeClr val="dk1"/>
                </a:solidFill>
                <a:latin typeface="Arial"/>
                <a:ea typeface="Arial"/>
                <a:cs typeface="Arial"/>
                <a:sym typeface="Arial"/>
              </a:rPr>
              <a:t>safety</a:t>
            </a:r>
            <a:r>
              <a:rPr lang="en-IN" sz="2200" b="0" i="0" u="none" strike="noStrike" cap="none">
                <a:solidFill>
                  <a:schemeClr val="dk1"/>
                </a:solidFill>
                <a:latin typeface="Arial"/>
                <a:ea typeface="Arial"/>
                <a:cs typeface="Arial"/>
                <a:sym typeface="Arial"/>
              </a:rPr>
              <a:t> concerns.</a:t>
            </a:r>
          </a:p>
        </p:txBody>
      </p:sp>
      <p:sp>
        <p:nvSpPr>
          <p:cNvPr id="14" name="Textfeld 13">
            <a:extLst>
              <a:ext uri="{FF2B5EF4-FFF2-40B4-BE49-F238E27FC236}">
                <a16:creationId xmlns:a16="http://schemas.microsoft.com/office/drawing/2014/main" id="{BF82DD3B-0498-D1E6-484B-BF3912D77205}"/>
              </a:ext>
            </a:extLst>
          </p:cNvPr>
          <p:cNvSpPr txBox="1"/>
          <p:nvPr/>
        </p:nvSpPr>
        <p:spPr>
          <a:xfrm>
            <a:off x="7067773" y="4447743"/>
            <a:ext cx="2073536" cy="144655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200" b="0" i="0" u="none" strike="noStrike" cap="none">
                <a:solidFill>
                  <a:schemeClr val="dk1"/>
                </a:solidFill>
                <a:latin typeface="Arial"/>
                <a:ea typeface="Arial"/>
                <a:cs typeface="Arial"/>
                <a:sym typeface="Arial"/>
              </a:rPr>
              <a:t>Identify any </a:t>
            </a:r>
            <a:r>
              <a:rPr lang="en-IN" sz="2200" b="1" i="0" u="none" strike="noStrike" cap="none">
                <a:solidFill>
                  <a:schemeClr val="dk1"/>
                </a:solidFill>
                <a:latin typeface="Arial"/>
                <a:ea typeface="Arial"/>
                <a:cs typeface="Arial"/>
                <a:sym typeface="Arial"/>
              </a:rPr>
              <a:t>changes</a:t>
            </a:r>
            <a:r>
              <a:rPr lang="en-IN" sz="2200" b="0" i="0" u="none" strike="noStrike" cap="none">
                <a:solidFill>
                  <a:schemeClr val="dk1"/>
                </a:solidFill>
                <a:latin typeface="Arial"/>
                <a:ea typeface="Arial"/>
                <a:cs typeface="Arial"/>
                <a:sym typeface="Arial"/>
              </a:rPr>
              <a:t> that need to be made.</a:t>
            </a:r>
          </a:p>
        </p:txBody>
      </p:sp>
      <p:sp>
        <p:nvSpPr>
          <p:cNvPr id="16" name="Textfeld 15">
            <a:extLst>
              <a:ext uri="{FF2B5EF4-FFF2-40B4-BE49-F238E27FC236}">
                <a16:creationId xmlns:a16="http://schemas.microsoft.com/office/drawing/2014/main" id="{05A49B36-5569-52B0-872F-405FA925B8CE}"/>
              </a:ext>
            </a:extLst>
          </p:cNvPr>
          <p:cNvSpPr txBox="1"/>
          <p:nvPr/>
        </p:nvSpPr>
        <p:spPr>
          <a:xfrm flipH="1">
            <a:off x="9273986" y="2676446"/>
            <a:ext cx="2212490" cy="1446550"/>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200" b="0" i="0" u="none" strike="noStrike" cap="none">
                <a:solidFill>
                  <a:schemeClr val="dk1"/>
                </a:solidFill>
                <a:latin typeface="Arial"/>
                <a:ea typeface="Arial"/>
                <a:cs typeface="Arial"/>
                <a:sym typeface="Arial"/>
              </a:rPr>
              <a:t>Make </a:t>
            </a:r>
            <a:r>
              <a:rPr lang="en-IN" sz="2200" b="1" i="0" u="none" strike="noStrike" cap="none">
                <a:solidFill>
                  <a:schemeClr val="dk1"/>
                </a:solidFill>
                <a:latin typeface="Arial"/>
                <a:ea typeface="Arial"/>
                <a:cs typeface="Arial"/>
                <a:sym typeface="Arial"/>
              </a:rPr>
              <a:t>practical suggestions </a:t>
            </a:r>
            <a:r>
              <a:rPr lang="en-IN" sz="2200" b="0" i="0" u="none" strike="noStrike" cap="none">
                <a:solidFill>
                  <a:schemeClr val="dk1"/>
                </a:solidFill>
                <a:latin typeface="Arial"/>
                <a:ea typeface="Arial"/>
                <a:cs typeface="Arial"/>
                <a:sym typeface="Arial"/>
              </a:rPr>
              <a:t>for changes or improvements</a:t>
            </a:r>
            <a:r>
              <a:rPr lang="en-IN" sz="1800" b="0" i="0" u="none" strike="noStrike" cap="none">
                <a:solidFill>
                  <a:schemeClr val="dk1"/>
                </a:solidFill>
                <a:latin typeface="Arial"/>
                <a:ea typeface="Arial"/>
                <a:cs typeface="Arial"/>
                <a:sym typeface="Arial"/>
              </a:rPr>
              <a:t>.</a:t>
            </a:r>
            <a:endParaRPr lang="en-IN" sz="2000" b="0" i="0" u="none" strike="noStrike" cap="none">
              <a:solidFill>
                <a:schemeClr val="dk1"/>
              </a:solidFill>
              <a:latin typeface="Arial"/>
              <a:ea typeface="Arial"/>
              <a:cs typeface="Arial"/>
              <a:sym typeface="Arial"/>
            </a:endParaRPr>
          </a:p>
        </p:txBody>
      </p:sp>
      <p:sp>
        <p:nvSpPr>
          <p:cNvPr id="5" name="Foliennummernplatzhalter 4">
            <a:extLst>
              <a:ext uri="{FF2B5EF4-FFF2-40B4-BE49-F238E27FC236}">
                <a16:creationId xmlns:a16="http://schemas.microsoft.com/office/drawing/2014/main" id="{52DF6950-5117-2DD2-BE4F-3B573A57397F}"/>
              </a:ext>
            </a:extLst>
          </p:cNvPr>
          <p:cNvSpPr>
            <a:spLocks noGrp="1"/>
          </p:cNvSpPr>
          <p:nvPr>
            <p:ph type="sldNum" sz="quarter" idx="12"/>
          </p:nvPr>
        </p:nvSpPr>
        <p:spPr/>
        <p:txBody>
          <a:bodyPr/>
          <a:lstStyle/>
          <a:p>
            <a:fld id="{FBC7A862-7147-4493-B488-4E46DC49905D}" type="slidenum">
              <a:rPr lang="de-DE" smtClean="0"/>
              <a:t>23</a:t>
            </a:fld>
            <a:endParaRPr lang="de-DE"/>
          </a:p>
        </p:txBody>
      </p:sp>
    </p:spTree>
    <p:extLst>
      <p:ext uri="{BB962C8B-B14F-4D97-AF65-F5344CB8AC3E}">
        <p14:creationId xmlns:p14="http://schemas.microsoft.com/office/powerpoint/2010/main" val="9100186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B59A65-33F7-206B-972C-C73826F014BC}"/>
              </a:ext>
            </a:extLst>
          </p:cNvPr>
          <p:cNvSpPr>
            <a:spLocks noGrp="1"/>
          </p:cNvSpPr>
          <p:nvPr>
            <p:ph type="title"/>
          </p:nvPr>
        </p:nvSpPr>
        <p:spPr/>
        <p:txBody>
          <a:bodyPr>
            <a:normAutofit fontScale="90000"/>
          </a:bodyPr>
          <a:lstStyle/>
          <a:p>
            <a:pPr lvl="0" algn="ctr">
              <a:spcBef>
                <a:spcPts val="0"/>
              </a:spcBef>
            </a:pPr>
            <a:r>
              <a:rPr lang="en-IN">
                <a:solidFill>
                  <a:srgbClr val="000000"/>
                </a:solidFill>
              </a:rPr>
              <a:t>Accessibility Audits </a:t>
            </a:r>
            <a:r>
              <a:rPr lang="en-IN">
                <a:solidFill>
                  <a:srgbClr val="000000"/>
                </a:solidFil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6"/>
                  </a:ext>
                </a:extLst>
              </a:rPr>
              <a:t>at</a:t>
            </a:r>
            <a:br>
              <a:rPr lang="en-IN">
                <a:solidFill>
                  <a:srgbClr val="000000"/>
                </a:solidFill>
              </a:rPr>
            </a:br>
            <a:r>
              <a:rPr lang="en-IN">
                <a:solidFill>
                  <a:srgbClr val="000000"/>
                </a:solidFill>
              </a:rPr>
              <a:t>Food Distribution Points</a:t>
            </a:r>
            <a:endParaRPr lang="en-IN"/>
          </a:p>
        </p:txBody>
      </p:sp>
      <p:sp>
        <p:nvSpPr>
          <p:cNvPr id="5" name="Pfeil: Fünfeck 4">
            <a:extLst>
              <a:ext uri="{FF2B5EF4-FFF2-40B4-BE49-F238E27FC236}">
                <a16:creationId xmlns:a16="http://schemas.microsoft.com/office/drawing/2014/main" id="{CF30A24D-D3E5-D391-BB21-20E025499C41}"/>
              </a:ext>
            </a:extLst>
          </p:cNvPr>
          <p:cNvSpPr/>
          <p:nvPr/>
        </p:nvSpPr>
        <p:spPr>
          <a:xfrm>
            <a:off x="1408355" y="1578634"/>
            <a:ext cx="3346525" cy="669714"/>
          </a:xfrm>
          <a:prstGeom prst="homePlate">
            <a:avLst/>
          </a:prstGeom>
          <a:solidFill>
            <a:srgbClr val="0070C0"/>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IN" b="1">
                <a:solidFill>
                  <a:srgbClr val="FFFFFF"/>
                </a:solidFill>
                <a:latin typeface="Arial"/>
                <a:ea typeface="Arial"/>
                <a:cs typeface="Arial"/>
              </a:rPr>
              <a:t>Phase 1 - Pre-Distribution</a:t>
            </a:r>
          </a:p>
          <a:p>
            <a:pPr lvl="0" algn="ctr">
              <a:buSzPts val="2000"/>
            </a:pPr>
            <a:r>
              <a:rPr lang="en-IN" b="1">
                <a:solidFill>
                  <a:srgbClr val="FFFFFF"/>
                </a:solidFill>
                <a:latin typeface="Arial"/>
                <a:ea typeface="Arial"/>
                <a:cs typeface="Arial"/>
              </a:rPr>
              <a:t>Distribution Point Not in Use</a:t>
            </a:r>
          </a:p>
        </p:txBody>
      </p:sp>
      <p:sp>
        <p:nvSpPr>
          <p:cNvPr id="11" name="Textfeld 10">
            <a:extLst>
              <a:ext uri="{FF2B5EF4-FFF2-40B4-BE49-F238E27FC236}">
                <a16:creationId xmlns:a16="http://schemas.microsoft.com/office/drawing/2014/main" id="{F70ACBC4-13C3-4B75-5554-AE790100862A}"/>
              </a:ext>
            </a:extLst>
          </p:cNvPr>
          <p:cNvSpPr txBox="1"/>
          <p:nvPr/>
        </p:nvSpPr>
        <p:spPr>
          <a:xfrm>
            <a:off x="1408355" y="2677637"/>
            <a:ext cx="3346525" cy="2569934"/>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300"/>
              <a:buFont typeface="Arial"/>
              <a:buNone/>
            </a:pPr>
            <a:r>
              <a:rPr lang="en-IN" sz="2300" b="0" i="0" u="none" strike="noStrike" cap="none">
                <a:solidFill>
                  <a:schemeClr val="dk1"/>
                </a:solidFill>
                <a:latin typeface="Arial"/>
                <a:ea typeface="Arial"/>
                <a:cs typeface="Arial"/>
                <a:sym typeface="Arial"/>
              </a:rPr>
              <a:t>Phase 1 evaluates the accessibility of distribution sites such as location, transportation to sites, and information and communication. </a:t>
            </a:r>
          </a:p>
        </p:txBody>
      </p:sp>
      <p:sp>
        <p:nvSpPr>
          <p:cNvPr id="9" name="Pfeil: Fünfeck 8">
            <a:extLst>
              <a:ext uri="{FF2B5EF4-FFF2-40B4-BE49-F238E27FC236}">
                <a16:creationId xmlns:a16="http://schemas.microsoft.com/office/drawing/2014/main" id="{A270A170-AB96-16F2-B8F6-A72AE45A0C90}"/>
              </a:ext>
            </a:extLst>
          </p:cNvPr>
          <p:cNvSpPr/>
          <p:nvPr/>
        </p:nvSpPr>
        <p:spPr>
          <a:xfrm>
            <a:off x="4534393" y="1600150"/>
            <a:ext cx="3346525" cy="669714"/>
          </a:xfrm>
          <a:prstGeom prst="homePlate">
            <a:avLst/>
          </a:prstGeom>
          <a:solidFill>
            <a:schemeClr val="tx2">
              <a:lumMod val="50000"/>
              <a:lumOff val="50000"/>
            </a:schemeClr>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IN" b="1">
                <a:solidFill>
                  <a:srgbClr val="FFFFFF"/>
                </a:solidFill>
                <a:latin typeface="Arial"/>
                <a:ea typeface="Arial"/>
                <a:cs typeface="Arial"/>
              </a:rPr>
              <a:t>Phase 2 - During  </a:t>
            </a:r>
          </a:p>
          <a:p>
            <a:pPr lvl="0" algn="ctr">
              <a:buSzPts val="2000"/>
            </a:pPr>
            <a:r>
              <a:rPr lang="en-IN" b="1">
                <a:solidFill>
                  <a:srgbClr val="FFFFFF"/>
                </a:solidFill>
                <a:latin typeface="Arial"/>
                <a:ea typeface="Arial"/>
                <a:cs typeface="Arial"/>
              </a:rPr>
              <a:t>Distribution Point is In Use</a:t>
            </a:r>
          </a:p>
        </p:txBody>
      </p:sp>
      <p:sp>
        <p:nvSpPr>
          <p:cNvPr id="13" name="Textfeld 12">
            <a:extLst>
              <a:ext uri="{FF2B5EF4-FFF2-40B4-BE49-F238E27FC236}">
                <a16:creationId xmlns:a16="http://schemas.microsoft.com/office/drawing/2014/main" id="{652E7598-7A01-82FA-53D8-C0EA43743F9F}"/>
              </a:ext>
            </a:extLst>
          </p:cNvPr>
          <p:cNvSpPr txBox="1"/>
          <p:nvPr/>
        </p:nvSpPr>
        <p:spPr>
          <a:xfrm>
            <a:off x="4561242" y="2677637"/>
            <a:ext cx="3033657" cy="1154162"/>
          </a:xfrm>
          <a:prstGeom prst="rect">
            <a:avLst/>
          </a:prstGeom>
          <a:noFill/>
        </p:spPr>
        <p:txBody>
          <a:bodyPr wrap="square">
            <a:spAutoFit/>
          </a:bodyPr>
          <a:lstStyle/>
          <a:p>
            <a:pPr lvl="0">
              <a:buSzPts val="2300"/>
            </a:pPr>
            <a:r>
              <a:rPr lang="en-IN" sz="2300">
                <a:solidFill>
                  <a:schemeClr val="dk1"/>
                </a:solidFill>
              </a:rPr>
              <a:t>Phase 2 observes the distribution process  in real time.</a:t>
            </a:r>
          </a:p>
        </p:txBody>
      </p:sp>
      <p:sp>
        <p:nvSpPr>
          <p:cNvPr id="7" name="Pfeil: Fünfeck 6">
            <a:extLst>
              <a:ext uri="{FF2B5EF4-FFF2-40B4-BE49-F238E27FC236}">
                <a16:creationId xmlns:a16="http://schemas.microsoft.com/office/drawing/2014/main" id="{A5EC9B37-D641-618F-47AB-6220DCEE2E1B}"/>
              </a:ext>
            </a:extLst>
          </p:cNvPr>
          <p:cNvSpPr/>
          <p:nvPr/>
        </p:nvSpPr>
        <p:spPr>
          <a:xfrm>
            <a:off x="7660431" y="1578634"/>
            <a:ext cx="3346525" cy="669714"/>
          </a:xfrm>
          <a:prstGeom prst="homePlate">
            <a:avLst/>
          </a:prstGeom>
          <a:solidFill>
            <a:schemeClr val="tx2">
              <a:lumMod val="25000"/>
              <a:lumOff val="75000"/>
            </a:schemeClr>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US" b="1">
                <a:solidFill>
                  <a:schemeClr val="tx1"/>
                </a:solidFill>
                <a:latin typeface="Arial"/>
                <a:ea typeface="Arial"/>
                <a:cs typeface="Arial"/>
              </a:rPr>
              <a:t>Phase 3 -</a:t>
            </a:r>
          </a:p>
          <a:p>
            <a:pPr lvl="0" algn="ctr">
              <a:buSzPts val="2000"/>
            </a:pPr>
            <a:r>
              <a:rPr lang="en-US" b="1">
                <a:solidFill>
                  <a:schemeClr val="tx1"/>
                </a:solidFill>
                <a:latin typeface="Arial"/>
                <a:ea typeface="Arial"/>
                <a:cs typeface="Arial"/>
              </a:rPr>
              <a:t>After Distributions</a:t>
            </a:r>
          </a:p>
        </p:txBody>
      </p:sp>
      <p:sp>
        <p:nvSpPr>
          <p:cNvPr id="15" name="Textfeld 14">
            <a:extLst>
              <a:ext uri="{FF2B5EF4-FFF2-40B4-BE49-F238E27FC236}">
                <a16:creationId xmlns:a16="http://schemas.microsoft.com/office/drawing/2014/main" id="{79265241-BEBD-C781-F99E-B770D6E56F57}"/>
              </a:ext>
            </a:extLst>
          </p:cNvPr>
          <p:cNvSpPr txBox="1"/>
          <p:nvPr/>
        </p:nvSpPr>
        <p:spPr>
          <a:xfrm>
            <a:off x="7594898" y="2656121"/>
            <a:ext cx="3188746" cy="2569934"/>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300"/>
              <a:buFont typeface="Arial"/>
              <a:buNone/>
            </a:pPr>
            <a:r>
              <a:rPr lang="en-IN" sz="2300" b="0" i="0" u="none" strike="noStrike" cap="none">
                <a:solidFill>
                  <a:schemeClr val="dk1"/>
                </a:solidFill>
                <a:latin typeface="Arial"/>
                <a:ea typeface="Arial"/>
                <a:cs typeface="Arial"/>
                <a:sym typeface="Arial"/>
              </a:rPr>
              <a:t>Phase 3 utilizes focus group discussions with persons with disabilities to gather a deeper understanding of their insights and experiences. </a:t>
            </a:r>
          </a:p>
        </p:txBody>
      </p:sp>
      <p:cxnSp>
        <p:nvCxnSpPr>
          <p:cNvPr id="16" name="Google Shape;1270;g3b98ef1d0b6_0_26">
            <a:extLst>
              <a:ext uri="{FF2B5EF4-FFF2-40B4-BE49-F238E27FC236}">
                <a16:creationId xmlns:a16="http://schemas.microsoft.com/office/drawing/2014/main" id="{EB8FE5BD-49CA-74D0-650B-69FD746B9A08}"/>
              </a:ext>
              <a:ext uri="{C183D7F6-B498-43B3-948B-1728B52AA6E4}">
                <adec:decorative xmlns:adec="http://schemas.microsoft.com/office/drawing/2017/decorative" val="1"/>
              </a:ext>
            </a:extLst>
          </p:cNvPr>
          <p:cNvCxnSpPr/>
          <p:nvPr/>
        </p:nvCxnSpPr>
        <p:spPr>
          <a:xfrm>
            <a:off x="4534393" y="2482960"/>
            <a:ext cx="0" cy="2921400"/>
          </a:xfrm>
          <a:prstGeom prst="straightConnector1">
            <a:avLst/>
          </a:prstGeom>
          <a:noFill/>
          <a:ln w="9525" cap="flat" cmpd="sng">
            <a:solidFill>
              <a:schemeClr val="dk2"/>
            </a:solidFill>
            <a:prstDash val="solid"/>
            <a:round/>
            <a:headEnd type="none" w="sm" len="sm"/>
            <a:tailEnd type="none" w="sm" len="sm"/>
          </a:ln>
        </p:spPr>
      </p:cxnSp>
      <p:cxnSp>
        <p:nvCxnSpPr>
          <p:cNvPr id="17" name="Google Shape;1270;g3b98ef1d0b6_0_26">
            <a:extLst>
              <a:ext uri="{FF2B5EF4-FFF2-40B4-BE49-F238E27FC236}">
                <a16:creationId xmlns:a16="http://schemas.microsoft.com/office/drawing/2014/main" id="{ADA8E7A5-0FF0-04C7-7A60-5240DC1F4423}"/>
              </a:ext>
              <a:ext uri="{C183D7F6-B498-43B3-948B-1728B52AA6E4}">
                <adec:decorative xmlns:adec="http://schemas.microsoft.com/office/drawing/2017/decorative" val="1"/>
              </a:ext>
            </a:extLst>
          </p:cNvPr>
          <p:cNvCxnSpPr/>
          <p:nvPr/>
        </p:nvCxnSpPr>
        <p:spPr>
          <a:xfrm>
            <a:off x="7600322" y="2482960"/>
            <a:ext cx="0" cy="2921400"/>
          </a:xfrm>
          <a:prstGeom prst="straightConnector1">
            <a:avLst/>
          </a:prstGeom>
          <a:noFill/>
          <a:ln w="9525" cap="flat" cmpd="sng">
            <a:solidFill>
              <a:schemeClr val="dk2"/>
            </a:solidFill>
            <a:prstDash val="solid"/>
            <a:round/>
            <a:headEnd type="none" w="sm" len="sm"/>
            <a:tailEnd type="none" w="sm" len="sm"/>
          </a:ln>
        </p:spPr>
      </p:cxnSp>
      <p:sp>
        <p:nvSpPr>
          <p:cNvPr id="4" name="Foliennummernplatzhalter 3">
            <a:extLst>
              <a:ext uri="{FF2B5EF4-FFF2-40B4-BE49-F238E27FC236}">
                <a16:creationId xmlns:a16="http://schemas.microsoft.com/office/drawing/2014/main" id="{2EBB68AC-95CF-B977-028B-D213A0980BB7}"/>
              </a:ext>
            </a:extLst>
          </p:cNvPr>
          <p:cNvSpPr>
            <a:spLocks noGrp="1"/>
          </p:cNvSpPr>
          <p:nvPr>
            <p:ph type="sldNum" sz="quarter" idx="12"/>
          </p:nvPr>
        </p:nvSpPr>
        <p:spPr/>
        <p:txBody>
          <a:bodyPr/>
          <a:lstStyle/>
          <a:p>
            <a:fld id="{FBC7A862-7147-4493-B488-4E46DC49905D}" type="slidenum">
              <a:rPr lang="de-DE" smtClean="0"/>
              <a:t>24</a:t>
            </a:fld>
            <a:endParaRPr lang="de-DE"/>
          </a:p>
        </p:txBody>
      </p:sp>
    </p:spTree>
    <p:extLst>
      <p:ext uri="{BB962C8B-B14F-4D97-AF65-F5344CB8AC3E}">
        <p14:creationId xmlns:p14="http://schemas.microsoft.com/office/powerpoint/2010/main" val="16617697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21422A-F3C8-96D0-F200-198350EB80B6}"/>
              </a:ext>
            </a:extLst>
          </p:cNvPr>
          <p:cNvSpPr>
            <a:spLocks noGrp="1"/>
          </p:cNvSpPr>
          <p:nvPr>
            <p:ph type="title"/>
          </p:nvPr>
        </p:nvSpPr>
        <p:spPr/>
        <p:txBody>
          <a:bodyPr>
            <a:normAutofit fontScale="90000"/>
          </a:bodyPr>
          <a:lstStyle/>
          <a:p>
            <a:r>
              <a:rPr lang="en-US"/>
              <a:t>The RECU Framework Across the Distribution Cycle</a:t>
            </a:r>
            <a:endParaRPr lang="en-IN"/>
          </a:p>
        </p:txBody>
      </p:sp>
      <p:sp>
        <p:nvSpPr>
          <p:cNvPr id="3" name="Inhaltsplatzhalter 2">
            <a:extLst>
              <a:ext uri="{FF2B5EF4-FFF2-40B4-BE49-F238E27FC236}">
                <a16:creationId xmlns:a16="http://schemas.microsoft.com/office/drawing/2014/main" id="{D69BF2BC-8F7A-A2B6-3F3B-EF3974E8443C}"/>
              </a:ext>
            </a:extLst>
          </p:cNvPr>
          <p:cNvSpPr>
            <a:spLocks noGrp="1"/>
          </p:cNvSpPr>
          <p:nvPr>
            <p:ph idx="1"/>
          </p:nvPr>
        </p:nvSpPr>
        <p:spPr/>
        <p:txBody>
          <a:bodyPr>
            <a:normAutofit lnSpcReduction="10000"/>
          </a:bodyPr>
          <a:lstStyle/>
          <a:p>
            <a:pPr marL="457200" lvl="0" indent="-406400">
              <a:lnSpc>
                <a:spcPct val="200000"/>
              </a:lnSpc>
              <a:buClr>
                <a:schemeClr val="dk1"/>
              </a:buClr>
              <a:buSzPts val="2800"/>
            </a:pPr>
            <a:r>
              <a:rPr lang="en-IN" b="1"/>
              <a:t>BEFORE Distribution → REACH</a:t>
            </a:r>
          </a:p>
          <a:p>
            <a:pPr marL="457200" lvl="0" indent="-406400">
              <a:lnSpc>
                <a:spcPct val="200000"/>
              </a:lnSpc>
              <a:buClr>
                <a:schemeClr val="dk1"/>
              </a:buClr>
              <a:buSzPts val="2800"/>
            </a:pPr>
            <a:r>
              <a:rPr lang="en-IN" b="1"/>
              <a:t>DURING Distribution → ENTER → CIRCULATE → USE (initial)</a:t>
            </a:r>
          </a:p>
          <a:p>
            <a:pPr marL="457200" lvl="0" indent="-406400">
              <a:lnSpc>
                <a:spcPct val="200000"/>
              </a:lnSpc>
              <a:buClr>
                <a:schemeClr val="dk1"/>
              </a:buClr>
              <a:buSzPts val="2800"/>
            </a:pPr>
            <a:r>
              <a:rPr lang="en-IN" b="1"/>
              <a:t>AFTER Distribution → USE (at home)</a:t>
            </a:r>
          </a:p>
          <a:p>
            <a:pPr marL="457200" lvl="0" indent="-406400">
              <a:lnSpc>
                <a:spcPct val="200000"/>
              </a:lnSpc>
              <a:buClr>
                <a:schemeClr val="dk1"/>
              </a:buClr>
              <a:buSzPts val="2800"/>
            </a:pPr>
            <a:r>
              <a:rPr lang="en-IN" b="1"/>
              <a:t>Validation → FGD</a:t>
            </a:r>
            <a:endParaRPr lang="en-IN"/>
          </a:p>
        </p:txBody>
      </p:sp>
      <p:sp>
        <p:nvSpPr>
          <p:cNvPr id="4" name="Foliennummernplatzhalter 3">
            <a:extLst>
              <a:ext uri="{FF2B5EF4-FFF2-40B4-BE49-F238E27FC236}">
                <a16:creationId xmlns:a16="http://schemas.microsoft.com/office/drawing/2014/main" id="{295B7EA1-7A1B-F645-626E-0E3533E22969}"/>
              </a:ext>
            </a:extLst>
          </p:cNvPr>
          <p:cNvSpPr>
            <a:spLocks noGrp="1"/>
          </p:cNvSpPr>
          <p:nvPr>
            <p:ph type="sldNum" sz="quarter" idx="12"/>
          </p:nvPr>
        </p:nvSpPr>
        <p:spPr/>
        <p:txBody>
          <a:bodyPr/>
          <a:lstStyle/>
          <a:p>
            <a:fld id="{FBC7A862-7147-4493-B488-4E46DC49905D}" type="slidenum">
              <a:rPr lang="de-DE" smtClean="0"/>
              <a:t>25</a:t>
            </a:fld>
            <a:endParaRPr lang="de-DE"/>
          </a:p>
        </p:txBody>
      </p:sp>
    </p:spTree>
    <p:extLst>
      <p:ext uri="{BB962C8B-B14F-4D97-AF65-F5344CB8AC3E}">
        <p14:creationId xmlns:p14="http://schemas.microsoft.com/office/powerpoint/2010/main" val="33082058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A213A64-2B48-8D7C-8B53-76001880F914}"/>
              </a:ext>
            </a:extLst>
          </p:cNvPr>
          <p:cNvSpPr>
            <a:spLocks noGrp="1"/>
          </p:cNvSpPr>
          <p:nvPr>
            <p:ph type="title"/>
          </p:nvPr>
        </p:nvSpPr>
        <p:spPr/>
        <p:txBody>
          <a:bodyPr>
            <a:normAutofit fontScale="90000"/>
          </a:bodyPr>
          <a:lstStyle/>
          <a:p>
            <a:pPr marL="457200" lvl="0" indent="-406400">
              <a:spcBef>
                <a:spcPts val="1000"/>
              </a:spcBef>
            </a:pPr>
            <a:r>
              <a:rPr lang="en-US"/>
              <a:t>Mandatory Principle in Accessibility Audit: Meaningful Participation</a:t>
            </a:r>
            <a:endParaRPr lang="en-IN"/>
          </a:p>
        </p:txBody>
      </p:sp>
      <p:sp>
        <p:nvSpPr>
          <p:cNvPr id="3" name="Inhaltsplatzhalter 2">
            <a:extLst>
              <a:ext uri="{FF2B5EF4-FFF2-40B4-BE49-F238E27FC236}">
                <a16:creationId xmlns:a16="http://schemas.microsoft.com/office/drawing/2014/main" id="{A5B8DE65-F265-9A61-20DA-5CAA7F771EFD}"/>
              </a:ext>
            </a:extLst>
          </p:cNvPr>
          <p:cNvSpPr>
            <a:spLocks noGrp="1"/>
          </p:cNvSpPr>
          <p:nvPr>
            <p:ph idx="1"/>
          </p:nvPr>
        </p:nvSpPr>
        <p:spPr>
          <a:xfrm>
            <a:off x="838200" y="1578634"/>
            <a:ext cx="10515600" cy="895625"/>
          </a:xfrm>
        </p:spPr>
        <p:txBody>
          <a:bodyPr/>
          <a:lstStyle/>
          <a:p>
            <a:pPr marL="285750" lvl="0" indent="-285750">
              <a:buSzPts val="2800"/>
              <a:buFont typeface="Noto Sans Symbols"/>
              <a:buChar char="❑"/>
            </a:pPr>
            <a:r>
              <a:rPr lang="en-IN"/>
              <a:t> </a:t>
            </a:r>
            <a:r>
              <a:rPr lang="en-IN" sz="2400"/>
              <a:t>Accessibility audits must be conducted together with persons with disabilities. It is as a non-negotiable principle.</a:t>
            </a:r>
            <a:endParaRPr lang="en-IN"/>
          </a:p>
        </p:txBody>
      </p:sp>
      <p:sp>
        <p:nvSpPr>
          <p:cNvPr id="6" name="Textfeld 5">
            <a:extLst>
              <a:ext uri="{FF2B5EF4-FFF2-40B4-BE49-F238E27FC236}">
                <a16:creationId xmlns:a16="http://schemas.microsoft.com/office/drawing/2014/main" id="{F3C6C621-5B49-BB29-995C-6FB387E0147D}"/>
              </a:ext>
            </a:extLst>
          </p:cNvPr>
          <p:cNvSpPr txBox="1"/>
          <p:nvPr/>
        </p:nvSpPr>
        <p:spPr>
          <a:xfrm>
            <a:off x="838200" y="2629535"/>
            <a:ext cx="6094206" cy="3454022"/>
          </a:xfrm>
          <a:prstGeom prst="rect">
            <a:avLst/>
          </a:prstGeom>
          <a:noFill/>
        </p:spPr>
        <p:txBody>
          <a:bodyPr wrap="square">
            <a:spAutoFit/>
          </a:bodyPr>
          <a:lstStyle/>
          <a:p>
            <a:pPr marL="457200" marR="0" lvl="0" indent="-381000" algn="l" rtl="0">
              <a:lnSpc>
                <a:spcPct val="115000"/>
              </a:lnSpc>
              <a:spcBef>
                <a:spcPts val="1000"/>
              </a:spcBef>
              <a:spcAft>
                <a:spcPts val="0"/>
              </a:spcAft>
              <a:buClr>
                <a:schemeClr val="dk1"/>
              </a:buClr>
              <a:buSzPts val="2400"/>
              <a:buFont typeface="Arial"/>
              <a:buChar char="⮚"/>
            </a:pPr>
            <a:r>
              <a:rPr lang="en-IN" sz="2400" b="0" i="0" u="none" strike="noStrike" cap="none">
                <a:solidFill>
                  <a:schemeClr val="dk1"/>
                </a:solidFill>
                <a:latin typeface="Arial"/>
                <a:ea typeface="Arial"/>
                <a:cs typeface="Arial"/>
                <a:sym typeface="Arial"/>
              </a:rPr>
              <a:t>At least one OPD representative involved in assessment (if OPDs exist/ active in the area).</a:t>
            </a:r>
            <a:endParaRPr lang="en-IN" sz="1400" b="0" i="0" u="none" strike="noStrike" cap="none">
              <a:solidFill>
                <a:srgbClr val="000000"/>
              </a:solidFill>
              <a:latin typeface="Arial"/>
              <a:ea typeface="Arial"/>
              <a:cs typeface="Arial"/>
              <a:sym typeface="Arial"/>
            </a:endParaRPr>
          </a:p>
          <a:p>
            <a:pPr marL="457200" marR="0" lvl="0" indent="-381000" algn="l" rtl="0">
              <a:lnSpc>
                <a:spcPct val="115000"/>
              </a:lnSpc>
              <a:spcBef>
                <a:spcPts val="0"/>
              </a:spcBef>
              <a:spcAft>
                <a:spcPts val="0"/>
              </a:spcAft>
              <a:buClr>
                <a:schemeClr val="dk1"/>
              </a:buClr>
              <a:buSzPts val="2400"/>
              <a:buFont typeface="Arial"/>
              <a:buChar char="⮚"/>
            </a:pPr>
            <a:r>
              <a:rPr lang="en-IN" sz="2400" b="0" i="0" u="none" strike="noStrike" cap="none">
                <a:solidFill>
                  <a:schemeClr val="dk1"/>
                </a:solidFill>
                <a:latin typeface="Arial"/>
                <a:ea typeface="Arial"/>
                <a:cs typeface="Arial"/>
                <a:sym typeface="Arial"/>
              </a:rPr>
              <a:t>Mixed impairment representation where possible.</a:t>
            </a:r>
            <a:endParaRPr lang="en-IN" sz="1400" b="0" i="0" u="none" strike="noStrike" cap="none">
              <a:solidFill>
                <a:srgbClr val="000000"/>
              </a:solidFill>
              <a:latin typeface="Arial"/>
              <a:ea typeface="Arial"/>
              <a:cs typeface="Arial"/>
              <a:sym typeface="Arial"/>
            </a:endParaRPr>
          </a:p>
          <a:p>
            <a:pPr marL="457200" marR="0" lvl="0" indent="-381000" algn="l" rtl="0">
              <a:lnSpc>
                <a:spcPct val="115000"/>
              </a:lnSpc>
              <a:spcBef>
                <a:spcPts val="0"/>
              </a:spcBef>
              <a:spcAft>
                <a:spcPts val="0"/>
              </a:spcAft>
              <a:buClr>
                <a:schemeClr val="dk1"/>
              </a:buClr>
              <a:buSzPts val="2400"/>
              <a:buFont typeface="Arial"/>
              <a:buChar char="⮚"/>
            </a:pPr>
            <a:r>
              <a:rPr lang="en-IN" sz="2400" b="0" i="0" u="none" strike="noStrike" cap="none">
                <a:solidFill>
                  <a:schemeClr val="dk1"/>
                </a:solidFill>
                <a:latin typeface="Arial"/>
                <a:ea typeface="Arial"/>
                <a:cs typeface="Arial"/>
                <a:sym typeface="Arial"/>
              </a:rPr>
              <a:t>Gender balance considered.</a:t>
            </a:r>
            <a:endParaRPr lang="en-IN" sz="1400" b="0" i="0" u="none" strike="noStrike" cap="none">
              <a:solidFill>
                <a:srgbClr val="000000"/>
              </a:solidFill>
              <a:latin typeface="Arial"/>
              <a:ea typeface="Arial"/>
              <a:cs typeface="Arial"/>
              <a:sym typeface="Arial"/>
            </a:endParaRPr>
          </a:p>
          <a:p>
            <a:pPr marL="457200" marR="0" lvl="0" indent="-381000" algn="l" rtl="0">
              <a:lnSpc>
                <a:spcPct val="115000"/>
              </a:lnSpc>
              <a:spcBef>
                <a:spcPts val="0"/>
              </a:spcBef>
              <a:spcAft>
                <a:spcPts val="0"/>
              </a:spcAft>
              <a:buClr>
                <a:schemeClr val="dk1"/>
              </a:buClr>
              <a:buSzPts val="2400"/>
              <a:buFont typeface="Arial"/>
              <a:buChar char="⮚"/>
            </a:pPr>
            <a:r>
              <a:rPr lang="en-IN" sz="2400" b="0" i="0" u="none" strike="noStrike" cap="none">
                <a:solidFill>
                  <a:schemeClr val="dk1"/>
                </a:solidFill>
                <a:latin typeface="Arial"/>
                <a:ea typeface="Arial"/>
                <a:cs typeface="Arial"/>
                <a:sym typeface="Arial"/>
              </a:rPr>
              <a:t>Their observations recorded separately.</a:t>
            </a:r>
            <a:endParaRPr lang="en-IN" sz="1400" b="0" i="0" u="none" strike="noStrike" cap="none">
              <a:solidFill>
                <a:srgbClr val="000000"/>
              </a:solidFill>
              <a:latin typeface="Arial"/>
              <a:ea typeface="Arial"/>
              <a:cs typeface="Arial"/>
              <a:sym typeface="Arial"/>
            </a:endParaRPr>
          </a:p>
          <a:p>
            <a:pPr marL="457200" marR="0" lvl="0" indent="-381000" algn="l" rtl="0">
              <a:lnSpc>
                <a:spcPct val="115000"/>
              </a:lnSpc>
              <a:spcBef>
                <a:spcPts val="0"/>
              </a:spcBef>
              <a:spcAft>
                <a:spcPts val="0"/>
              </a:spcAft>
              <a:buClr>
                <a:schemeClr val="dk1"/>
              </a:buClr>
              <a:buSzPts val="2400"/>
              <a:buFont typeface="Arial"/>
              <a:buChar char="⮚"/>
            </a:pPr>
            <a:r>
              <a:rPr lang="en-IN" sz="2400" b="0" i="0" u="none" strike="noStrike" cap="none">
                <a:solidFill>
                  <a:schemeClr val="dk1"/>
                </a:solidFill>
                <a:latin typeface="Arial"/>
                <a:ea typeface="Arial"/>
                <a:cs typeface="Arial"/>
                <a:sym typeface="Arial"/>
              </a:rPr>
              <a:t>Their validation included in final report.</a:t>
            </a:r>
            <a:endParaRPr lang="en-IN" sz="1400" b="0" i="0" u="none" strike="noStrike" cap="none">
              <a:solidFill>
                <a:srgbClr val="000000"/>
              </a:solidFill>
              <a:latin typeface="Arial"/>
              <a:ea typeface="Arial"/>
              <a:cs typeface="Arial"/>
              <a:sym typeface="Arial"/>
            </a:endParaRPr>
          </a:p>
        </p:txBody>
      </p:sp>
      <p:pic>
        <p:nvPicPr>
          <p:cNvPr id="8" name="Grafik 7">
            <a:extLst>
              <a:ext uri="{FF2B5EF4-FFF2-40B4-BE49-F238E27FC236}">
                <a16:creationId xmlns:a16="http://schemas.microsoft.com/office/drawing/2014/main" id="{9929FD42-5B95-1B21-59EA-8BEC84B0337B}"/>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932406" y="2629535"/>
            <a:ext cx="4315427" cy="3048425"/>
          </a:xfrm>
          <a:prstGeom prst="rect">
            <a:avLst/>
          </a:prstGeom>
        </p:spPr>
      </p:pic>
      <p:sp>
        <p:nvSpPr>
          <p:cNvPr id="4" name="Foliennummernplatzhalter 3">
            <a:extLst>
              <a:ext uri="{FF2B5EF4-FFF2-40B4-BE49-F238E27FC236}">
                <a16:creationId xmlns:a16="http://schemas.microsoft.com/office/drawing/2014/main" id="{FE450AF8-D515-9894-9F3B-D676112C3CB8}"/>
              </a:ext>
            </a:extLst>
          </p:cNvPr>
          <p:cNvSpPr>
            <a:spLocks noGrp="1"/>
          </p:cNvSpPr>
          <p:nvPr>
            <p:ph type="sldNum" sz="quarter" idx="12"/>
          </p:nvPr>
        </p:nvSpPr>
        <p:spPr/>
        <p:txBody>
          <a:bodyPr/>
          <a:lstStyle/>
          <a:p>
            <a:fld id="{FBC7A862-7147-4493-B488-4E46DC49905D}" type="slidenum">
              <a:rPr lang="de-DE" smtClean="0"/>
              <a:t>26</a:t>
            </a:fld>
            <a:endParaRPr lang="de-DE"/>
          </a:p>
        </p:txBody>
      </p:sp>
    </p:spTree>
    <p:extLst>
      <p:ext uri="{BB962C8B-B14F-4D97-AF65-F5344CB8AC3E}">
        <p14:creationId xmlns:p14="http://schemas.microsoft.com/office/powerpoint/2010/main" val="18436598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E01B7D-4029-911A-0FA9-62D32EC61CE2}"/>
              </a:ext>
            </a:extLst>
          </p:cNvPr>
          <p:cNvSpPr>
            <a:spLocks noGrp="1"/>
          </p:cNvSpPr>
          <p:nvPr>
            <p:ph type="title"/>
          </p:nvPr>
        </p:nvSpPr>
        <p:spPr/>
        <p:txBody>
          <a:bodyPr>
            <a:normAutofit fontScale="90000"/>
          </a:bodyPr>
          <a:lstStyle/>
          <a:p>
            <a:pPr lvl="0">
              <a:spcBef>
                <a:spcPts val="0"/>
              </a:spcBef>
            </a:pPr>
            <a:r>
              <a:rPr lang="en-IN"/>
              <a:t>Group Exercise: Accessibility in Food Security</a:t>
            </a:r>
            <a:br>
              <a:rPr lang="en-IN"/>
            </a:br>
            <a:r>
              <a:rPr lang="en-IN"/>
              <a:t>Applying the R.E.C.U. Framework</a:t>
            </a:r>
          </a:p>
        </p:txBody>
      </p:sp>
      <p:sp>
        <p:nvSpPr>
          <p:cNvPr id="3" name="Inhaltsplatzhalter 2">
            <a:extLst>
              <a:ext uri="{FF2B5EF4-FFF2-40B4-BE49-F238E27FC236}">
                <a16:creationId xmlns:a16="http://schemas.microsoft.com/office/drawing/2014/main" id="{FA7F2315-5325-1619-7582-E20E3294CD0F}"/>
              </a:ext>
            </a:extLst>
          </p:cNvPr>
          <p:cNvSpPr>
            <a:spLocks noGrp="1"/>
          </p:cNvSpPr>
          <p:nvPr>
            <p:ph idx="1"/>
          </p:nvPr>
        </p:nvSpPr>
        <p:spPr/>
        <p:txBody>
          <a:bodyPr/>
          <a:lstStyle/>
          <a:p>
            <a:pPr marL="0" lvl="0" indent="0">
              <a:lnSpc>
                <a:spcPct val="115000"/>
              </a:lnSpc>
              <a:spcBef>
                <a:spcPts val="1200"/>
              </a:spcBef>
              <a:buClr>
                <a:schemeClr val="dk1"/>
              </a:buClr>
              <a:buSzPts val="1100"/>
              <a:buNone/>
            </a:pPr>
            <a:r>
              <a:rPr lang="en-IN">
                <a:solidFill>
                  <a:schemeClr val="dk1"/>
                </a:solidFill>
                <a:latin typeface="Arial"/>
                <a:ea typeface="Arial"/>
                <a:cs typeface="Arial"/>
                <a:sym typeface="Arial"/>
              </a:rPr>
              <a:t>You are designing a </a:t>
            </a:r>
            <a:r>
              <a:rPr lang="en-IN" b="1">
                <a:solidFill>
                  <a:schemeClr val="dk1"/>
                </a:solidFill>
                <a:latin typeface="Arial"/>
                <a:ea typeface="Arial"/>
                <a:cs typeface="Arial"/>
                <a:sym typeface="Arial"/>
              </a:rPr>
              <a:t>new humanitarian food security programme</a:t>
            </a:r>
            <a:r>
              <a:rPr lang="en-IN">
                <a:solidFill>
                  <a:schemeClr val="dk1"/>
                </a:solidFill>
                <a:latin typeface="Arial"/>
                <a:ea typeface="Arial"/>
                <a:cs typeface="Arial"/>
                <a:sym typeface="Arial"/>
              </a:rPr>
              <a:t> that includes:</a:t>
            </a:r>
          </a:p>
          <a:p>
            <a:pPr marL="457200" lvl="0" indent="-381000">
              <a:lnSpc>
                <a:spcPct val="115000"/>
              </a:lnSpc>
              <a:spcBef>
                <a:spcPts val="1200"/>
              </a:spcBef>
              <a:buClr>
                <a:schemeClr val="dk1"/>
              </a:buClr>
              <a:buSzPts val="2400"/>
              <a:buFont typeface="Arial"/>
              <a:buChar char="●"/>
            </a:pPr>
            <a:r>
              <a:rPr lang="en-IN">
                <a:solidFill>
                  <a:schemeClr val="dk1"/>
                </a:solidFill>
                <a:latin typeface="Arial"/>
                <a:ea typeface="Arial"/>
                <a:cs typeface="Arial"/>
                <a:sym typeface="Arial"/>
              </a:rPr>
              <a:t>Food and nutrition distributions</a:t>
            </a:r>
          </a:p>
          <a:p>
            <a:pPr marL="457200" lvl="0" indent="-381000">
              <a:lnSpc>
                <a:spcPct val="115000"/>
              </a:lnSpc>
              <a:spcBef>
                <a:spcPts val="0"/>
              </a:spcBef>
              <a:buClr>
                <a:schemeClr val="dk1"/>
              </a:buClr>
              <a:buSzPts val="2400"/>
              <a:buFont typeface="Arial"/>
              <a:buChar char="●"/>
            </a:pPr>
            <a:r>
              <a:rPr lang="en-IN">
                <a:solidFill>
                  <a:schemeClr val="dk1"/>
                </a:solidFill>
                <a:latin typeface="Arial"/>
                <a:ea typeface="Arial"/>
                <a:cs typeface="Arial"/>
                <a:sym typeface="Arial"/>
              </a:rPr>
              <a:t>Cash or voucher assistance (CVA)</a:t>
            </a:r>
          </a:p>
        </p:txBody>
      </p:sp>
      <p:pic>
        <p:nvPicPr>
          <p:cNvPr id="6" name="Google Shape;1299;p28">
            <a:extLst>
              <a:ext uri="{FF2B5EF4-FFF2-40B4-BE49-F238E27FC236}">
                <a16:creationId xmlns:a16="http://schemas.microsoft.com/office/drawing/2014/main" id="{46AFB043-864F-464E-A082-C9601B19F4B1}"/>
              </a:ex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10170852" y="1425374"/>
            <a:ext cx="1584619" cy="1578000"/>
          </a:xfrm>
          <a:prstGeom prst="rect">
            <a:avLst/>
          </a:prstGeom>
          <a:noFill/>
          <a:ln>
            <a:noFill/>
          </a:ln>
          <a:effectLst>
            <a:outerShdw blurRad="292100" dist="139700" dir="2700000" algn="tl" rotWithShape="0">
              <a:srgbClr val="333333">
                <a:alpha val="63921"/>
              </a:srgbClr>
            </a:outerShdw>
          </a:effectLst>
        </p:spPr>
      </p:pic>
      <p:sp>
        <p:nvSpPr>
          <p:cNvPr id="8" name="Textfeld 7">
            <a:extLst>
              <a:ext uri="{FF2B5EF4-FFF2-40B4-BE49-F238E27FC236}">
                <a16:creationId xmlns:a16="http://schemas.microsoft.com/office/drawing/2014/main" id="{8EAEF8A8-F8A2-C0C4-42A7-5DD53C8D89D4}"/>
              </a:ext>
            </a:extLst>
          </p:cNvPr>
          <p:cNvSpPr txBox="1"/>
          <p:nvPr/>
        </p:nvSpPr>
        <p:spPr>
          <a:xfrm>
            <a:off x="2362150" y="3877798"/>
            <a:ext cx="2627605" cy="461665"/>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a:solidFill>
                  <a:schemeClr val="dk1"/>
                </a:solidFill>
                <a:latin typeface="Arial"/>
                <a:ea typeface="Arial"/>
                <a:cs typeface="Arial"/>
                <a:sym typeface="Arial"/>
              </a:rPr>
              <a:t>Group 1 – Reach</a:t>
            </a:r>
            <a:endParaRPr lang="en-IN" sz="1400" b="0" i="0" u="none" strike="noStrike" cap="none">
              <a:solidFill>
                <a:srgbClr val="000000"/>
              </a:solidFill>
              <a:latin typeface="Arial"/>
              <a:ea typeface="Arial"/>
              <a:cs typeface="Arial"/>
              <a:sym typeface="Arial"/>
            </a:endParaRPr>
          </a:p>
        </p:txBody>
      </p:sp>
      <p:sp>
        <p:nvSpPr>
          <p:cNvPr id="10" name="Textfeld 9">
            <a:extLst>
              <a:ext uri="{FF2B5EF4-FFF2-40B4-BE49-F238E27FC236}">
                <a16:creationId xmlns:a16="http://schemas.microsoft.com/office/drawing/2014/main" id="{CCBCDCB4-2E7D-7001-4DC1-3DE9FC0E539A}"/>
              </a:ext>
            </a:extLst>
          </p:cNvPr>
          <p:cNvSpPr txBox="1"/>
          <p:nvPr/>
        </p:nvSpPr>
        <p:spPr>
          <a:xfrm>
            <a:off x="7074524" y="3904358"/>
            <a:ext cx="2627605" cy="461665"/>
          </a:xfrm>
          <a:prstGeom prst="rect">
            <a:avLst/>
          </a:prstGeom>
          <a:noFill/>
          <a:ln>
            <a:solidFill>
              <a:srgbClr val="0070C0"/>
            </a:solidFill>
          </a:ln>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a:solidFill>
                  <a:schemeClr val="dk1"/>
                </a:solidFill>
                <a:latin typeface="Arial"/>
                <a:ea typeface="Arial"/>
                <a:cs typeface="Arial"/>
                <a:sym typeface="Arial"/>
              </a:rPr>
              <a:t>Group 2 – Enter</a:t>
            </a:r>
            <a:endParaRPr lang="en-IN" sz="1400" b="0" i="0" u="none" strike="noStrike" cap="none">
              <a:solidFill>
                <a:srgbClr val="000000"/>
              </a:solidFill>
              <a:latin typeface="Arial"/>
              <a:ea typeface="Arial"/>
              <a:cs typeface="Arial"/>
              <a:sym typeface="Arial"/>
            </a:endParaRPr>
          </a:p>
        </p:txBody>
      </p:sp>
      <p:sp>
        <p:nvSpPr>
          <p:cNvPr id="12" name="Textfeld 11">
            <a:extLst>
              <a:ext uri="{FF2B5EF4-FFF2-40B4-BE49-F238E27FC236}">
                <a16:creationId xmlns:a16="http://schemas.microsoft.com/office/drawing/2014/main" id="{A2C11635-BD2C-9275-89D9-31FB67BD1511}"/>
              </a:ext>
            </a:extLst>
          </p:cNvPr>
          <p:cNvSpPr txBox="1"/>
          <p:nvPr/>
        </p:nvSpPr>
        <p:spPr>
          <a:xfrm>
            <a:off x="2170329" y="5158458"/>
            <a:ext cx="3011246" cy="461665"/>
          </a:xfrm>
          <a:prstGeom prst="rect">
            <a:avLst/>
          </a:prstGeom>
          <a:noFill/>
          <a:ln>
            <a:solidFill>
              <a:srgbClr val="0070C0"/>
            </a:solidFill>
          </a:ln>
        </p:spPr>
        <p:txBody>
          <a:bodyPr wrap="square">
            <a:spAutoFit/>
          </a:bodyPr>
          <a:lstStyle/>
          <a:p>
            <a:pPr lvl="0" algn="ctr">
              <a:buSzPts val="2400"/>
            </a:pPr>
            <a:r>
              <a:rPr lang="en-US" sz="2400" b="1">
                <a:solidFill>
                  <a:schemeClr val="dk1"/>
                </a:solidFill>
              </a:rPr>
              <a:t>Group 3 – Circulate</a:t>
            </a:r>
            <a:endParaRPr lang="en-US"/>
          </a:p>
        </p:txBody>
      </p:sp>
      <p:sp>
        <p:nvSpPr>
          <p:cNvPr id="14" name="Textfeld 13">
            <a:extLst>
              <a:ext uri="{FF2B5EF4-FFF2-40B4-BE49-F238E27FC236}">
                <a16:creationId xmlns:a16="http://schemas.microsoft.com/office/drawing/2014/main" id="{746EF026-345E-A035-A415-E71172A6CAB7}"/>
              </a:ext>
            </a:extLst>
          </p:cNvPr>
          <p:cNvSpPr txBox="1"/>
          <p:nvPr/>
        </p:nvSpPr>
        <p:spPr>
          <a:xfrm>
            <a:off x="7074524" y="5158458"/>
            <a:ext cx="2627605" cy="461665"/>
          </a:xfrm>
          <a:prstGeom prst="rect">
            <a:avLst/>
          </a:prstGeom>
          <a:noFill/>
          <a:ln>
            <a:solidFill>
              <a:srgbClr val="0070C0"/>
            </a:solidFill>
          </a:ln>
        </p:spPr>
        <p:txBody>
          <a:bodyPr wrap="square">
            <a:spAutoFit/>
          </a:bodyPr>
          <a:lstStyle/>
          <a:p>
            <a:pPr lvl="0" algn="ctr">
              <a:buSzPts val="2400"/>
            </a:pPr>
            <a:r>
              <a:rPr lang="en-IN" sz="2400" b="1">
                <a:solidFill>
                  <a:schemeClr val="dk1"/>
                </a:solidFill>
              </a:rPr>
              <a:t>Group 4 – Use</a:t>
            </a:r>
            <a:endParaRPr lang="en-IN"/>
          </a:p>
        </p:txBody>
      </p:sp>
      <p:sp>
        <p:nvSpPr>
          <p:cNvPr id="4" name="Foliennummernplatzhalter 3">
            <a:extLst>
              <a:ext uri="{FF2B5EF4-FFF2-40B4-BE49-F238E27FC236}">
                <a16:creationId xmlns:a16="http://schemas.microsoft.com/office/drawing/2014/main" id="{334A7482-3BCE-89AE-9913-144470DCBDAF}"/>
              </a:ext>
            </a:extLst>
          </p:cNvPr>
          <p:cNvSpPr>
            <a:spLocks noGrp="1"/>
          </p:cNvSpPr>
          <p:nvPr>
            <p:ph type="sldNum" sz="quarter" idx="12"/>
          </p:nvPr>
        </p:nvSpPr>
        <p:spPr/>
        <p:txBody>
          <a:bodyPr/>
          <a:lstStyle/>
          <a:p>
            <a:fld id="{FBC7A862-7147-4493-B488-4E46DC49905D}" type="slidenum">
              <a:rPr lang="de-DE" smtClean="0"/>
              <a:t>27</a:t>
            </a:fld>
            <a:endParaRPr lang="de-DE"/>
          </a:p>
        </p:txBody>
      </p:sp>
    </p:spTree>
    <p:extLst>
      <p:ext uri="{BB962C8B-B14F-4D97-AF65-F5344CB8AC3E}">
        <p14:creationId xmlns:p14="http://schemas.microsoft.com/office/powerpoint/2010/main" val="11542111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1913F8-7B47-993B-58BE-4B597DC72A09}"/>
              </a:ext>
            </a:extLst>
          </p:cNvPr>
          <p:cNvSpPr>
            <a:spLocks noGrp="1"/>
          </p:cNvSpPr>
          <p:nvPr>
            <p:ph type="ctrTitle"/>
          </p:nvPr>
        </p:nvSpPr>
        <p:spPr>
          <a:xfrm>
            <a:off x="1524000" y="3571324"/>
            <a:ext cx="9144000" cy="815531"/>
          </a:xfrm>
        </p:spPr>
        <p:txBody>
          <a:bodyPr/>
          <a:lstStyle/>
          <a:p>
            <a:r>
              <a:rPr lang="de-DE"/>
              <a:t>Coffee break.</a:t>
            </a:r>
          </a:p>
        </p:txBody>
      </p:sp>
      <p:sp>
        <p:nvSpPr>
          <p:cNvPr id="4" name="Foliennummernplatzhalter 3">
            <a:extLst>
              <a:ext uri="{FF2B5EF4-FFF2-40B4-BE49-F238E27FC236}">
                <a16:creationId xmlns:a16="http://schemas.microsoft.com/office/drawing/2014/main" id="{0CE7391C-C920-C823-E196-EDBC9B758DB0}"/>
              </a:ext>
            </a:extLst>
          </p:cNvPr>
          <p:cNvSpPr>
            <a:spLocks noGrp="1"/>
          </p:cNvSpPr>
          <p:nvPr>
            <p:ph type="sldNum" sz="quarter" idx="12"/>
          </p:nvPr>
        </p:nvSpPr>
        <p:spPr/>
        <p:txBody>
          <a:bodyPr/>
          <a:lstStyle/>
          <a:p>
            <a:fld id="{FBC7A862-7147-4493-B488-4E46DC49905D}" type="slidenum">
              <a:rPr lang="de-DE" smtClean="0"/>
              <a:pPr/>
              <a:t>28</a:t>
            </a:fld>
            <a:endParaRPr lang="de-DE"/>
          </a:p>
        </p:txBody>
      </p:sp>
      <p:pic>
        <p:nvPicPr>
          <p:cNvPr id="8" name="Graphic 7">
            <a:extLst>
              <a:ext uri="{FF2B5EF4-FFF2-40B4-BE49-F238E27FC236}">
                <a16:creationId xmlns:a16="http://schemas.microsoft.com/office/drawing/2014/main" id="{984B4EDC-65E9-B928-224D-72F352483EB6}"/>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132761" y="1121178"/>
            <a:ext cx="2165498" cy="2165498"/>
          </a:xfrm>
          <a:prstGeom prst="rect">
            <a:avLst/>
          </a:prstGeom>
        </p:spPr>
      </p:pic>
    </p:spTree>
    <p:extLst>
      <p:ext uri="{BB962C8B-B14F-4D97-AF65-F5344CB8AC3E}">
        <p14:creationId xmlns:p14="http://schemas.microsoft.com/office/powerpoint/2010/main" val="364116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07FD005E-1388-1BF4-93D7-D11945D2FF63}"/>
              </a:ext>
            </a:extLst>
          </p:cNvPr>
          <p:cNvSpPr>
            <a:spLocks noGrp="1"/>
          </p:cNvSpPr>
          <p:nvPr>
            <p:ph type="title"/>
          </p:nvPr>
        </p:nvSpPr>
        <p:spPr/>
        <p:txBody>
          <a:bodyPr>
            <a:normAutofit/>
          </a:bodyPr>
          <a:lstStyle/>
          <a:p>
            <a:r>
              <a:rPr lang="en-US">
                <a:solidFill>
                  <a:srgbClr val="000000"/>
                </a:solidFill>
              </a:rPr>
              <a:t>Phase 1 - Pre-Distribution (Point Not in Use)</a:t>
            </a:r>
            <a:endParaRPr lang="en-IN"/>
          </a:p>
        </p:txBody>
      </p:sp>
      <p:sp>
        <p:nvSpPr>
          <p:cNvPr id="6" name="Inhaltsplatzhalter 5">
            <a:extLst>
              <a:ext uri="{FF2B5EF4-FFF2-40B4-BE49-F238E27FC236}">
                <a16:creationId xmlns:a16="http://schemas.microsoft.com/office/drawing/2014/main" id="{FB6E2180-0902-591F-252B-CAD2C0EDFADE}"/>
              </a:ext>
            </a:extLst>
          </p:cNvPr>
          <p:cNvSpPr>
            <a:spLocks noGrp="1"/>
          </p:cNvSpPr>
          <p:nvPr>
            <p:ph idx="1"/>
          </p:nvPr>
        </p:nvSpPr>
        <p:spPr>
          <a:xfrm>
            <a:off x="838199" y="1509944"/>
            <a:ext cx="10515600" cy="1519568"/>
          </a:xfrm>
        </p:spPr>
        <p:txBody>
          <a:bodyPr/>
          <a:lstStyle/>
          <a:p>
            <a:pPr marL="85725" lvl="0" indent="0">
              <a:buSzPts val="2800"/>
              <a:buNone/>
            </a:pPr>
            <a:r>
              <a:rPr lang="en-IN" b="1">
                <a:highlight>
                  <a:srgbClr val="FFFF00"/>
                </a:highlight>
              </a:rPr>
              <a:t>Focus: REACH</a:t>
            </a:r>
            <a:endParaRPr lang="en-IN">
              <a:highlight>
                <a:srgbClr val="FFFF00"/>
              </a:highlight>
            </a:endParaRPr>
          </a:p>
          <a:p>
            <a:pPr marL="50800" lvl="0" indent="0">
              <a:buSzPts val="2800"/>
              <a:buNone/>
            </a:pPr>
            <a:r>
              <a:rPr lang="en-IN"/>
              <a:t>This phase is about whether people with disabilities can even access the opportunity to receive food.</a:t>
            </a:r>
          </a:p>
        </p:txBody>
      </p:sp>
      <p:sp>
        <p:nvSpPr>
          <p:cNvPr id="8" name="Textfeld 7">
            <a:extLst>
              <a:ext uri="{FF2B5EF4-FFF2-40B4-BE49-F238E27FC236}">
                <a16:creationId xmlns:a16="http://schemas.microsoft.com/office/drawing/2014/main" id="{169FE267-7C8E-B39E-63BA-1E0566B0A691}"/>
              </a:ext>
            </a:extLst>
          </p:cNvPr>
          <p:cNvSpPr txBox="1"/>
          <p:nvPr/>
        </p:nvSpPr>
        <p:spPr>
          <a:xfrm>
            <a:off x="838199" y="3116098"/>
            <a:ext cx="10622281" cy="3536289"/>
          </a:xfrm>
          <a:prstGeom prst="rect">
            <a:avLst/>
          </a:prstGeom>
          <a:noFill/>
        </p:spPr>
        <p:txBody>
          <a:bodyPr wrap="square">
            <a:spAutoFit/>
          </a:bodyPr>
          <a:lstStyle/>
          <a:p>
            <a:pPr marL="565150" marR="0" lvl="0" indent="-514350" algn="l" rtl="0">
              <a:lnSpc>
                <a:spcPct val="115000"/>
              </a:lnSpc>
              <a:spcBef>
                <a:spcPts val="1000"/>
              </a:spcBef>
              <a:spcAft>
                <a:spcPts val="0"/>
              </a:spcAft>
              <a:buClr>
                <a:schemeClr val="dk1"/>
              </a:buClr>
              <a:buSzPct val="100000"/>
              <a:buFont typeface="+mj-lt"/>
              <a:buAutoNum type="arabicPeriod"/>
            </a:pPr>
            <a:r>
              <a:rPr lang="en-IN" sz="2800" b="0" i="0" u="none" strike="noStrike" cap="none">
                <a:solidFill>
                  <a:schemeClr val="dk1"/>
                </a:solidFill>
                <a:latin typeface="Arial"/>
                <a:ea typeface="Arial"/>
                <a:cs typeface="Arial"/>
                <a:sym typeface="Arial"/>
              </a:rPr>
              <a:t>Physical Location of FDP (Geographical Accessibility)</a:t>
            </a:r>
            <a:endParaRPr lang="en-IN" sz="1400" b="0" i="0" u="none" strike="noStrike" cap="none">
              <a:solidFill>
                <a:srgbClr val="000000"/>
              </a:solidFill>
              <a:latin typeface="Arial"/>
              <a:ea typeface="Arial"/>
              <a:cs typeface="Arial"/>
              <a:sym typeface="Arial"/>
            </a:endParaRPr>
          </a:p>
          <a:p>
            <a:pPr marL="565150" marR="0" lvl="0" indent="-514350" algn="l" rtl="0">
              <a:lnSpc>
                <a:spcPct val="115000"/>
              </a:lnSpc>
              <a:spcBef>
                <a:spcPts val="1000"/>
              </a:spcBef>
              <a:spcAft>
                <a:spcPts val="0"/>
              </a:spcAft>
              <a:buClr>
                <a:schemeClr val="dk1"/>
              </a:buClr>
              <a:buSzPct val="100000"/>
              <a:buFont typeface="+mj-lt"/>
              <a:buAutoNum type="arabicPeriod"/>
            </a:pPr>
            <a:r>
              <a:rPr lang="en-IN" sz="2800" b="0" i="0" u="none" strike="noStrike" cap="none">
                <a:solidFill>
                  <a:schemeClr val="dk1"/>
                </a:solidFill>
                <a:latin typeface="Arial"/>
                <a:ea typeface="Arial"/>
                <a:cs typeface="Arial"/>
                <a:sym typeface="Arial"/>
              </a:rPr>
              <a:t>Communication Accessibility (Receiving Distribution Information)</a:t>
            </a:r>
            <a:endParaRPr lang="en-IN" sz="1400" b="0" i="0" u="none" strike="noStrike" cap="none">
              <a:solidFill>
                <a:srgbClr val="000000"/>
              </a:solidFill>
              <a:latin typeface="Arial"/>
              <a:ea typeface="Arial"/>
              <a:cs typeface="Arial"/>
              <a:sym typeface="Arial"/>
            </a:endParaRPr>
          </a:p>
          <a:p>
            <a:pPr marL="565150" marR="0" lvl="0" indent="-514350" algn="l" rtl="0">
              <a:lnSpc>
                <a:spcPct val="115000"/>
              </a:lnSpc>
              <a:spcBef>
                <a:spcPts val="1000"/>
              </a:spcBef>
              <a:spcAft>
                <a:spcPts val="0"/>
              </a:spcAft>
              <a:buClr>
                <a:schemeClr val="dk1"/>
              </a:buClr>
              <a:buSzPct val="100000"/>
              <a:buFont typeface="+mj-lt"/>
              <a:buAutoNum type="arabicPeriod"/>
            </a:pPr>
            <a:r>
              <a:rPr lang="en-IN" sz="2800" b="0" i="0" u="none" strike="noStrike" cap="none">
                <a:solidFill>
                  <a:schemeClr val="dk1"/>
                </a:solidFill>
                <a:latin typeface="Arial"/>
                <a:ea typeface="Arial"/>
                <a:cs typeface="Arial"/>
                <a:sym typeface="Arial"/>
              </a:rPr>
              <a:t>Transportation &amp; Mobility Options</a:t>
            </a:r>
            <a:endParaRPr lang="en-IN" sz="1400" b="0" i="0" u="none" strike="noStrike" cap="none">
              <a:solidFill>
                <a:srgbClr val="000000"/>
              </a:solidFill>
              <a:latin typeface="Arial"/>
              <a:ea typeface="Arial"/>
              <a:cs typeface="Arial"/>
              <a:sym typeface="Arial"/>
            </a:endParaRPr>
          </a:p>
          <a:p>
            <a:pPr marL="565150" marR="0" lvl="0" indent="-514350" algn="l" rtl="0">
              <a:lnSpc>
                <a:spcPct val="115000"/>
              </a:lnSpc>
              <a:spcBef>
                <a:spcPts val="1000"/>
              </a:spcBef>
              <a:spcAft>
                <a:spcPts val="0"/>
              </a:spcAft>
              <a:buClr>
                <a:schemeClr val="dk1"/>
              </a:buClr>
              <a:buSzPct val="100000"/>
              <a:buFont typeface="+mj-lt"/>
              <a:buAutoNum type="arabicPeriod"/>
            </a:pPr>
            <a:r>
              <a:rPr lang="en-IN" sz="2800" b="0" i="0" u="none" strike="noStrike" cap="none">
                <a:solidFill>
                  <a:schemeClr val="dk1"/>
                </a:solidFill>
                <a:latin typeface="Arial"/>
                <a:ea typeface="Arial"/>
                <a:cs typeface="Arial"/>
                <a:sym typeface="Arial"/>
              </a:rPr>
              <a:t>Walking Distance &amp; Travel Burden</a:t>
            </a:r>
            <a:endParaRPr lang="en-IN" sz="1400" b="0" i="0" u="none" strike="noStrike" cap="none">
              <a:solidFill>
                <a:srgbClr val="000000"/>
              </a:solidFill>
              <a:latin typeface="Arial"/>
              <a:ea typeface="Arial"/>
              <a:cs typeface="Arial"/>
              <a:sym typeface="Arial"/>
            </a:endParaRPr>
          </a:p>
          <a:p>
            <a:pPr marL="565150" marR="0" lvl="0" indent="-514350" algn="l" rtl="0">
              <a:lnSpc>
                <a:spcPct val="115000"/>
              </a:lnSpc>
              <a:spcBef>
                <a:spcPts val="1000"/>
              </a:spcBef>
              <a:spcAft>
                <a:spcPts val="0"/>
              </a:spcAft>
              <a:buClr>
                <a:schemeClr val="dk1"/>
              </a:buClr>
              <a:buSzPct val="100000"/>
              <a:buFont typeface="+mj-lt"/>
              <a:buAutoNum type="arabicPeriod"/>
            </a:pPr>
            <a:r>
              <a:rPr lang="en-IN" sz="2800" b="0" i="0" u="none" strike="noStrike" cap="none">
                <a:solidFill>
                  <a:schemeClr val="dk1"/>
                </a:solidFill>
                <a:latin typeface="Arial"/>
                <a:ea typeface="Arial"/>
                <a:cs typeface="Arial"/>
                <a:sym typeface="Arial"/>
              </a:rPr>
              <a:t>Wayfinding &amp; Orientation</a:t>
            </a:r>
            <a:endParaRPr lang="en-IN" sz="1400" b="0" i="0" u="none" strike="noStrike" cap="none">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A1E9CB6C-6F4E-54F1-A92E-A041A89BEE4C}"/>
              </a:ext>
            </a:extLst>
          </p:cNvPr>
          <p:cNvSpPr>
            <a:spLocks noGrp="1"/>
          </p:cNvSpPr>
          <p:nvPr>
            <p:ph type="sldNum" sz="quarter" idx="12"/>
          </p:nvPr>
        </p:nvSpPr>
        <p:spPr/>
        <p:txBody>
          <a:bodyPr/>
          <a:lstStyle/>
          <a:p>
            <a:fld id="{FBC7A862-7147-4493-B488-4E46DC49905D}" type="slidenum">
              <a:rPr lang="de-DE" smtClean="0"/>
              <a:pPr/>
              <a:t>29</a:t>
            </a:fld>
            <a:endParaRPr lang="de-DE"/>
          </a:p>
        </p:txBody>
      </p:sp>
    </p:spTree>
    <p:extLst>
      <p:ext uri="{BB962C8B-B14F-4D97-AF65-F5344CB8AC3E}">
        <p14:creationId xmlns:p14="http://schemas.microsoft.com/office/powerpoint/2010/main" val="5124634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7FBAC219-0316-732D-E475-B7093ACADB7C}"/>
              </a:ext>
            </a:extLst>
          </p:cNvPr>
          <p:cNvSpPr>
            <a:spLocks noGrp="1"/>
          </p:cNvSpPr>
          <p:nvPr>
            <p:ph type="title"/>
          </p:nvPr>
        </p:nvSpPr>
        <p:spPr>
          <a:xfrm>
            <a:off x="839788" y="457200"/>
            <a:ext cx="5256212" cy="1085850"/>
          </a:xfrm>
          <a:solidFill>
            <a:srgbClr val="0070C0"/>
          </a:solidFill>
        </p:spPr>
        <p:txBody>
          <a:bodyPr anchor="ctr">
            <a:normAutofit/>
          </a:bodyPr>
          <a:lstStyle/>
          <a:p>
            <a:r>
              <a:rPr lang="de-DE" sz="2800">
                <a:solidFill>
                  <a:schemeClr val="bg1"/>
                </a:solidFill>
              </a:rPr>
              <a:t>In </a:t>
            </a:r>
            <a:r>
              <a:rPr lang="de-DE" sz="2800" err="1">
                <a:solidFill>
                  <a:schemeClr val="bg1"/>
                </a:solidFill>
              </a:rPr>
              <a:t>collaboration</a:t>
            </a:r>
            <a:r>
              <a:rPr lang="de-DE" sz="2800">
                <a:solidFill>
                  <a:schemeClr val="bg1"/>
                </a:solidFill>
              </a:rPr>
              <a:t> </a:t>
            </a:r>
            <a:r>
              <a:rPr lang="de-DE" sz="2800" err="1">
                <a:solidFill>
                  <a:schemeClr val="bg1"/>
                </a:solidFill>
              </a:rPr>
              <a:t>with</a:t>
            </a:r>
            <a:r>
              <a:rPr lang="de-DE" sz="2800">
                <a:solidFill>
                  <a:schemeClr val="bg1"/>
                </a:solidFill>
              </a:rPr>
              <a:t>:</a:t>
            </a:r>
          </a:p>
        </p:txBody>
      </p:sp>
      <p:pic>
        <p:nvPicPr>
          <p:cNvPr id="14" name="Grafik 13" descr="Action Against Hunger Logo">
            <a:extLst>
              <a:ext uri="{FF2B5EF4-FFF2-40B4-BE49-F238E27FC236}">
                <a16:creationId xmlns:a16="http://schemas.microsoft.com/office/drawing/2014/main" id="{3F45D82B-76CD-2B93-8D92-FBE8E131D0B8}"/>
              </a:ext>
            </a:extLst>
          </p:cNvPr>
          <p:cNvPicPr>
            <a:picLocks noChangeAspect="1"/>
          </p:cNvPicPr>
          <p:nvPr/>
        </p:nvPicPr>
        <p:blipFill>
          <a:blip r:embed="rId3"/>
          <a:stretch>
            <a:fillRect/>
          </a:stretch>
        </p:blipFill>
        <p:spPr>
          <a:xfrm>
            <a:off x="966398" y="1834929"/>
            <a:ext cx="1784310" cy="1093006"/>
          </a:xfrm>
          <a:prstGeom prst="rect">
            <a:avLst/>
          </a:prstGeom>
        </p:spPr>
      </p:pic>
      <p:pic>
        <p:nvPicPr>
          <p:cNvPr id="15" name="Picture 16" descr="African Disabiltiy Forum logo.">
            <a:extLst>
              <a:ext uri="{FF2B5EF4-FFF2-40B4-BE49-F238E27FC236}">
                <a16:creationId xmlns:a16="http://schemas.microsoft.com/office/drawing/2014/main" id="{EFD48082-6ED5-B7CF-EB81-95959C4E08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667" y="1834929"/>
            <a:ext cx="1768872" cy="914618"/>
          </a:xfrm>
          <a:prstGeom prst="rect">
            <a:avLst/>
          </a:prstGeom>
        </p:spPr>
      </p:pic>
      <p:pic>
        <p:nvPicPr>
          <p:cNvPr id="16" name="Grafik 15" descr="Food Cluster Logo">
            <a:extLst>
              <a:ext uri="{FF2B5EF4-FFF2-40B4-BE49-F238E27FC236}">
                <a16:creationId xmlns:a16="http://schemas.microsoft.com/office/drawing/2014/main" id="{98C6CAC6-41FB-4CFE-62B7-893F74FBCBDC}"/>
              </a:ext>
            </a:extLst>
          </p:cNvPr>
          <p:cNvPicPr>
            <a:picLocks noChangeAspect="1"/>
          </p:cNvPicPr>
          <p:nvPr/>
        </p:nvPicPr>
        <p:blipFill>
          <a:blip r:embed="rId5"/>
          <a:stretch>
            <a:fillRect/>
          </a:stretch>
        </p:blipFill>
        <p:spPr>
          <a:xfrm>
            <a:off x="966398" y="2927935"/>
            <a:ext cx="1784310" cy="1061196"/>
          </a:xfrm>
          <a:prstGeom prst="rect">
            <a:avLst/>
          </a:prstGeom>
        </p:spPr>
      </p:pic>
      <p:pic>
        <p:nvPicPr>
          <p:cNvPr id="18" name="Picture 8" descr="Handicap International / Humanity &amp; Inclusion logo.">
            <a:extLst>
              <a:ext uri="{FF2B5EF4-FFF2-40B4-BE49-F238E27FC236}">
                <a16:creationId xmlns:a16="http://schemas.microsoft.com/office/drawing/2014/main" id="{B3E146A9-1EFD-3108-475D-65AB77BA470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73667" y="2930006"/>
            <a:ext cx="1768872" cy="997987"/>
          </a:xfrm>
          <a:prstGeom prst="rect">
            <a:avLst/>
          </a:prstGeom>
        </p:spPr>
      </p:pic>
      <p:pic>
        <p:nvPicPr>
          <p:cNvPr id="20" name="Picture 10" descr="Malteser International logo.">
            <a:extLst>
              <a:ext uri="{FF2B5EF4-FFF2-40B4-BE49-F238E27FC236}">
                <a16:creationId xmlns:a16="http://schemas.microsoft.com/office/drawing/2014/main" id="{E8D20241-2378-7588-99C8-AD479221353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6398" y="4241191"/>
            <a:ext cx="2072077" cy="663064"/>
          </a:xfrm>
          <a:prstGeom prst="rect">
            <a:avLst/>
          </a:prstGeom>
        </p:spPr>
      </p:pic>
      <p:pic>
        <p:nvPicPr>
          <p:cNvPr id="22" name="Grafik 21" descr="Welthungerhilfe Logo">
            <a:extLst>
              <a:ext uri="{FF2B5EF4-FFF2-40B4-BE49-F238E27FC236}">
                <a16:creationId xmlns:a16="http://schemas.microsoft.com/office/drawing/2014/main" id="{3BF26234-653C-C286-9C64-C405CFB2F69A}"/>
              </a:ext>
            </a:extLst>
          </p:cNvPr>
          <p:cNvPicPr>
            <a:picLocks noChangeAspect="1"/>
          </p:cNvPicPr>
          <p:nvPr/>
        </p:nvPicPr>
        <p:blipFill>
          <a:blip r:embed="rId8"/>
          <a:stretch>
            <a:fillRect/>
          </a:stretch>
        </p:blipFill>
        <p:spPr>
          <a:xfrm>
            <a:off x="3373667" y="4114552"/>
            <a:ext cx="2248214" cy="971686"/>
          </a:xfrm>
          <a:prstGeom prst="rect">
            <a:avLst/>
          </a:prstGeom>
        </p:spPr>
      </p:pic>
      <p:pic>
        <p:nvPicPr>
          <p:cNvPr id="23" name="Picture 20" descr="World Food Programme logo.">
            <a:extLst>
              <a:ext uri="{FF2B5EF4-FFF2-40B4-BE49-F238E27FC236}">
                <a16:creationId xmlns:a16="http://schemas.microsoft.com/office/drawing/2014/main" id="{46D577B5-4CB7-F887-BF78-B40A0B969DE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50708" y="5086238"/>
            <a:ext cx="1027010" cy="1562236"/>
          </a:xfrm>
          <a:prstGeom prst="rect">
            <a:avLst/>
          </a:prstGeom>
        </p:spPr>
      </p:pic>
      <p:sp>
        <p:nvSpPr>
          <p:cNvPr id="24" name="Content Placeholder 2">
            <a:extLst>
              <a:ext uri="{FF2B5EF4-FFF2-40B4-BE49-F238E27FC236}">
                <a16:creationId xmlns:a16="http://schemas.microsoft.com/office/drawing/2014/main" id="{14273618-5F8F-B173-9512-DA66561E0D4B}"/>
              </a:ext>
            </a:extLst>
          </p:cNvPr>
          <p:cNvSpPr txBox="1">
            <a:spLocks/>
          </p:cNvSpPr>
          <p:nvPr/>
        </p:nvSpPr>
        <p:spPr>
          <a:xfrm>
            <a:off x="6286500" y="457200"/>
            <a:ext cx="5068888" cy="5899149"/>
          </a:xfrm>
          <a:prstGeom prst="rect">
            <a:avLst/>
          </a:prstGeom>
          <a:solidFill>
            <a:srgbClr val="0070C0"/>
          </a:solidFill>
          <a:ln>
            <a:noFill/>
          </a:ln>
        </p:spPr>
        <p:txBody>
          <a:bodyPr spcFirstLastPara="1" wrap="square" lIns="91425" tIns="45700" rIns="540000" bIns="45700" anchor="ctr" anchorCtr="0">
            <a:normAutofit/>
          </a:bodyPr>
          <a:lstStyle>
            <a:defPPr marR="0" lvl="0" algn="l" rtl="0">
              <a:lnSpc>
                <a:spcPct val="100000"/>
              </a:lnSpc>
              <a:spcBef>
                <a:spcPts val="0"/>
              </a:spcBef>
              <a:spcAft>
                <a:spcPts val="0"/>
              </a:spcAft>
            </a:defPPr>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2743200" marR="0" lvl="5"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6pPr>
            <a:lvl7pPr marL="3200400" marR="0" lvl="6"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7pPr>
            <a:lvl8pPr marL="3657600" marR="0" lvl="7"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8pPr>
            <a:lvl9pPr marL="4114800" marR="0" lvl="8"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Arial"/>
                <a:ea typeface="Arial"/>
                <a:cs typeface="Arial"/>
                <a:sym typeface="Arial"/>
              </a:defRPr>
            </a:lvl9pPr>
          </a:lstStyle>
          <a:p>
            <a:pPr marL="400050" indent="-342900">
              <a:lnSpc>
                <a:spcPct val="115000"/>
              </a:lnSpc>
              <a:spcBef>
                <a:spcPts val="0"/>
              </a:spcBef>
              <a:spcAft>
                <a:spcPts val="1200"/>
              </a:spcAft>
              <a:buClr>
                <a:schemeClr val="lt1"/>
              </a:buClr>
              <a:buSzPts val="2400"/>
              <a:tabLst>
                <a:tab pos="4489450" algn="l"/>
              </a:tabLst>
            </a:pPr>
            <a:r>
              <a:rPr lang="en-US" sz="2000">
                <a:solidFill>
                  <a:schemeClr val="lt1"/>
                </a:solidFill>
              </a:rPr>
              <a:t>An inter-agency initiative to build practical capacity for disability-inclusive humanitarian Food Security programming in-line with the IASC Guidelines on Inclusion of Persons with Disabilities in Humanitarian Action.</a:t>
            </a:r>
            <a:endParaRPr lang="en-US" sz="2000"/>
          </a:p>
          <a:p>
            <a:pPr marL="400050" indent="-342900">
              <a:lnSpc>
                <a:spcPct val="115000"/>
              </a:lnSpc>
              <a:spcBef>
                <a:spcPts val="0"/>
              </a:spcBef>
              <a:spcAft>
                <a:spcPts val="1200"/>
              </a:spcAft>
              <a:buClr>
                <a:schemeClr val="lt1"/>
              </a:buClr>
              <a:buSzPts val="2400"/>
            </a:pPr>
            <a:r>
              <a:rPr lang="en-US" sz="2000">
                <a:solidFill>
                  <a:schemeClr val="lt1"/>
                </a:solidFill>
              </a:rPr>
              <a:t>Aligned with and expanding on the DRG training package “</a:t>
            </a:r>
            <a:r>
              <a:rPr lang="en-US" sz="2000">
                <a:solidFill>
                  <a:schemeClr val="bg1"/>
                </a:solidFill>
                <a:hlinkClick r:id="rId10" tooltip="External link for download of DRG Package on DRG website.">
                  <a:extLst>
                    <a:ext uri="{A12FA001-AC4F-418D-AE19-62706E023703}">
                      <ahyp:hlinkClr xmlns:ahyp="http://schemas.microsoft.com/office/drawing/2018/hyperlinkcolor" val="tx"/>
                    </a:ext>
                  </a:extLst>
                </a:hlinkClick>
              </a:rPr>
              <a:t>Introduction to Inclusive Humanitarian Action</a:t>
            </a:r>
            <a:r>
              <a:rPr lang="en-US" sz="2000">
                <a:solidFill>
                  <a:schemeClr val="lt1"/>
                </a:solidFill>
              </a:rPr>
              <a:t>” </a:t>
            </a:r>
          </a:p>
          <a:p>
            <a:pPr marL="400050" indent="-368300">
              <a:lnSpc>
                <a:spcPct val="115000"/>
              </a:lnSpc>
              <a:spcBef>
                <a:spcPts val="0"/>
              </a:spcBef>
              <a:spcAft>
                <a:spcPts val="1200"/>
              </a:spcAft>
              <a:buClr>
                <a:schemeClr val="lt1"/>
              </a:buClr>
              <a:tabLst>
                <a:tab pos="4932363" algn="l"/>
              </a:tabLst>
            </a:pPr>
            <a:r>
              <a:rPr lang="en-US" sz="2000">
                <a:solidFill>
                  <a:schemeClr val="lt1"/>
                </a:solidFill>
              </a:rPr>
              <a:t>This package was piloted at a workshop in Uganda in 2026 prior to publication.</a:t>
            </a:r>
            <a:endParaRPr lang="de-DE" sz="2000">
              <a:solidFill>
                <a:schemeClr val="bg1"/>
              </a:solidFill>
            </a:endParaRPr>
          </a:p>
        </p:txBody>
      </p:sp>
      <p:sp>
        <p:nvSpPr>
          <p:cNvPr id="26" name="Foliennummernplatzhalter 25">
            <a:extLst>
              <a:ext uri="{FF2B5EF4-FFF2-40B4-BE49-F238E27FC236}">
                <a16:creationId xmlns:a16="http://schemas.microsoft.com/office/drawing/2014/main" id="{86C0621A-0BB6-B147-94F3-429A0C43AB7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3</a:t>
            </a:fld>
            <a:endParaRPr lang="en-US"/>
          </a:p>
        </p:txBody>
      </p:sp>
    </p:spTree>
    <p:extLst>
      <p:ext uri="{BB962C8B-B14F-4D97-AF65-F5344CB8AC3E}">
        <p14:creationId xmlns:p14="http://schemas.microsoft.com/office/powerpoint/2010/main" val="5683841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8FFD2EB-F09B-2090-CEAD-7EB1E8BD9BD9}"/>
              </a:ext>
            </a:extLst>
          </p:cNvPr>
          <p:cNvSpPr>
            <a:spLocks noGrp="1"/>
          </p:cNvSpPr>
          <p:nvPr>
            <p:ph type="title"/>
          </p:nvPr>
        </p:nvSpPr>
        <p:spPr/>
        <p:txBody>
          <a:bodyPr>
            <a:normAutofit fontScale="90000"/>
          </a:bodyPr>
          <a:lstStyle/>
          <a:p>
            <a:r>
              <a:rPr lang="en-US">
                <a:solidFill>
                  <a:srgbClr val="000000"/>
                </a:solidFill>
              </a:rPr>
              <a:t>1. Physical Location of Food Distribution Point</a:t>
            </a:r>
            <a:br>
              <a:rPr lang="en-US">
                <a:solidFill>
                  <a:srgbClr val="000000"/>
                </a:solidFill>
              </a:rPr>
            </a:br>
            <a:r>
              <a:rPr lang="en-US">
                <a:solidFill>
                  <a:srgbClr val="000000"/>
                </a:solidFill>
              </a:rPr>
              <a:t>(Geographical Accessibility)</a:t>
            </a:r>
            <a:endParaRPr lang="en-IN"/>
          </a:p>
        </p:txBody>
      </p:sp>
      <p:sp>
        <p:nvSpPr>
          <p:cNvPr id="3" name="Inhaltsplatzhalter 2">
            <a:extLst>
              <a:ext uri="{FF2B5EF4-FFF2-40B4-BE49-F238E27FC236}">
                <a16:creationId xmlns:a16="http://schemas.microsoft.com/office/drawing/2014/main" id="{E66AE21A-FB13-EA80-12CC-3E73F7482990}"/>
              </a:ext>
            </a:extLst>
          </p:cNvPr>
          <p:cNvSpPr>
            <a:spLocks noGrp="1"/>
          </p:cNvSpPr>
          <p:nvPr>
            <p:ph idx="1"/>
          </p:nvPr>
        </p:nvSpPr>
        <p:spPr/>
        <p:txBody>
          <a:bodyPr/>
          <a:lstStyle/>
          <a:p>
            <a:pPr marL="50800" lvl="0" indent="0">
              <a:buSzPts val="2800"/>
              <a:buNone/>
            </a:pPr>
            <a:r>
              <a:rPr lang="en-IN"/>
              <a:t>"If the location isn't accessible, the food is unreachable.“</a:t>
            </a:r>
          </a:p>
        </p:txBody>
      </p:sp>
      <p:pic>
        <p:nvPicPr>
          <p:cNvPr id="6" name="Grafik 5" descr="Photograph of a humanitarian aid distribution site in a dry, rural environment, highlighting multiple physical barriers to access. A large storage tent is located at the center of the image. The surrounding terrain includes uneven ground, loose gravel, a steep incline, and an unpaved path leading to the facility. The image also indicates challenges related to geographic location and distance from transportation services. Several individuals are shown navigating the site, illustrating how environmental and infrastructural barriers can affect access to services and resources. Explanations of each barrier follow.">
            <a:extLst>
              <a:ext uri="{FF2B5EF4-FFF2-40B4-BE49-F238E27FC236}">
                <a16:creationId xmlns:a16="http://schemas.microsoft.com/office/drawing/2014/main" id="{28994703-B192-534A-33EF-D9067A8FD95B}"/>
              </a:ext>
            </a:extLst>
          </p:cNvPr>
          <p:cNvPicPr>
            <a:picLocks noChangeAspect="1"/>
          </p:cNvPicPr>
          <p:nvPr/>
        </p:nvPicPr>
        <p:blipFill>
          <a:blip r:embed="rId3"/>
          <a:stretch>
            <a:fillRect/>
          </a:stretch>
        </p:blipFill>
        <p:spPr>
          <a:xfrm>
            <a:off x="2661758" y="2507378"/>
            <a:ext cx="6868484" cy="3134162"/>
          </a:xfrm>
          <a:prstGeom prst="rect">
            <a:avLst/>
          </a:prstGeom>
        </p:spPr>
      </p:pic>
      <p:sp>
        <p:nvSpPr>
          <p:cNvPr id="4" name="Foliennummernplatzhalter 3">
            <a:extLst>
              <a:ext uri="{FF2B5EF4-FFF2-40B4-BE49-F238E27FC236}">
                <a16:creationId xmlns:a16="http://schemas.microsoft.com/office/drawing/2014/main" id="{0D457A4E-C9B9-FE84-A257-30F8818459F9}"/>
              </a:ext>
            </a:extLst>
          </p:cNvPr>
          <p:cNvSpPr>
            <a:spLocks noGrp="1"/>
          </p:cNvSpPr>
          <p:nvPr>
            <p:ph type="sldNum" sz="quarter" idx="12"/>
          </p:nvPr>
        </p:nvSpPr>
        <p:spPr/>
        <p:txBody>
          <a:bodyPr/>
          <a:lstStyle/>
          <a:p>
            <a:fld id="{FBC7A862-7147-4493-B488-4E46DC49905D}" type="slidenum">
              <a:rPr lang="de-DE" smtClean="0"/>
              <a:t>30</a:t>
            </a:fld>
            <a:endParaRPr lang="de-DE"/>
          </a:p>
        </p:txBody>
      </p:sp>
    </p:spTree>
    <p:extLst>
      <p:ext uri="{BB962C8B-B14F-4D97-AF65-F5344CB8AC3E}">
        <p14:creationId xmlns:p14="http://schemas.microsoft.com/office/powerpoint/2010/main" val="166171925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14197E-690A-1973-BC36-C02F22D9A8B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7A27F9A-3A87-E184-A814-5B87D8809673}"/>
              </a:ext>
            </a:extLst>
          </p:cNvPr>
          <p:cNvSpPr>
            <a:spLocks noGrp="1"/>
          </p:cNvSpPr>
          <p:nvPr>
            <p:ph type="title"/>
          </p:nvPr>
        </p:nvSpPr>
        <p:spPr/>
        <p:txBody>
          <a:bodyPr>
            <a:normAutofit fontScale="90000"/>
          </a:bodyPr>
          <a:lstStyle/>
          <a:p>
            <a:r>
              <a:rPr lang="en-US">
                <a:solidFill>
                  <a:srgbClr val="000000"/>
                </a:solidFill>
              </a:rPr>
              <a:t>2. Communication Accessibility (Receiving Distribution Information)</a:t>
            </a:r>
            <a:endParaRPr lang="en-IN"/>
          </a:p>
        </p:txBody>
      </p:sp>
      <p:sp>
        <p:nvSpPr>
          <p:cNvPr id="3" name="Inhaltsplatzhalter 2">
            <a:extLst>
              <a:ext uri="{FF2B5EF4-FFF2-40B4-BE49-F238E27FC236}">
                <a16:creationId xmlns:a16="http://schemas.microsoft.com/office/drawing/2014/main" id="{0EBB3BA1-3155-AB82-5ECD-F0908CCAA2D3}"/>
              </a:ext>
            </a:extLst>
          </p:cNvPr>
          <p:cNvSpPr>
            <a:spLocks noGrp="1"/>
          </p:cNvSpPr>
          <p:nvPr>
            <p:ph idx="1"/>
          </p:nvPr>
        </p:nvSpPr>
        <p:spPr>
          <a:xfrm>
            <a:off x="838200" y="1578634"/>
            <a:ext cx="6520031" cy="4598329"/>
          </a:xfrm>
        </p:spPr>
        <p:txBody>
          <a:bodyPr/>
          <a:lstStyle/>
          <a:p>
            <a:pPr marL="50800" lvl="0" indent="0" algn="ctr">
              <a:buSzPts val="2800"/>
              <a:buNone/>
            </a:pPr>
            <a:r>
              <a:rPr lang="en-IN"/>
              <a:t>“If information doesn’t reach, accessibility fails before the distribution even starts.”</a:t>
            </a:r>
          </a:p>
          <a:p>
            <a:pPr marL="457200" lvl="0" indent="-406400">
              <a:buSzPts val="2800"/>
              <a:buFont typeface="Arial"/>
              <a:buChar char="•"/>
            </a:pPr>
            <a:r>
              <a:rPr lang="en-IN">
                <a:latin typeface="Calibri"/>
                <a:ea typeface="Calibri"/>
                <a:cs typeface="Calibri"/>
                <a:sym typeface="Calibri"/>
              </a:rPr>
              <a:t>Are distribution dates shared through </a:t>
            </a:r>
            <a:r>
              <a:rPr lang="en-IN" b="1">
                <a:latin typeface="Calibri"/>
                <a:ea typeface="Calibri"/>
                <a:cs typeface="Calibri"/>
                <a:sym typeface="Calibri"/>
              </a:rPr>
              <a:t>multiple channels</a:t>
            </a:r>
            <a:r>
              <a:rPr lang="en-IN">
                <a:latin typeface="Calibri"/>
                <a:ea typeface="Calibri"/>
                <a:cs typeface="Calibri"/>
                <a:sym typeface="Calibri"/>
              </a:rPr>
              <a:t>?</a:t>
            </a:r>
            <a:endParaRPr lang="en-IN"/>
          </a:p>
          <a:p>
            <a:pPr marL="457200" lvl="0" indent="-406400">
              <a:buSzPts val="2800"/>
              <a:buFont typeface="Arial"/>
              <a:buChar char="•"/>
            </a:pPr>
            <a:r>
              <a:rPr lang="en-IN">
                <a:latin typeface="Calibri"/>
                <a:ea typeface="Calibri"/>
                <a:cs typeface="Calibri"/>
                <a:sym typeface="Calibri"/>
              </a:rPr>
              <a:t>Are messages available in </a:t>
            </a:r>
            <a:r>
              <a:rPr lang="en-IN" b="1">
                <a:latin typeface="Calibri"/>
                <a:ea typeface="Calibri"/>
                <a:cs typeface="Calibri"/>
                <a:sym typeface="Calibri"/>
              </a:rPr>
              <a:t>plain language</a:t>
            </a:r>
            <a:r>
              <a:rPr lang="en-IN">
                <a:latin typeface="Calibri"/>
                <a:ea typeface="Calibri"/>
                <a:cs typeface="Calibri"/>
                <a:sym typeface="Calibri"/>
              </a:rPr>
              <a:t>, </a:t>
            </a:r>
            <a:r>
              <a:rPr lang="en-IN" b="1">
                <a:latin typeface="Calibri"/>
                <a:ea typeface="Calibri"/>
                <a:cs typeface="Calibri"/>
                <a:sym typeface="Calibri"/>
              </a:rPr>
              <a:t>local languages</a:t>
            </a:r>
            <a:r>
              <a:rPr lang="en-IN">
                <a:latin typeface="Calibri"/>
                <a:ea typeface="Calibri"/>
                <a:cs typeface="Calibri"/>
                <a:sym typeface="Calibri"/>
              </a:rPr>
              <a:t>, and </a:t>
            </a:r>
            <a:r>
              <a:rPr lang="en-IN" b="1">
                <a:latin typeface="Calibri"/>
                <a:ea typeface="Calibri"/>
                <a:cs typeface="Calibri"/>
                <a:sym typeface="Calibri"/>
              </a:rPr>
              <a:t>accessible formats</a:t>
            </a:r>
            <a:r>
              <a:rPr lang="en-IN">
                <a:latin typeface="Calibri"/>
                <a:ea typeface="Calibri"/>
                <a:cs typeface="Calibri"/>
                <a:sym typeface="Calibri"/>
              </a:rPr>
              <a:t>?</a:t>
            </a:r>
            <a:endParaRPr lang="en-IN"/>
          </a:p>
          <a:p>
            <a:pPr marL="457200" lvl="0" indent="-406400">
              <a:buSzPts val="2800"/>
              <a:buFont typeface="Arial"/>
              <a:buChar char="•"/>
            </a:pPr>
            <a:r>
              <a:rPr lang="en-IN">
                <a:latin typeface="Calibri"/>
                <a:ea typeface="Calibri"/>
                <a:cs typeface="Calibri"/>
                <a:sym typeface="Calibri"/>
              </a:rPr>
              <a:t>Are SMS/voice calls/WhatsApp used for </a:t>
            </a:r>
            <a:r>
              <a:rPr lang="en-IN" b="1">
                <a:latin typeface="Calibri"/>
                <a:ea typeface="Calibri"/>
                <a:cs typeface="Calibri"/>
                <a:sym typeface="Calibri"/>
              </a:rPr>
              <a:t>direct communication</a:t>
            </a:r>
            <a:endParaRPr lang="en-IN"/>
          </a:p>
        </p:txBody>
      </p:sp>
      <p:pic>
        <p:nvPicPr>
          <p:cNvPr id="7" name="Grafik 6" descr="Car with megaphones mounted on its top and a banner on the side reading &quot;Food and cash monthly entitlements&quot;. A woman with headscarf is sitting inside the car, smiling and holding the mouthpiece.">
            <a:extLst>
              <a:ext uri="{FF2B5EF4-FFF2-40B4-BE49-F238E27FC236}">
                <a16:creationId xmlns:a16="http://schemas.microsoft.com/office/drawing/2014/main" id="{F2FB4240-E8F0-2A55-C654-C1B6A18ADDA0}"/>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7865086" y="1732893"/>
            <a:ext cx="3820058" cy="3801005"/>
          </a:xfrm>
          <a:prstGeom prst="rect">
            <a:avLst/>
          </a:prstGeom>
        </p:spPr>
      </p:pic>
      <p:sp>
        <p:nvSpPr>
          <p:cNvPr id="4" name="Foliennummernplatzhalter 3">
            <a:extLst>
              <a:ext uri="{FF2B5EF4-FFF2-40B4-BE49-F238E27FC236}">
                <a16:creationId xmlns:a16="http://schemas.microsoft.com/office/drawing/2014/main" id="{41F0D84B-473A-7E18-85F9-BF5A41F15FF1}"/>
              </a:ext>
            </a:extLst>
          </p:cNvPr>
          <p:cNvSpPr>
            <a:spLocks noGrp="1"/>
          </p:cNvSpPr>
          <p:nvPr>
            <p:ph type="sldNum" sz="quarter" idx="12"/>
          </p:nvPr>
        </p:nvSpPr>
        <p:spPr/>
        <p:txBody>
          <a:bodyPr/>
          <a:lstStyle/>
          <a:p>
            <a:fld id="{FBC7A862-7147-4493-B488-4E46DC49905D}" type="slidenum">
              <a:rPr lang="de-DE" smtClean="0"/>
              <a:t>31</a:t>
            </a:fld>
            <a:endParaRPr lang="de-DE"/>
          </a:p>
        </p:txBody>
      </p:sp>
    </p:spTree>
    <p:extLst>
      <p:ext uri="{BB962C8B-B14F-4D97-AF65-F5344CB8AC3E}">
        <p14:creationId xmlns:p14="http://schemas.microsoft.com/office/powerpoint/2010/main" val="180361186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839D3-B41E-7205-F22D-8D0518A2DBA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BAD4B83-02C6-1916-A17A-CAF1419C00AD}"/>
              </a:ext>
            </a:extLst>
          </p:cNvPr>
          <p:cNvSpPr>
            <a:spLocks noGrp="1"/>
          </p:cNvSpPr>
          <p:nvPr>
            <p:ph type="title"/>
          </p:nvPr>
        </p:nvSpPr>
        <p:spPr/>
        <p:txBody>
          <a:bodyPr>
            <a:normAutofit/>
          </a:bodyPr>
          <a:lstStyle/>
          <a:p>
            <a:r>
              <a:rPr lang="en-US">
                <a:solidFill>
                  <a:srgbClr val="000000"/>
                </a:solidFill>
              </a:rPr>
              <a:t>3.Transportation &amp; Mobility Options</a:t>
            </a:r>
            <a:endParaRPr lang="en-IN"/>
          </a:p>
        </p:txBody>
      </p:sp>
      <p:sp>
        <p:nvSpPr>
          <p:cNvPr id="3" name="Inhaltsplatzhalter 2">
            <a:extLst>
              <a:ext uri="{FF2B5EF4-FFF2-40B4-BE49-F238E27FC236}">
                <a16:creationId xmlns:a16="http://schemas.microsoft.com/office/drawing/2014/main" id="{9C60685A-1A8A-7B89-C570-0E65851FF029}"/>
              </a:ext>
            </a:extLst>
          </p:cNvPr>
          <p:cNvSpPr>
            <a:spLocks noGrp="1"/>
          </p:cNvSpPr>
          <p:nvPr>
            <p:ph idx="1"/>
          </p:nvPr>
        </p:nvSpPr>
        <p:spPr/>
        <p:txBody>
          <a:bodyPr vert="horz" lIns="91440" tIns="45720" rIns="91440" bIns="45720" rtlCol="0" anchor="t">
            <a:normAutofit/>
          </a:bodyPr>
          <a:lstStyle/>
          <a:p>
            <a:pPr marL="50800" lvl="0" indent="0" algn="ctr">
              <a:buSzPts val="2800"/>
              <a:buNone/>
            </a:pPr>
            <a:r>
              <a:rPr lang="en-IN">
                <a:latin typeface="Arial"/>
                <a:cs typeface="Arial"/>
              </a:rPr>
              <a:t>Transport barriers are one of the biggest reasons people with disabilities miss distributions.</a:t>
            </a:r>
            <a:endParaRPr lang="en-IN"/>
          </a:p>
        </p:txBody>
      </p:sp>
      <p:pic>
        <p:nvPicPr>
          <p:cNvPr id="7" name="Grafik 6" descr="Photo of a food distribution tent located on a muddy area with a big puddle at the front. Several people are shown moving around. One wheel chair user is on the left-hand side trying to move around the puddle. One person is shown in the middle of the photo carrying a white sack of some sort of food. A person on a motorcycle and motorized, covered tricycle (tuk-tuk).">
            <a:extLst>
              <a:ext uri="{FF2B5EF4-FFF2-40B4-BE49-F238E27FC236}">
                <a16:creationId xmlns:a16="http://schemas.microsoft.com/office/drawing/2014/main" id="{3C8C8473-90A7-FA3C-D413-BD3DF3EBB5A8}"/>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571258" y="2839795"/>
            <a:ext cx="7049484" cy="3200847"/>
          </a:xfrm>
          <a:prstGeom prst="rect">
            <a:avLst/>
          </a:prstGeom>
        </p:spPr>
      </p:pic>
      <p:sp>
        <p:nvSpPr>
          <p:cNvPr id="4" name="Foliennummernplatzhalter 3">
            <a:extLst>
              <a:ext uri="{FF2B5EF4-FFF2-40B4-BE49-F238E27FC236}">
                <a16:creationId xmlns:a16="http://schemas.microsoft.com/office/drawing/2014/main" id="{1B40ED2E-80CC-C0FF-BFAA-B769E7C1BA7F}"/>
              </a:ext>
            </a:extLst>
          </p:cNvPr>
          <p:cNvSpPr>
            <a:spLocks noGrp="1"/>
          </p:cNvSpPr>
          <p:nvPr>
            <p:ph type="sldNum" sz="quarter" idx="12"/>
          </p:nvPr>
        </p:nvSpPr>
        <p:spPr/>
        <p:txBody>
          <a:bodyPr/>
          <a:lstStyle/>
          <a:p>
            <a:fld id="{FBC7A862-7147-4493-B488-4E46DC49905D}" type="slidenum">
              <a:rPr lang="de-DE" smtClean="0"/>
              <a:t>32</a:t>
            </a:fld>
            <a:endParaRPr lang="de-DE"/>
          </a:p>
        </p:txBody>
      </p:sp>
    </p:spTree>
    <p:extLst>
      <p:ext uri="{BB962C8B-B14F-4D97-AF65-F5344CB8AC3E}">
        <p14:creationId xmlns:p14="http://schemas.microsoft.com/office/powerpoint/2010/main" val="35093738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DD0560-BF4D-2251-3A76-35851CDDEC0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5A2D7B8-0793-9424-C920-49E16536EC3A}"/>
              </a:ext>
            </a:extLst>
          </p:cNvPr>
          <p:cNvSpPr>
            <a:spLocks noGrp="1"/>
          </p:cNvSpPr>
          <p:nvPr>
            <p:ph type="title"/>
          </p:nvPr>
        </p:nvSpPr>
        <p:spPr/>
        <p:txBody>
          <a:bodyPr>
            <a:normAutofit/>
          </a:bodyPr>
          <a:lstStyle/>
          <a:p>
            <a:r>
              <a:rPr lang="en-US"/>
              <a:t>4. Walking Distance &amp; Travel Burden</a:t>
            </a:r>
            <a:endParaRPr lang="en-IN"/>
          </a:p>
        </p:txBody>
      </p:sp>
      <p:sp>
        <p:nvSpPr>
          <p:cNvPr id="3" name="Inhaltsplatzhalter 2">
            <a:extLst>
              <a:ext uri="{FF2B5EF4-FFF2-40B4-BE49-F238E27FC236}">
                <a16:creationId xmlns:a16="http://schemas.microsoft.com/office/drawing/2014/main" id="{E5934CC7-9B4C-33C1-9BE3-CC6A6033F971}"/>
              </a:ext>
            </a:extLst>
          </p:cNvPr>
          <p:cNvSpPr>
            <a:spLocks noGrp="1"/>
          </p:cNvSpPr>
          <p:nvPr>
            <p:ph idx="1"/>
          </p:nvPr>
        </p:nvSpPr>
        <p:spPr>
          <a:xfrm>
            <a:off x="838200" y="1578634"/>
            <a:ext cx="6573819" cy="4598329"/>
          </a:xfrm>
        </p:spPr>
        <p:txBody>
          <a:bodyPr>
            <a:normAutofit lnSpcReduction="10000"/>
          </a:bodyPr>
          <a:lstStyle/>
          <a:p>
            <a:pPr marL="50800" lvl="0" indent="0" algn="just">
              <a:buSzPts val="2800"/>
              <a:buNone/>
            </a:pPr>
            <a:r>
              <a:rPr lang="en-IN"/>
              <a:t>Transport barriers are one of the biggest reasons people with disabilities miss distributions.</a:t>
            </a:r>
          </a:p>
          <a:p>
            <a:pPr marL="457200" lvl="0" indent="-406400">
              <a:buSzPts val="2800"/>
              <a:buFont typeface="Arial"/>
              <a:buChar char="•"/>
            </a:pPr>
            <a:r>
              <a:rPr lang="en-IN">
                <a:ea typeface="Calibri"/>
                <a:sym typeface="Calibri"/>
              </a:rPr>
              <a:t>What types of transportation exist?</a:t>
            </a:r>
            <a:endParaRPr lang="en-IN"/>
          </a:p>
          <a:p>
            <a:pPr marL="457200" lvl="0" indent="-406400">
              <a:buSzPts val="2800"/>
              <a:buFont typeface="Arial"/>
              <a:buChar char="•"/>
            </a:pPr>
            <a:r>
              <a:rPr lang="en-IN">
                <a:ea typeface="Calibri"/>
                <a:sym typeface="Calibri"/>
              </a:rPr>
              <a:t>Are drivers willing and able to take wheelchair users or assistive devices?</a:t>
            </a:r>
            <a:endParaRPr lang="en-IN"/>
          </a:p>
          <a:p>
            <a:pPr marL="457200" lvl="0" indent="-406400">
              <a:buSzPts val="2800"/>
              <a:buFont typeface="Arial"/>
              <a:buChar char="•"/>
            </a:pPr>
            <a:r>
              <a:rPr lang="en-IN">
                <a:ea typeface="Calibri"/>
                <a:sym typeface="Calibri"/>
              </a:rPr>
              <a:t>Do drivers charge extra fees for persons with disabilities?</a:t>
            </a:r>
            <a:endParaRPr lang="en-IN"/>
          </a:p>
          <a:p>
            <a:pPr marL="457200" lvl="0" indent="-406400">
              <a:buSzPts val="2800"/>
              <a:buFont typeface="Arial"/>
              <a:buChar char="•"/>
            </a:pPr>
            <a:r>
              <a:rPr lang="en-IN">
                <a:ea typeface="Calibri"/>
                <a:sym typeface="Calibri"/>
              </a:rPr>
              <a:t>Is there a safe drop‑off point near the FDP entrance?</a:t>
            </a:r>
            <a:endParaRPr lang="en-IN"/>
          </a:p>
        </p:txBody>
      </p:sp>
      <p:pic>
        <p:nvPicPr>
          <p:cNvPr id="9" name="Grafik 8" descr="Photograph of a rugged, mountainous landscape showing people traveling along a rocky and uneven path. In the foreground, a person using crutches navigates a muddy section of the trail surrounded by stones and rough terrain. Several other individuals are carrying loads and walking along the steep pathway in the background.">
            <a:extLst>
              <a:ext uri="{FF2B5EF4-FFF2-40B4-BE49-F238E27FC236}">
                <a16:creationId xmlns:a16="http://schemas.microsoft.com/office/drawing/2014/main" id="{1A931669-A53A-9E8B-04A3-44C3EBAA8F82}"/>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353974" y="1578634"/>
            <a:ext cx="2562583" cy="3810532"/>
          </a:xfrm>
          <a:prstGeom prst="rect">
            <a:avLst/>
          </a:prstGeom>
        </p:spPr>
      </p:pic>
      <p:sp>
        <p:nvSpPr>
          <p:cNvPr id="4" name="Foliennummernplatzhalter 3">
            <a:extLst>
              <a:ext uri="{FF2B5EF4-FFF2-40B4-BE49-F238E27FC236}">
                <a16:creationId xmlns:a16="http://schemas.microsoft.com/office/drawing/2014/main" id="{11A21800-D5C0-E279-7920-534F766E1955}"/>
              </a:ext>
            </a:extLst>
          </p:cNvPr>
          <p:cNvSpPr>
            <a:spLocks noGrp="1"/>
          </p:cNvSpPr>
          <p:nvPr>
            <p:ph type="sldNum" sz="quarter" idx="12"/>
          </p:nvPr>
        </p:nvSpPr>
        <p:spPr/>
        <p:txBody>
          <a:bodyPr/>
          <a:lstStyle/>
          <a:p>
            <a:fld id="{FBC7A862-7147-4493-B488-4E46DC49905D}" type="slidenum">
              <a:rPr lang="de-DE" smtClean="0"/>
              <a:t>33</a:t>
            </a:fld>
            <a:endParaRPr lang="de-DE"/>
          </a:p>
        </p:txBody>
      </p:sp>
    </p:spTree>
    <p:extLst>
      <p:ext uri="{BB962C8B-B14F-4D97-AF65-F5344CB8AC3E}">
        <p14:creationId xmlns:p14="http://schemas.microsoft.com/office/powerpoint/2010/main" val="230227418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285A5-A013-B862-2470-4AC8D1F7AB5B}"/>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A079BDCB-5789-D53D-6A93-AC8107B10967}"/>
              </a:ext>
            </a:extLst>
          </p:cNvPr>
          <p:cNvSpPr>
            <a:spLocks noGrp="1"/>
          </p:cNvSpPr>
          <p:nvPr>
            <p:ph type="title"/>
          </p:nvPr>
        </p:nvSpPr>
        <p:spPr/>
        <p:txBody>
          <a:bodyPr>
            <a:normAutofit/>
          </a:bodyPr>
          <a:lstStyle/>
          <a:p>
            <a:r>
              <a:rPr lang="en-US">
                <a:solidFill>
                  <a:srgbClr val="000000"/>
                </a:solidFill>
              </a:rPr>
              <a:t>5. Wayfinding &amp; Orientation</a:t>
            </a:r>
            <a:endParaRPr lang="en-IN"/>
          </a:p>
        </p:txBody>
      </p:sp>
      <p:sp>
        <p:nvSpPr>
          <p:cNvPr id="3" name="Inhaltsplatzhalter 2">
            <a:extLst>
              <a:ext uri="{FF2B5EF4-FFF2-40B4-BE49-F238E27FC236}">
                <a16:creationId xmlns:a16="http://schemas.microsoft.com/office/drawing/2014/main" id="{B4A55C52-E6B4-1DF6-6CD0-7502F727E62B}"/>
              </a:ext>
            </a:extLst>
          </p:cNvPr>
          <p:cNvSpPr>
            <a:spLocks noGrp="1"/>
          </p:cNvSpPr>
          <p:nvPr>
            <p:ph idx="1"/>
          </p:nvPr>
        </p:nvSpPr>
        <p:spPr/>
        <p:txBody>
          <a:bodyPr vert="horz" lIns="91440" tIns="45720" rIns="91440" bIns="45720" rtlCol="0" anchor="t">
            <a:normAutofit/>
          </a:bodyPr>
          <a:lstStyle/>
          <a:p>
            <a:pPr marL="50800" lvl="0" indent="0" algn="ctr">
              <a:buSzPts val="2800"/>
              <a:buNone/>
            </a:pPr>
            <a:r>
              <a:rPr lang="en-IN">
                <a:latin typeface="Arial"/>
                <a:cs typeface="Arial"/>
              </a:rPr>
              <a:t>Transport barriers are one of the biggest reasons people with disabilities miss distributions.</a:t>
            </a:r>
            <a:endParaRPr lang="en-IN"/>
          </a:p>
        </p:txBody>
      </p:sp>
      <p:pic>
        <p:nvPicPr>
          <p:cNvPr id="9" name="Grafik 8" descr="Photograph of an outdoor humanitarian assistance site. In the foreground, several people are standing around a large signboard mounted on two poles. One person is seated in a wheelchair beneath the sign. The sign contains text and logos related to a food and cash assistance programme. In the background, a large white tent structure is visible, with several people walking near the entrance. The surrounding area consists of sandy ground, fencing, utility poles, and temporary structures.">
            <a:extLst>
              <a:ext uri="{FF2B5EF4-FFF2-40B4-BE49-F238E27FC236}">
                <a16:creationId xmlns:a16="http://schemas.microsoft.com/office/drawing/2014/main" id="{8AE39B52-D972-A780-FCAE-D8F5E5C0D5F5}"/>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676047" y="2748809"/>
            <a:ext cx="6839905" cy="3124636"/>
          </a:xfrm>
          <a:prstGeom prst="rect">
            <a:avLst/>
          </a:prstGeom>
        </p:spPr>
      </p:pic>
      <p:sp>
        <p:nvSpPr>
          <p:cNvPr id="4" name="Foliennummernplatzhalter 3">
            <a:extLst>
              <a:ext uri="{FF2B5EF4-FFF2-40B4-BE49-F238E27FC236}">
                <a16:creationId xmlns:a16="http://schemas.microsoft.com/office/drawing/2014/main" id="{9FED27C1-227E-4656-E456-CEC71512C057}"/>
              </a:ext>
            </a:extLst>
          </p:cNvPr>
          <p:cNvSpPr>
            <a:spLocks noGrp="1"/>
          </p:cNvSpPr>
          <p:nvPr>
            <p:ph type="sldNum" sz="quarter" idx="12"/>
          </p:nvPr>
        </p:nvSpPr>
        <p:spPr/>
        <p:txBody>
          <a:bodyPr/>
          <a:lstStyle/>
          <a:p>
            <a:fld id="{FBC7A862-7147-4493-B488-4E46DC49905D}" type="slidenum">
              <a:rPr lang="de-DE" smtClean="0"/>
              <a:t>34</a:t>
            </a:fld>
            <a:endParaRPr lang="de-DE"/>
          </a:p>
        </p:txBody>
      </p:sp>
    </p:spTree>
    <p:extLst>
      <p:ext uri="{BB962C8B-B14F-4D97-AF65-F5344CB8AC3E}">
        <p14:creationId xmlns:p14="http://schemas.microsoft.com/office/powerpoint/2010/main" val="27448187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2FC4F6-B22C-8F19-4A4E-0D0AB43FD5AF}"/>
              </a:ext>
            </a:extLst>
          </p:cNvPr>
          <p:cNvSpPr>
            <a:spLocks noGrp="1"/>
          </p:cNvSpPr>
          <p:nvPr>
            <p:ph type="title"/>
          </p:nvPr>
        </p:nvSpPr>
        <p:spPr/>
        <p:txBody>
          <a:bodyPr>
            <a:normAutofit/>
          </a:bodyPr>
          <a:lstStyle/>
          <a:p>
            <a:r>
              <a:rPr lang="en-US">
                <a:solidFill>
                  <a:schemeClr val="dk1"/>
                </a:solidFill>
              </a:rPr>
              <a:t>Phase 2 – During distribution point is in use</a:t>
            </a:r>
            <a:endParaRPr lang="en-IN"/>
          </a:p>
        </p:txBody>
      </p:sp>
      <p:sp>
        <p:nvSpPr>
          <p:cNvPr id="3" name="Inhaltsplatzhalter 2">
            <a:extLst>
              <a:ext uri="{FF2B5EF4-FFF2-40B4-BE49-F238E27FC236}">
                <a16:creationId xmlns:a16="http://schemas.microsoft.com/office/drawing/2014/main" id="{85212A7C-354F-FF49-BCF5-50E3F917313F}"/>
              </a:ext>
            </a:extLst>
          </p:cNvPr>
          <p:cNvSpPr>
            <a:spLocks noGrp="1"/>
          </p:cNvSpPr>
          <p:nvPr>
            <p:ph idx="1"/>
          </p:nvPr>
        </p:nvSpPr>
        <p:spPr>
          <a:xfrm>
            <a:off x="838200" y="1578635"/>
            <a:ext cx="10515600" cy="1530326"/>
          </a:xfrm>
        </p:spPr>
        <p:txBody>
          <a:bodyPr/>
          <a:lstStyle/>
          <a:p>
            <a:pPr marL="0" lvl="0" indent="0">
              <a:buSzPts val="2800"/>
              <a:buNone/>
            </a:pPr>
            <a:r>
              <a:rPr lang="en-IN" b="1">
                <a:highlight>
                  <a:srgbClr val="FFFF00"/>
                </a:highlight>
              </a:rPr>
              <a:t>Focus: ENTER &amp; CIRCULATE &amp; USE (initial)</a:t>
            </a:r>
            <a:endParaRPr lang="en-IN"/>
          </a:p>
          <a:p>
            <a:pPr marL="50800" lvl="0" indent="0">
              <a:buSzPts val="2800"/>
              <a:buNone/>
            </a:pPr>
            <a:r>
              <a:rPr lang="en-IN"/>
              <a:t>This phase is about whether people with disabilities can even access the opportunity to receive food.</a:t>
            </a:r>
          </a:p>
        </p:txBody>
      </p:sp>
      <p:sp>
        <p:nvSpPr>
          <p:cNvPr id="6" name="Textfeld 5">
            <a:extLst>
              <a:ext uri="{FF2B5EF4-FFF2-40B4-BE49-F238E27FC236}">
                <a16:creationId xmlns:a16="http://schemas.microsoft.com/office/drawing/2014/main" id="{21C081CB-D0BF-7C14-1B49-ADE092719D00}"/>
              </a:ext>
            </a:extLst>
          </p:cNvPr>
          <p:cNvSpPr txBox="1"/>
          <p:nvPr/>
        </p:nvSpPr>
        <p:spPr>
          <a:xfrm>
            <a:off x="838200" y="3108961"/>
            <a:ext cx="8303110" cy="2991075"/>
          </a:xfrm>
          <a:prstGeom prst="rect">
            <a:avLst/>
          </a:prstGeom>
          <a:noFill/>
        </p:spPr>
        <p:txBody>
          <a:bodyPr wrap="square">
            <a:spAutoFit/>
          </a:bodyPr>
          <a:lstStyle/>
          <a:p>
            <a:pPr marL="565150" marR="0" lvl="0" indent="-514350" algn="l" rtl="0">
              <a:lnSpc>
                <a:spcPct val="90000"/>
              </a:lnSpc>
              <a:spcBef>
                <a:spcPts val="1000"/>
              </a:spcBef>
              <a:spcAft>
                <a:spcPts val="0"/>
              </a:spcAft>
              <a:buClr>
                <a:schemeClr val="dk1"/>
              </a:buClr>
              <a:buSzPts val="2800"/>
              <a:buFont typeface="+mj-lt"/>
              <a:buAutoNum type="arabicPeriod"/>
            </a:pPr>
            <a:r>
              <a:rPr lang="en-US" sz="2700" b="0" i="0" u="none" strike="noStrike" cap="none">
                <a:solidFill>
                  <a:schemeClr val="dk1"/>
                </a:solidFill>
                <a:latin typeface="Arial"/>
                <a:ea typeface="Arial"/>
                <a:cs typeface="Arial"/>
                <a:sym typeface="Arial"/>
              </a:rPr>
              <a:t>Physical Entry &amp; Structural Access </a:t>
            </a:r>
            <a:endParaRPr lang="en-US" sz="1400" b="0" i="0" u="none" strike="noStrike" cap="none">
              <a:solidFill>
                <a:srgbClr val="000000"/>
              </a:solidFill>
              <a:latin typeface="Arial"/>
              <a:ea typeface="Arial"/>
              <a:cs typeface="Arial"/>
              <a:sym typeface="Arial"/>
            </a:endParaRPr>
          </a:p>
          <a:p>
            <a:pPr marL="565150" marR="0" lvl="0" indent="-514350" algn="l" rtl="0">
              <a:lnSpc>
                <a:spcPct val="90000"/>
              </a:lnSpc>
              <a:spcBef>
                <a:spcPts val="1000"/>
              </a:spcBef>
              <a:spcAft>
                <a:spcPts val="0"/>
              </a:spcAft>
              <a:buClr>
                <a:schemeClr val="dk1"/>
              </a:buClr>
              <a:buSzPts val="2800"/>
              <a:buFont typeface="+mj-lt"/>
              <a:buAutoNum type="arabicPeriod"/>
            </a:pPr>
            <a:r>
              <a:rPr lang="en-US" sz="2700" b="0" i="0" u="none" strike="noStrike" cap="none">
                <a:solidFill>
                  <a:schemeClr val="dk1"/>
                </a:solidFill>
                <a:latin typeface="Arial"/>
                <a:ea typeface="Arial"/>
                <a:cs typeface="Arial"/>
                <a:sym typeface="Arial"/>
              </a:rPr>
              <a:t>Internal Circulation &amp; Waiting Areas </a:t>
            </a:r>
            <a:endParaRPr lang="en-US" sz="1400" b="0" i="0" u="none" strike="noStrike" cap="none">
              <a:solidFill>
                <a:srgbClr val="000000"/>
              </a:solidFill>
              <a:latin typeface="Arial"/>
              <a:ea typeface="Arial"/>
              <a:cs typeface="Arial"/>
              <a:sym typeface="Arial"/>
            </a:endParaRPr>
          </a:p>
          <a:p>
            <a:pPr marL="565150" marR="0" lvl="0" indent="-514350" algn="l" rtl="0">
              <a:lnSpc>
                <a:spcPct val="90000"/>
              </a:lnSpc>
              <a:spcBef>
                <a:spcPts val="1000"/>
              </a:spcBef>
              <a:spcAft>
                <a:spcPts val="0"/>
              </a:spcAft>
              <a:buClr>
                <a:schemeClr val="dk1"/>
              </a:buClr>
              <a:buSzPts val="2800"/>
              <a:buFont typeface="+mj-lt"/>
              <a:buAutoNum type="arabicPeriod"/>
            </a:pPr>
            <a:r>
              <a:rPr lang="en-US" sz="2700" b="0" i="0" u="none" strike="noStrike" cap="none">
                <a:solidFill>
                  <a:schemeClr val="dk1"/>
                </a:solidFill>
                <a:latin typeface="Arial"/>
                <a:ea typeface="Arial"/>
                <a:cs typeface="Arial"/>
                <a:sym typeface="Arial"/>
              </a:rPr>
              <a:t>Orientation ,Registration &amp; Verification Process </a:t>
            </a:r>
            <a:endParaRPr lang="en-US" sz="1400" b="0" i="0" u="none" strike="noStrike" cap="none">
              <a:solidFill>
                <a:srgbClr val="000000"/>
              </a:solidFill>
              <a:latin typeface="Arial"/>
              <a:ea typeface="Arial"/>
              <a:cs typeface="Arial"/>
              <a:sym typeface="Arial"/>
            </a:endParaRPr>
          </a:p>
          <a:p>
            <a:pPr marL="565150" marR="0" lvl="0" indent="-514350" algn="l" rtl="0">
              <a:lnSpc>
                <a:spcPct val="90000"/>
              </a:lnSpc>
              <a:spcBef>
                <a:spcPts val="1000"/>
              </a:spcBef>
              <a:spcAft>
                <a:spcPts val="0"/>
              </a:spcAft>
              <a:buClr>
                <a:schemeClr val="dk1"/>
              </a:buClr>
              <a:buSzPts val="2800"/>
              <a:buFont typeface="+mj-lt"/>
              <a:buAutoNum type="arabicPeriod"/>
            </a:pPr>
            <a:r>
              <a:rPr lang="en-US" sz="2800" b="0" i="0" u="none" strike="noStrike" cap="none">
                <a:solidFill>
                  <a:schemeClr val="dk1"/>
                </a:solidFill>
                <a:latin typeface="Arial"/>
                <a:ea typeface="Arial"/>
                <a:cs typeface="Arial"/>
                <a:sym typeface="Arial"/>
              </a:rPr>
              <a:t>Distribution Point Accessibility </a:t>
            </a:r>
            <a:endParaRPr lang="en-US" sz="2700" b="0" i="0" u="none" strike="noStrike" cap="none">
              <a:solidFill>
                <a:schemeClr val="dk1"/>
              </a:solidFill>
              <a:latin typeface="Arial"/>
              <a:ea typeface="Arial"/>
              <a:cs typeface="Arial"/>
              <a:sym typeface="Arial"/>
            </a:endParaRPr>
          </a:p>
          <a:p>
            <a:pPr marL="565150" marR="0" lvl="0" indent="-514350" algn="l" rtl="0">
              <a:lnSpc>
                <a:spcPct val="90000"/>
              </a:lnSpc>
              <a:spcBef>
                <a:spcPts val="1000"/>
              </a:spcBef>
              <a:spcAft>
                <a:spcPts val="0"/>
              </a:spcAft>
              <a:buClr>
                <a:schemeClr val="dk1"/>
              </a:buClr>
              <a:buSzPts val="2800"/>
              <a:buFont typeface="+mj-lt"/>
              <a:buAutoNum type="arabicPeriod"/>
            </a:pPr>
            <a:r>
              <a:rPr lang="en-US" sz="2700" b="0" i="0" u="none" strike="noStrike" cap="none">
                <a:solidFill>
                  <a:schemeClr val="dk1"/>
                </a:solidFill>
                <a:latin typeface="Arial"/>
                <a:ea typeface="Arial"/>
                <a:cs typeface="Arial"/>
                <a:sym typeface="Arial"/>
              </a:rPr>
              <a:t>Accessible facilities &amp; Support Services</a:t>
            </a:r>
            <a:endParaRPr lang="en-US" sz="1400" b="0" i="0" u="none" strike="noStrike" cap="none">
              <a:solidFill>
                <a:srgbClr val="000000"/>
              </a:solidFill>
              <a:latin typeface="Arial"/>
              <a:ea typeface="Arial"/>
              <a:cs typeface="Arial"/>
              <a:sym typeface="Arial"/>
            </a:endParaRPr>
          </a:p>
          <a:p>
            <a:pPr marL="508000" marR="0" lvl="0" indent="-457200" algn="l" rtl="0">
              <a:lnSpc>
                <a:spcPct val="90000"/>
              </a:lnSpc>
              <a:spcBef>
                <a:spcPts val="1000"/>
              </a:spcBef>
              <a:spcAft>
                <a:spcPts val="0"/>
              </a:spcAft>
              <a:buClr>
                <a:schemeClr val="dk1"/>
              </a:buClr>
              <a:buSzPts val="2800"/>
              <a:buFont typeface="+mj-lt"/>
              <a:buAutoNum type="arabicPeriod"/>
            </a:pPr>
            <a:r>
              <a:rPr lang="en-US" sz="2700" b="0" i="0" u="none" strike="noStrike" cap="none">
                <a:solidFill>
                  <a:schemeClr val="dk1"/>
                </a:solidFill>
                <a:latin typeface="Arial"/>
                <a:ea typeface="Arial"/>
                <a:cs typeface="Arial"/>
                <a:sym typeface="Arial"/>
              </a:rPr>
              <a:t>Signage &amp; Wayfinding Inside the Compound </a:t>
            </a:r>
            <a:endParaRPr lang="en-US" sz="1400" b="0" i="0" u="none" strike="noStrike" cap="none">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6F8FC229-C1A0-EAF1-558A-094FA0C4F4F0}"/>
              </a:ext>
            </a:extLst>
          </p:cNvPr>
          <p:cNvSpPr>
            <a:spLocks noGrp="1"/>
          </p:cNvSpPr>
          <p:nvPr>
            <p:ph type="sldNum" sz="quarter" idx="12"/>
          </p:nvPr>
        </p:nvSpPr>
        <p:spPr/>
        <p:txBody>
          <a:bodyPr/>
          <a:lstStyle/>
          <a:p>
            <a:fld id="{FBC7A862-7147-4493-B488-4E46DC49905D}" type="slidenum">
              <a:rPr lang="de-DE" smtClean="0"/>
              <a:t>35</a:t>
            </a:fld>
            <a:endParaRPr lang="de-DE"/>
          </a:p>
        </p:txBody>
      </p:sp>
    </p:spTree>
    <p:extLst>
      <p:ext uri="{BB962C8B-B14F-4D97-AF65-F5344CB8AC3E}">
        <p14:creationId xmlns:p14="http://schemas.microsoft.com/office/powerpoint/2010/main" val="11603977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ED310F-F10D-36F7-B79E-F440294453D6}"/>
              </a:ext>
            </a:extLst>
          </p:cNvPr>
          <p:cNvSpPr>
            <a:spLocks noGrp="1"/>
          </p:cNvSpPr>
          <p:nvPr>
            <p:ph type="title"/>
          </p:nvPr>
        </p:nvSpPr>
        <p:spPr/>
        <p:txBody>
          <a:bodyPr/>
          <a:lstStyle/>
          <a:p>
            <a:r>
              <a:rPr lang="en-US">
                <a:solidFill>
                  <a:srgbClr val="000000"/>
                </a:solidFill>
              </a:rPr>
              <a:t>1. Physical Entry &amp; Structural Access</a:t>
            </a:r>
            <a:endParaRPr lang="en-IN"/>
          </a:p>
        </p:txBody>
      </p:sp>
      <p:sp>
        <p:nvSpPr>
          <p:cNvPr id="3" name="Inhaltsplatzhalter 2">
            <a:extLst>
              <a:ext uri="{FF2B5EF4-FFF2-40B4-BE49-F238E27FC236}">
                <a16:creationId xmlns:a16="http://schemas.microsoft.com/office/drawing/2014/main" id="{B74F5FBE-8405-E3F8-4275-C37BDFE393B2}"/>
              </a:ext>
            </a:extLst>
          </p:cNvPr>
          <p:cNvSpPr>
            <a:spLocks noGrp="1"/>
          </p:cNvSpPr>
          <p:nvPr>
            <p:ph idx="1"/>
          </p:nvPr>
        </p:nvSpPr>
        <p:spPr>
          <a:xfrm>
            <a:off x="838200" y="1578635"/>
            <a:ext cx="10515600" cy="1455022"/>
          </a:xfrm>
        </p:spPr>
        <p:txBody>
          <a:bodyPr/>
          <a:lstStyle/>
          <a:p>
            <a:pPr marL="0" indent="0">
              <a:buNone/>
            </a:pPr>
            <a:r>
              <a:rPr lang="en-IN"/>
              <a:t>People with disabilities must be able to enter the FDP safely and independently, including navigating the entrance gate, ramps, steps, and crowd flow.</a:t>
            </a:r>
          </a:p>
        </p:txBody>
      </p:sp>
      <p:pic>
        <p:nvPicPr>
          <p:cNvPr id="6" name="Grafik 5" descr="Two photographs displayed side by side. The left photograph shows an entrance gate made of metal fencing leading into a compound. Several people are standing and walking near the entrance on an uneven dirt surface. Buildings, fencing, and utility poles are visible in the background. The right photograph shows a concrete ramp with handrails leading to the entrance of a building. A wheelchair user is positioned on the ramp with several other people nearby.">
            <a:extLst>
              <a:ext uri="{FF2B5EF4-FFF2-40B4-BE49-F238E27FC236}">
                <a16:creationId xmlns:a16="http://schemas.microsoft.com/office/drawing/2014/main" id="{326AF5EA-6837-7F6A-2206-F0BD2AD7F1D9}"/>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914265" y="3188934"/>
            <a:ext cx="8535591" cy="2534004"/>
          </a:xfrm>
          <a:prstGeom prst="rect">
            <a:avLst/>
          </a:prstGeom>
        </p:spPr>
      </p:pic>
      <p:sp>
        <p:nvSpPr>
          <p:cNvPr id="4" name="Foliennummernplatzhalter 3">
            <a:extLst>
              <a:ext uri="{FF2B5EF4-FFF2-40B4-BE49-F238E27FC236}">
                <a16:creationId xmlns:a16="http://schemas.microsoft.com/office/drawing/2014/main" id="{B0977F63-DFE9-0F94-D336-7118F9B3F383}"/>
              </a:ext>
            </a:extLst>
          </p:cNvPr>
          <p:cNvSpPr>
            <a:spLocks noGrp="1"/>
          </p:cNvSpPr>
          <p:nvPr>
            <p:ph type="sldNum" sz="quarter" idx="12"/>
          </p:nvPr>
        </p:nvSpPr>
        <p:spPr/>
        <p:txBody>
          <a:bodyPr/>
          <a:lstStyle/>
          <a:p>
            <a:fld id="{FBC7A862-7147-4493-B488-4E46DC49905D}" type="slidenum">
              <a:rPr lang="de-DE" smtClean="0"/>
              <a:t>36</a:t>
            </a:fld>
            <a:endParaRPr lang="de-DE"/>
          </a:p>
        </p:txBody>
      </p:sp>
    </p:spTree>
    <p:extLst>
      <p:ext uri="{BB962C8B-B14F-4D97-AF65-F5344CB8AC3E}">
        <p14:creationId xmlns:p14="http://schemas.microsoft.com/office/powerpoint/2010/main" val="31327668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C79F8-C792-7DB4-48CB-F12B26B6A03F}"/>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848F8BD-0CC8-1EEE-2B08-CE5C3A24E604}"/>
              </a:ext>
            </a:extLst>
          </p:cNvPr>
          <p:cNvSpPr>
            <a:spLocks noGrp="1"/>
          </p:cNvSpPr>
          <p:nvPr>
            <p:ph type="title"/>
          </p:nvPr>
        </p:nvSpPr>
        <p:spPr/>
        <p:txBody>
          <a:bodyPr/>
          <a:lstStyle/>
          <a:p>
            <a:r>
              <a:rPr lang="en-US">
                <a:solidFill>
                  <a:srgbClr val="000000"/>
                </a:solidFill>
              </a:rPr>
              <a:t>2. Internal Circulation &amp; Waiting Areas </a:t>
            </a:r>
            <a:endParaRPr lang="en-IN"/>
          </a:p>
        </p:txBody>
      </p:sp>
      <p:sp>
        <p:nvSpPr>
          <p:cNvPr id="3" name="Inhaltsplatzhalter 2">
            <a:extLst>
              <a:ext uri="{FF2B5EF4-FFF2-40B4-BE49-F238E27FC236}">
                <a16:creationId xmlns:a16="http://schemas.microsoft.com/office/drawing/2014/main" id="{A46D4729-68B1-68A7-C1E4-5E0FBA8DF1AB}"/>
              </a:ext>
            </a:extLst>
          </p:cNvPr>
          <p:cNvSpPr>
            <a:spLocks noGrp="1"/>
          </p:cNvSpPr>
          <p:nvPr>
            <p:ph idx="1"/>
          </p:nvPr>
        </p:nvSpPr>
        <p:spPr>
          <a:xfrm>
            <a:off x="838200" y="1578635"/>
            <a:ext cx="10515600" cy="1455022"/>
          </a:xfrm>
        </p:spPr>
        <p:txBody>
          <a:bodyPr/>
          <a:lstStyle/>
          <a:p>
            <a:pPr marL="50800" lvl="0" indent="0" algn="ctr">
              <a:buSzPts val="2800"/>
              <a:buNone/>
            </a:pPr>
            <a:r>
              <a:rPr lang="en-IN"/>
              <a:t>Once inside, people with disabilities must be able to navigate the site moving between waiting areas, registration, distribution points, toilets, water points, and the Community Help Desk.</a:t>
            </a:r>
          </a:p>
        </p:txBody>
      </p:sp>
      <p:pic>
        <p:nvPicPr>
          <p:cNvPr id="7" name="Grafik 6" descr="Two photographs of a humanitarian distribution site displayed side by side. The left photograph shows a paved pathway with painted directional arrows and an accessibility symbol on the ground. A wheelchair user is moving along the pathway between several buildings, with signs positioned at intersections. The right photograph shows a covered waiting area with benches occupied by many people. Directional markings and signs are visible throughout the site, and several buildings and walkways surround the waiting area.">
            <a:extLst>
              <a:ext uri="{FF2B5EF4-FFF2-40B4-BE49-F238E27FC236}">
                <a16:creationId xmlns:a16="http://schemas.microsoft.com/office/drawing/2014/main" id="{DE6A4E04-07F0-A0DE-A2B9-659CD2E73654}"/>
              </a:ext>
            </a:extLst>
          </p:cNvPr>
          <p:cNvPicPr>
            <a:picLocks noChangeAspect="1"/>
          </p:cNvPicPr>
          <p:nvPr/>
        </p:nvPicPr>
        <p:blipFill>
          <a:blip r:embed="rId3"/>
          <a:stretch>
            <a:fillRect/>
          </a:stretch>
        </p:blipFill>
        <p:spPr>
          <a:xfrm>
            <a:off x="2180678" y="3188934"/>
            <a:ext cx="7830643" cy="2743583"/>
          </a:xfrm>
          <a:prstGeom prst="rect">
            <a:avLst/>
          </a:prstGeom>
        </p:spPr>
      </p:pic>
      <p:sp>
        <p:nvSpPr>
          <p:cNvPr id="4" name="Foliennummernplatzhalter 3">
            <a:extLst>
              <a:ext uri="{FF2B5EF4-FFF2-40B4-BE49-F238E27FC236}">
                <a16:creationId xmlns:a16="http://schemas.microsoft.com/office/drawing/2014/main" id="{37431F2B-B066-BACB-0D0E-0654D12A9A7C}"/>
              </a:ext>
            </a:extLst>
          </p:cNvPr>
          <p:cNvSpPr>
            <a:spLocks noGrp="1"/>
          </p:cNvSpPr>
          <p:nvPr>
            <p:ph type="sldNum" sz="quarter" idx="12"/>
          </p:nvPr>
        </p:nvSpPr>
        <p:spPr/>
        <p:txBody>
          <a:bodyPr/>
          <a:lstStyle/>
          <a:p>
            <a:fld id="{FBC7A862-7147-4493-B488-4E46DC49905D}" type="slidenum">
              <a:rPr lang="de-DE" smtClean="0"/>
              <a:t>37</a:t>
            </a:fld>
            <a:endParaRPr lang="de-DE"/>
          </a:p>
        </p:txBody>
      </p:sp>
    </p:spTree>
    <p:extLst>
      <p:ext uri="{BB962C8B-B14F-4D97-AF65-F5344CB8AC3E}">
        <p14:creationId xmlns:p14="http://schemas.microsoft.com/office/powerpoint/2010/main" val="5580695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9AB7C-A732-DD23-97E9-64B5426B207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5E685FF-ED5A-93DD-336E-01E36DC44B16}"/>
              </a:ext>
            </a:extLst>
          </p:cNvPr>
          <p:cNvSpPr>
            <a:spLocks noGrp="1"/>
          </p:cNvSpPr>
          <p:nvPr>
            <p:ph type="title"/>
          </p:nvPr>
        </p:nvSpPr>
        <p:spPr/>
        <p:txBody>
          <a:bodyPr>
            <a:normAutofit fontScale="90000"/>
          </a:bodyPr>
          <a:lstStyle/>
          <a:p>
            <a:r>
              <a:rPr lang="en-US">
                <a:solidFill>
                  <a:srgbClr val="000000"/>
                </a:solidFill>
              </a:rPr>
              <a:t>3. Orientation, Registration &amp; Verification Process </a:t>
            </a:r>
            <a:endParaRPr lang="en-IN"/>
          </a:p>
        </p:txBody>
      </p:sp>
      <p:sp>
        <p:nvSpPr>
          <p:cNvPr id="3" name="Inhaltsplatzhalter 2">
            <a:extLst>
              <a:ext uri="{FF2B5EF4-FFF2-40B4-BE49-F238E27FC236}">
                <a16:creationId xmlns:a16="http://schemas.microsoft.com/office/drawing/2014/main" id="{55BECB00-D59A-F874-5ECD-FE0E24B49327}"/>
              </a:ext>
            </a:extLst>
          </p:cNvPr>
          <p:cNvSpPr>
            <a:spLocks noGrp="1"/>
          </p:cNvSpPr>
          <p:nvPr>
            <p:ph idx="1"/>
          </p:nvPr>
        </p:nvSpPr>
        <p:spPr>
          <a:xfrm>
            <a:off x="838200" y="1578635"/>
            <a:ext cx="10515600" cy="1455022"/>
          </a:xfrm>
        </p:spPr>
        <p:txBody>
          <a:bodyPr>
            <a:normAutofit fontScale="92500"/>
          </a:bodyPr>
          <a:lstStyle/>
          <a:p>
            <a:pPr marL="50800" lvl="0" indent="0" algn="ctr">
              <a:buSzPts val="2800"/>
              <a:buNone/>
            </a:pPr>
            <a:r>
              <a:rPr lang="en-IN"/>
              <a:t>Accessible registration requires clear beneficiary orientation, inclusive procedures, trained staff, flexible verification methods, and adapted service points to prevent exclusion, exploitation, and loss of dignity.</a:t>
            </a:r>
          </a:p>
        </p:txBody>
      </p:sp>
      <p:pic>
        <p:nvPicPr>
          <p:cNvPr id="9" name="Grafik 8" descr="Two photographs displayed side by side. The left photograph shows a large group of people gathered outdoors and seated on the ground in front of a banner mounted between trees. A wheelchair user is visible among the crowd. The right photograph shows people standing in a line next to a building while several individuals are seated at tables carrying out a registration process. Trees, open ground, and groups of people are visible in the background of both photographs.">
            <a:extLst>
              <a:ext uri="{FF2B5EF4-FFF2-40B4-BE49-F238E27FC236}">
                <a16:creationId xmlns:a16="http://schemas.microsoft.com/office/drawing/2014/main" id="{F3FBD973-E4E1-E7D1-D652-A5EFF72D30D8}"/>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766283" y="3429000"/>
            <a:ext cx="8659433" cy="2448267"/>
          </a:xfrm>
          <a:prstGeom prst="rect">
            <a:avLst/>
          </a:prstGeom>
        </p:spPr>
      </p:pic>
      <p:sp>
        <p:nvSpPr>
          <p:cNvPr id="4" name="Foliennummernplatzhalter 3">
            <a:extLst>
              <a:ext uri="{FF2B5EF4-FFF2-40B4-BE49-F238E27FC236}">
                <a16:creationId xmlns:a16="http://schemas.microsoft.com/office/drawing/2014/main" id="{8C757514-4039-959B-8CBB-B9CC2D42BC3E}"/>
              </a:ext>
            </a:extLst>
          </p:cNvPr>
          <p:cNvSpPr>
            <a:spLocks noGrp="1"/>
          </p:cNvSpPr>
          <p:nvPr>
            <p:ph type="sldNum" sz="quarter" idx="12"/>
          </p:nvPr>
        </p:nvSpPr>
        <p:spPr/>
        <p:txBody>
          <a:bodyPr/>
          <a:lstStyle/>
          <a:p>
            <a:fld id="{FBC7A862-7147-4493-B488-4E46DC49905D}" type="slidenum">
              <a:rPr lang="de-DE" smtClean="0"/>
              <a:t>38</a:t>
            </a:fld>
            <a:endParaRPr lang="de-DE"/>
          </a:p>
        </p:txBody>
      </p:sp>
    </p:spTree>
    <p:extLst>
      <p:ext uri="{BB962C8B-B14F-4D97-AF65-F5344CB8AC3E}">
        <p14:creationId xmlns:p14="http://schemas.microsoft.com/office/powerpoint/2010/main" val="17953068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E320C6-4B24-0D1D-FE02-B43971D857C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DE2D234-A5EB-E3AF-E815-89C612508FF0}"/>
              </a:ext>
            </a:extLst>
          </p:cNvPr>
          <p:cNvSpPr>
            <a:spLocks noGrp="1"/>
          </p:cNvSpPr>
          <p:nvPr>
            <p:ph type="title"/>
          </p:nvPr>
        </p:nvSpPr>
        <p:spPr/>
        <p:txBody>
          <a:bodyPr/>
          <a:lstStyle/>
          <a:p>
            <a:r>
              <a:rPr lang="en-US">
                <a:solidFill>
                  <a:srgbClr val="000000"/>
                </a:solidFill>
              </a:rPr>
              <a:t>4. Distribution Point Accessibility </a:t>
            </a:r>
            <a:endParaRPr lang="en-IN"/>
          </a:p>
        </p:txBody>
      </p:sp>
      <p:sp>
        <p:nvSpPr>
          <p:cNvPr id="3" name="Inhaltsplatzhalter 2">
            <a:extLst>
              <a:ext uri="{FF2B5EF4-FFF2-40B4-BE49-F238E27FC236}">
                <a16:creationId xmlns:a16="http://schemas.microsoft.com/office/drawing/2014/main" id="{AE26A03B-70D8-8F62-860D-DC062DF13192}"/>
              </a:ext>
            </a:extLst>
          </p:cNvPr>
          <p:cNvSpPr>
            <a:spLocks noGrp="1"/>
          </p:cNvSpPr>
          <p:nvPr>
            <p:ph idx="1"/>
          </p:nvPr>
        </p:nvSpPr>
        <p:spPr>
          <a:xfrm>
            <a:off x="838200" y="1578635"/>
            <a:ext cx="10515600" cy="1455022"/>
          </a:xfrm>
        </p:spPr>
        <p:txBody>
          <a:bodyPr/>
          <a:lstStyle/>
          <a:p>
            <a:pPr marL="50800" lvl="0" indent="0" algn="ctr">
              <a:buSzPts val="2800"/>
              <a:buNone/>
            </a:pPr>
            <a:r>
              <a:rPr lang="en-IN"/>
              <a:t>People with disabilities must be able to reach, lift, identify, understand, and collect food or cash entitlements without physical strain, danger, confusion, exploitation, or discrimination.</a:t>
            </a:r>
          </a:p>
        </p:txBody>
      </p:sp>
      <p:pic>
        <p:nvPicPr>
          <p:cNvPr id="7" name="Grafik 6" descr="Two photographs displayed side by side. The left photograph shows several people gathered around food commodities placed on a blue tarpaulin on the ground. Sacks of supplies are stacked nearby, and one person is standing with crutches. The right photograph shows people distributing food items and measuring portions next to sacks and containers. A wheelchair user is positioned beside the distribution area while other people are seated or standing nearby. Both photographs are set outdoors at a humanitarian assistance distribution site.">
            <a:extLst>
              <a:ext uri="{FF2B5EF4-FFF2-40B4-BE49-F238E27FC236}">
                <a16:creationId xmlns:a16="http://schemas.microsoft.com/office/drawing/2014/main" id="{1A04F8FF-597E-E1CB-7B35-46424822B0BB}"/>
              </a:ext>
            </a:extLst>
          </p:cNvPr>
          <p:cNvPicPr>
            <a:picLocks noChangeAspect="1"/>
          </p:cNvPicPr>
          <p:nvPr/>
        </p:nvPicPr>
        <p:blipFill>
          <a:blip r:embed="rId3"/>
          <a:stretch>
            <a:fillRect/>
          </a:stretch>
        </p:blipFill>
        <p:spPr>
          <a:xfrm>
            <a:off x="1775809" y="3515420"/>
            <a:ext cx="8640381" cy="2086266"/>
          </a:xfrm>
          <a:prstGeom prst="rect">
            <a:avLst/>
          </a:prstGeom>
        </p:spPr>
      </p:pic>
      <p:sp>
        <p:nvSpPr>
          <p:cNvPr id="4" name="Foliennummernplatzhalter 3">
            <a:extLst>
              <a:ext uri="{FF2B5EF4-FFF2-40B4-BE49-F238E27FC236}">
                <a16:creationId xmlns:a16="http://schemas.microsoft.com/office/drawing/2014/main" id="{7E827396-2687-5541-353B-1FFC1DC46C4E}"/>
              </a:ext>
            </a:extLst>
          </p:cNvPr>
          <p:cNvSpPr>
            <a:spLocks noGrp="1"/>
          </p:cNvSpPr>
          <p:nvPr>
            <p:ph type="sldNum" sz="quarter" idx="12"/>
          </p:nvPr>
        </p:nvSpPr>
        <p:spPr/>
        <p:txBody>
          <a:bodyPr/>
          <a:lstStyle/>
          <a:p>
            <a:fld id="{FBC7A862-7147-4493-B488-4E46DC49905D}" type="slidenum">
              <a:rPr lang="de-DE" smtClean="0"/>
              <a:t>39</a:t>
            </a:fld>
            <a:endParaRPr lang="de-DE"/>
          </a:p>
        </p:txBody>
      </p:sp>
    </p:spTree>
    <p:extLst>
      <p:ext uri="{BB962C8B-B14F-4D97-AF65-F5344CB8AC3E}">
        <p14:creationId xmlns:p14="http://schemas.microsoft.com/office/powerpoint/2010/main" val="201939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541405-2026-454D-C64C-42F1EE5C3F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11F3AEE-DF5F-E684-B382-0D4103A71384}"/>
              </a:ext>
            </a:extLst>
          </p:cNvPr>
          <p:cNvSpPr>
            <a:spLocks noGrp="1"/>
          </p:cNvSpPr>
          <p:nvPr>
            <p:ph type="title"/>
          </p:nvPr>
        </p:nvSpPr>
        <p:spPr>
          <a:xfrm>
            <a:off x="829199" y="457200"/>
            <a:ext cx="5266801" cy="1085850"/>
          </a:xfrm>
          <a:solidFill>
            <a:srgbClr val="0070C0"/>
          </a:solidFill>
        </p:spPr>
        <p:txBody>
          <a:bodyPr anchor="ctr">
            <a:normAutofit/>
          </a:bodyPr>
          <a:lstStyle/>
          <a:p>
            <a:r>
              <a:rPr lang="en-IN" sz="2800" noProof="0">
                <a:solidFill>
                  <a:schemeClr val="lt1"/>
                </a:solidFill>
                <a:latin typeface="Arial"/>
                <a:ea typeface="Arial"/>
                <a:cs typeface="Arial"/>
                <a:sym typeface="Arial"/>
              </a:rPr>
              <a:t>Phase 4 – </a:t>
            </a:r>
            <a:br>
              <a:rPr lang="en-IN" sz="2800" noProof="0">
                <a:solidFill>
                  <a:schemeClr val="lt1"/>
                </a:solidFill>
                <a:latin typeface="Arial"/>
                <a:ea typeface="Arial"/>
                <a:cs typeface="Arial"/>
                <a:sym typeface="Arial"/>
              </a:rPr>
            </a:br>
            <a:r>
              <a:rPr lang="en-IN" sz="2800" noProof="0">
                <a:solidFill>
                  <a:schemeClr val="lt1"/>
                </a:solidFill>
                <a:latin typeface="Arial"/>
                <a:ea typeface="Arial"/>
                <a:cs typeface="Arial"/>
                <a:sym typeface="Arial"/>
              </a:rPr>
              <a:t>Leave No One Behind!</a:t>
            </a:r>
            <a:endParaRPr lang="en-IN" sz="2800" noProof="0">
              <a:solidFill>
                <a:schemeClr val="bg1"/>
              </a:solidFill>
            </a:endParaRPr>
          </a:p>
        </p:txBody>
      </p:sp>
      <p:sp>
        <p:nvSpPr>
          <p:cNvPr id="3" name="Content Placeholder 2">
            <a:extLst>
              <a:ext uri="{FF2B5EF4-FFF2-40B4-BE49-F238E27FC236}">
                <a16:creationId xmlns:a16="http://schemas.microsoft.com/office/drawing/2014/main" id="{8CDC0311-D31A-E25B-C207-5F772ADD1CF1}"/>
              </a:ext>
              <a:ext uri="{C183D7F6-B498-43B3-948B-1728B52AA6E4}">
                <adec:decorative xmlns:adec="http://schemas.microsoft.com/office/drawing/2017/decorative" val="0"/>
              </a:ext>
            </a:extLst>
          </p:cNvPr>
          <p:cNvSpPr>
            <a:spLocks noGrp="1"/>
          </p:cNvSpPr>
          <p:nvPr>
            <p:ph idx="1"/>
          </p:nvPr>
        </p:nvSpPr>
        <p:spPr>
          <a:xfrm>
            <a:off x="6286500" y="457200"/>
            <a:ext cx="5068888" cy="5899149"/>
          </a:xfrm>
          <a:solidFill>
            <a:srgbClr val="0070C0"/>
          </a:solidFill>
        </p:spPr>
        <p:txBody>
          <a:bodyPr rIns="540000" anchor="ctr">
            <a:normAutofit fontScale="92500" lnSpcReduction="20000"/>
          </a:bodyPr>
          <a:lstStyle/>
          <a:p>
            <a:pPr marL="400050" lvl="0" indent="-317500">
              <a:lnSpc>
                <a:spcPct val="150000"/>
              </a:lnSpc>
              <a:spcAft>
                <a:spcPts val="600"/>
              </a:spcAft>
              <a:buClr>
                <a:schemeClr val="lt1"/>
              </a:buClr>
              <a:buSzPts val="2000"/>
              <a:buFont typeface="Arial"/>
              <a:buChar char="•"/>
            </a:pPr>
            <a:r>
              <a:rPr lang="en-IN" sz="2000" noProof="0">
                <a:solidFill>
                  <a:schemeClr val="lt1"/>
                </a:solidFill>
                <a:sym typeface="Arial"/>
              </a:rPr>
              <a:t>“Phase 4 - </a:t>
            </a:r>
            <a:r>
              <a:rPr lang="en-IN" sz="2000" noProof="0">
                <a:solidFill>
                  <a:schemeClr val="lt1"/>
                </a:solidFill>
              </a:rPr>
              <a:t>Leave No One Behind!” </a:t>
            </a:r>
            <a:r>
              <a:rPr lang="en-IN" sz="2000" noProof="0">
                <a:solidFill>
                  <a:schemeClr val="lt1"/>
                </a:solidFill>
                <a:sym typeface="Arial"/>
              </a:rPr>
              <a:t>(2025-2027) enhances the uptake of the IASC Guidelines on the Inclusion of Persons with Disabilities for lasting impact through localization, uptake and side-scaling in six countries in East and West Africa and on global level.</a:t>
            </a:r>
          </a:p>
          <a:p>
            <a:pPr marL="400050" indent="-317500">
              <a:lnSpc>
                <a:spcPct val="150000"/>
              </a:lnSpc>
              <a:buClr>
                <a:schemeClr val="lt1"/>
              </a:buClr>
              <a:buSzPts val="2000"/>
              <a:buFont typeface="Arial"/>
              <a:buChar char="•"/>
            </a:pPr>
            <a:r>
              <a:rPr lang="en-IN" sz="2000" noProof="0">
                <a:solidFill>
                  <a:schemeClr val="lt1"/>
                </a:solidFill>
              </a:rPr>
              <a:t>Funded by the German Federal Foreign Office and implemented by Handicap International and CBM International in collaboration with the International Disability Alliance and the African Disability Forum.</a:t>
            </a:r>
          </a:p>
          <a:p>
            <a:pPr marL="400050" lvl="0" indent="-342900">
              <a:lnSpc>
                <a:spcPct val="115000"/>
              </a:lnSpc>
              <a:spcBef>
                <a:spcPts val="0"/>
              </a:spcBef>
              <a:spcAft>
                <a:spcPts val="1200"/>
              </a:spcAft>
              <a:buClr>
                <a:schemeClr val="lt1"/>
              </a:buClr>
              <a:buSzPts val="2400"/>
              <a:buFont typeface="Arial"/>
              <a:buChar char="•"/>
              <a:tabLst>
                <a:tab pos="4489450" algn="l"/>
              </a:tabLst>
            </a:pPr>
            <a:endParaRPr lang="en-IN" sz="2000" noProof="0">
              <a:solidFill>
                <a:schemeClr val="bg1"/>
              </a:solidFill>
            </a:endParaRPr>
          </a:p>
        </p:txBody>
      </p:sp>
      <p:pic>
        <p:nvPicPr>
          <p:cNvPr id="6" name="Picture 5">
            <a:extLst>
              <a:ext uri="{FF2B5EF4-FFF2-40B4-BE49-F238E27FC236}">
                <a16:creationId xmlns:a16="http://schemas.microsoft.com/office/drawing/2014/main" id="{E7916FA7-CC1D-B558-AFA6-2569F04596B1}"/>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199" y="1543050"/>
            <a:ext cx="5263625" cy="3370919"/>
          </a:xfrm>
          <a:prstGeom prst="rect">
            <a:avLst/>
          </a:prstGeom>
        </p:spPr>
      </p:pic>
      <p:sp>
        <p:nvSpPr>
          <p:cNvPr id="8" name="TextBox 7">
            <a:extLst>
              <a:ext uri="{FF2B5EF4-FFF2-40B4-BE49-F238E27FC236}">
                <a16:creationId xmlns:a16="http://schemas.microsoft.com/office/drawing/2014/main" id="{E456634A-BF41-E2D7-433D-CCD99C0F7101}"/>
              </a:ext>
            </a:extLst>
          </p:cNvPr>
          <p:cNvSpPr txBox="1"/>
          <p:nvPr/>
        </p:nvSpPr>
        <p:spPr>
          <a:xfrm>
            <a:off x="836613" y="5007173"/>
            <a:ext cx="1449388" cy="276999"/>
          </a:xfrm>
          <a:prstGeom prst="rect">
            <a:avLst/>
          </a:prstGeom>
          <a:noFill/>
        </p:spPr>
        <p:txBody>
          <a:bodyPr wrap="square" rtlCol="0">
            <a:spAutoFit/>
          </a:bodyPr>
          <a:lstStyle/>
          <a:p>
            <a:r>
              <a:rPr lang="en-IN" sz="1200" noProof="0"/>
              <a:t>Consortia partner: </a:t>
            </a:r>
          </a:p>
        </p:txBody>
      </p:sp>
      <p:grpSp>
        <p:nvGrpSpPr>
          <p:cNvPr id="25" name="Group 24" descr="Logos of Handicap International / Humanity &amp; Inclusion and CBM Christoffel-Blindenmission Christian Blind Mission">
            <a:extLst>
              <a:ext uri="{FF2B5EF4-FFF2-40B4-BE49-F238E27FC236}">
                <a16:creationId xmlns:a16="http://schemas.microsoft.com/office/drawing/2014/main" id="{2722C72B-41F0-5AAC-3546-7051F46ECC3C}"/>
              </a:ext>
            </a:extLst>
          </p:cNvPr>
          <p:cNvGrpSpPr/>
          <p:nvPr/>
        </p:nvGrpSpPr>
        <p:grpSpPr>
          <a:xfrm>
            <a:off x="829199" y="5314950"/>
            <a:ext cx="1151031" cy="1397283"/>
            <a:chOff x="829199" y="5314950"/>
            <a:chExt cx="1151031" cy="1397283"/>
          </a:xfrm>
        </p:grpSpPr>
        <p:pic>
          <p:nvPicPr>
            <p:cNvPr id="9" name="Picture 8" descr="Handicap International / Humanity &amp; Inclusion logo.">
              <a:extLst>
                <a:ext uri="{FF2B5EF4-FFF2-40B4-BE49-F238E27FC236}">
                  <a16:creationId xmlns:a16="http://schemas.microsoft.com/office/drawing/2014/main" id="{6C7B68ED-5193-9D7A-2740-55CD0CCCCE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9057" y="5314950"/>
              <a:ext cx="1061173" cy="598707"/>
            </a:xfrm>
            <a:prstGeom prst="rect">
              <a:avLst/>
            </a:prstGeom>
          </p:spPr>
        </p:pic>
        <p:pic>
          <p:nvPicPr>
            <p:cNvPr id="12" name="Picture 11">
              <a:extLst>
                <a:ext uri="{FF2B5EF4-FFF2-40B4-BE49-F238E27FC236}">
                  <a16:creationId xmlns:a16="http://schemas.microsoft.com/office/drawing/2014/main" id="{3909E3ED-9C32-75F5-3921-25E81732B2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9199" y="5913657"/>
              <a:ext cx="1121078" cy="798576"/>
            </a:xfrm>
            <a:prstGeom prst="rect">
              <a:avLst/>
            </a:prstGeom>
          </p:spPr>
        </p:pic>
      </p:grpSp>
      <p:sp>
        <p:nvSpPr>
          <p:cNvPr id="18" name="TextBox 17">
            <a:extLst>
              <a:ext uri="{FF2B5EF4-FFF2-40B4-BE49-F238E27FC236}">
                <a16:creationId xmlns:a16="http://schemas.microsoft.com/office/drawing/2014/main" id="{C9CE24F2-1D0C-B0C5-EB3B-DDF708685C7D}"/>
              </a:ext>
            </a:extLst>
          </p:cNvPr>
          <p:cNvSpPr txBox="1"/>
          <p:nvPr/>
        </p:nvSpPr>
        <p:spPr>
          <a:xfrm>
            <a:off x="2469129" y="5007173"/>
            <a:ext cx="1695024" cy="276999"/>
          </a:xfrm>
          <a:prstGeom prst="rect">
            <a:avLst/>
          </a:prstGeom>
          <a:noFill/>
        </p:spPr>
        <p:txBody>
          <a:bodyPr wrap="square" rtlCol="0">
            <a:spAutoFit/>
          </a:bodyPr>
          <a:lstStyle/>
          <a:p>
            <a:r>
              <a:rPr lang="en-IN" sz="1200" noProof="0"/>
              <a:t>In collaboration with:</a:t>
            </a:r>
          </a:p>
        </p:txBody>
      </p:sp>
      <p:grpSp>
        <p:nvGrpSpPr>
          <p:cNvPr id="26" name="Group 25" descr="Logos of International Disability Alliance and African Disability Forum">
            <a:extLst>
              <a:ext uri="{FF2B5EF4-FFF2-40B4-BE49-F238E27FC236}">
                <a16:creationId xmlns:a16="http://schemas.microsoft.com/office/drawing/2014/main" id="{B74FDF77-AF89-A424-D031-911002D80E32}"/>
              </a:ext>
            </a:extLst>
          </p:cNvPr>
          <p:cNvGrpSpPr/>
          <p:nvPr/>
        </p:nvGrpSpPr>
        <p:grpSpPr>
          <a:xfrm>
            <a:off x="2469129" y="5314950"/>
            <a:ext cx="1206125" cy="1273812"/>
            <a:chOff x="2469129" y="5314950"/>
            <a:chExt cx="1206125" cy="1273812"/>
          </a:xfrm>
        </p:grpSpPr>
        <p:pic>
          <p:nvPicPr>
            <p:cNvPr id="15" name="Picture 14">
              <a:extLst>
                <a:ext uri="{FF2B5EF4-FFF2-40B4-BE49-F238E27FC236}">
                  <a16:creationId xmlns:a16="http://schemas.microsoft.com/office/drawing/2014/main" id="{C423E8D3-984F-B580-AF3C-BA3D075ECD0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469129" y="5314950"/>
              <a:ext cx="1206125" cy="598707"/>
            </a:xfrm>
            <a:prstGeom prst="rect">
              <a:avLst/>
            </a:prstGeom>
          </p:spPr>
        </p:pic>
        <p:pic>
          <p:nvPicPr>
            <p:cNvPr id="17" name="Picture 16" descr="African Disabiltiy Forum logo.">
              <a:extLst>
                <a:ext uri="{FF2B5EF4-FFF2-40B4-BE49-F238E27FC236}">
                  <a16:creationId xmlns:a16="http://schemas.microsoft.com/office/drawing/2014/main" id="{6BCFB1C1-F447-D3EB-5619-F91A8987805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541606" y="6040069"/>
              <a:ext cx="1061173" cy="548693"/>
            </a:xfrm>
            <a:prstGeom prst="rect">
              <a:avLst/>
            </a:prstGeom>
          </p:spPr>
        </p:pic>
      </p:grpSp>
      <p:sp>
        <p:nvSpPr>
          <p:cNvPr id="22" name="TextBox 21">
            <a:extLst>
              <a:ext uri="{FF2B5EF4-FFF2-40B4-BE49-F238E27FC236}">
                <a16:creationId xmlns:a16="http://schemas.microsoft.com/office/drawing/2014/main" id="{9E18F89F-72B8-DB73-E8AD-7F663C7E18F4}"/>
              </a:ext>
            </a:extLst>
          </p:cNvPr>
          <p:cNvSpPr txBox="1"/>
          <p:nvPr/>
        </p:nvSpPr>
        <p:spPr>
          <a:xfrm>
            <a:off x="4438385" y="5007173"/>
            <a:ext cx="1449388" cy="276999"/>
          </a:xfrm>
          <a:prstGeom prst="rect">
            <a:avLst/>
          </a:prstGeom>
          <a:noFill/>
        </p:spPr>
        <p:txBody>
          <a:bodyPr wrap="square" rtlCol="0">
            <a:spAutoFit/>
          </a:bodyPr>
          <a:lstStyle/>
          <a:p>
            <a:r>
              <a:rPr lang="en-IN" sz="1200" noProof="0"/>
              <a:t>Funded by:</a:t>
            </a:r>
          </a:p>
        </p:txBody>
      </p:sp>
      <p:pic>
        <p:nvPicPr>
          <p:cNvPr id="24" name="Picture 23" descr="Logo of German Humanitarian Assistance.">
            <a:extLst>
              <a:ext uri="{FF2B5EF4-FFF2-40B4-BE49-F238E27FC236}">
                <a16:creationId xmlns:a16="http://schemas.microsoft.com/office/drawing/2014/main" id="{358D5ED0-AB12-05CA-3847-6BF554BC479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88182" y="5314950"/>
            <a:ext cx="947737" cy="690268"/>
          </a:xfrm>
          <a:prstGeom prst="rect">
            <a:avLst/>
          </a:prstGeom>
        </p:spPr>
      </p:pic>
      <p:sp>
        <p:nvSpPr>
          <p:cNvPr id="4" name="Foliennummernplatzhalter 3">
            <a:extLst>
              <a:ext uri="{FF2B5EF4-FFF2-40B4-BE49-F238E27FC236}">
                <a16:creationId xmlns:a16="http://schemas.microsoft.com/office/drawing/2014/main" id="{8C7B8F9A-FCAD-3193-C090-072CC64645E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4</a:t>
            </a:fld>
            <a:endParaRPr lang="en-US"/>
          </a:p>
        </p:txBody>
      </p:sp>
    </p:spTree>
    <p:extLst>
      <p:ext uri="{BB962C8B-B14F-4D97-AF65-F5344CB8AC3E}">
        <p14:creationId xmlns:p14="http://schemas.microsoft.com/office/powerpoint/2010/main" val="29601599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CCD66C-4DCD-CDB1-5826-87159DBB5B0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E259C67-194E-5682-7F9F-F5E68A98FCA7}"/>
              </a:ext>
            </a:extLst>
          </p:cNvPr>
          <p:cNvSpPr>
            <a:spLocks noGrp="1"/>
          </p:cNvSpPr>
          <p:nvPr>
            <p:ph type="title"/>
          </p:nvPr>
        </p:nvSpPr>
        <p:spPr/>
        <p:txBody>
          <a:bodyPr/>
          <a:lstStyle/>
          <a:p>
            <a:r>
              <a:rPr lang="en-US"/>
              <a:t>5. Accessible </a:t>
            </a:r>
            <a:r>
              <a:rPr lang="en-US">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lc="http://schemas.openxmlformats.org/drawingml/2006/lockedCanvas" textRoundtripDataId="7"/>
                  </a:ext>
                </a:extLst>
              </a:rPr>
              <a:t>WASH </a:t>
            </a:r>
            <a:r>
              <a:rPr lang="en-US"/>
              <a:t>&amp; Support Services</a:t>
            </a:r>
            <a:endParaRPr lang="en-IN"/>
          </a:p>
        </p:txBody>
      </p:sp>
      <p:sp>
        <p:nvSpPr>
          <p:cNvPr id="3" name="Inhaltsplatzhalter 2">
            <a:extLst>
              <a:ext uri="{FF2B5EF4-FFF2-40B4-BE49-F238E27FC236}">
                <a16:creationId xmlns:a16="http://schemas.microsoft.com/office/drawing/2014/main" id="{8AE0D96E-3FCF-1477-6D43-7C5BEB9683D9}"/>
              </a:ext>
            </a:extLst>
          </p:cNvPr>
          <p:cNvSpPr>
            <a:spLocks noGrp="1"/>
          </p:cNvSpPr>
          <p:nvPr>
            <p:ph idx="1"/>
          </p:nvPr>
        </p:nvSpPr>
        <p:spPr>
          <a:xfrm>
            <a:off x="838200" y="1578635"/>
            <a:ext cx="10515600" cy="1455022"/>
          </a:xfrm>
        </p:spPr>
        <p:txBody>
          <a:bodyPr/>
          <a:lstStyle/>
          <a:p>
            <a:pPr marL="50800" lvl="0" indent="0" algn="ctr">
              <a:buSzPts val="2800"/>
              <a:buNone/>
            </a:pPr>
            <a:r>
              <a:rPr lang="en-IN"/>
              <a:t>People with disabilities must be able to reach, lift, identify, understand, and collect food or cash entitlements without physical strain, danger, confusion, exploitation, or discrimination.</a:t>
            </a:r>
          </a:p>
        </p:txBody>
      </p:sp>
      <p:pic>
        <p:nvPicPr>
          <p:cNvPr id="7" name="Grafik 6" descr="2 photographs showing two outdoor scenes side by side: the left side features a dirt pathway lined with stones leading to a small building with two blue doors, surrounded by dry vegetation. The right side depicts a solitary grave with a white headstone amidst overgrown plants and a partly cloudy sky in the background.">
            <a:extLst>
              <a:ext uri="{FF2B5EF4-FFF2-40B4-BE49-F238E27FC236}">
                <a16:creationId xmlns:a16="http://schemas.microsoft.com/office/drawing/2014/main" id="{8FB0F496-D386-7F44-E340-C0130F979311}"/>
              </a:ext>
            </a:extLst>
          </p:cNvPr>
          <p:cNvPicPr>
            <a:picLocks noChangeAspect="1"/>
          </p:cNvPicPr>
          <p:nvPr/>
        </p:nvPicPr>
        <p:blipFill>
          <a:blip r:embed="rId3"/>
          <a:stretch>
            <a:fillRect/>
          </a:stretch>
        </p:blipFill>
        <p:spPr>
          <a:xfrm>
            <a:off x="1799625" y="3564786"/>
            <a:ext cx="8592749" cy="2362530"/>
          </a:xfrm>
          <a:prstGeom prst="rect">
            <a:avLst/>
          </a:prstGeom>
        </p:spPr>
      </p:pic>
      <p:sp>
        <p:nvSpPr>
          <p:cNvPr id="4" name="Foliennummernplatzhalter 3">
            <a:extLst>
              <a:ext uri="{FF2B5EF4-FFF2-40B4-BE49-F238E27FC236}">
                <a16:creationId xmlns:a16="http://schemas.microsoft.com/office/drawing/2014/main" id="{A2EE4AC2-20DC-B4AF-0E0A-850EC3497F3C}"/>
              </a:ext>
            </a:extLst>
          </p:cNvPr>
          <p:cNvSpPr>
            <a:spLocks noGrp="1"/>
          </p:cNvSpPr>
          <p:nvPr>
            <p:ph type="sldNum" sz="quarter" idx="12"/>
          </p:nvPr>
        </p:nvSpPr>
        <p:spPr/>
        <p:txBody>
          <a:bodyPr/>
          <a:lstStyle/>
          <a:p>
            <a:fld id="{FBC7A862-7147-4493-B488-4E46DC49905D}" type="slidenum">
              <a:rPr lang="de-DE" smtClean="0"/>
              <a:t>40</a:t>
            </a:fld>
            <a:endParaRPr lang="de-DE"/>
          </a:p>
        </p:txBody>
      </p:sp>
    </p:spTree>
    <p:extLst>
      <p:ext uri="{BB962C8B-B14F-4D97-AF65-F5344CB8AC3E}">
        <p14:creationId xmlns:p14="http://schemas.microsoft.com/office/powerpoint/2010/main" val="2822004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6BA1C0-422A-F072-A7FF-65781C5C5E2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B3FE599-BA7A-40D8-BF80-52F997818879}"/>
              </a:ext>
            </a:extLst>
          </p:cNvPr>
          <p:cNvSpPr>
            <a:spLocks noGrp="1"/>
          </p:cNvSpPr>
          <p:nvPr>
            <p:ph type="title"/>
          </p:nvPr>
        </p:nvSpPr>
        <p:spPr/>
        <p:txBody>
          <a:bodyPr>
            <a:normAutofit/>
          </a:bodyPr>
          <a:lstStyle/>
          <a:p>
            <a:r>
              <a:rPr lang="en-US">
                <a:solidFill>
                  <a:srgbClr val="000000"/>
                </a:solidFill>
              </a:rPr>
              <a:t>6. Signage &amp; Wayfinding Inside the Compound </a:t>
            </a:r>
            <a:endParaRPr lang="en-IN"/>
          </a:p>
        </p:txBody>
      </p:sp>
      <p:sp>
        <p:nvSpPr>
          <p:cNvPr id="3" name="Inhaltsplatzhalter 2">
            <a:extLst>
              <a:ext uri="{FF2B5EF4-FFF2-40B4-BE49-F238E27FC236}">
                <a16:creationId xmlns:a16="http://schemas.microsoft.com/office/drawing/2014/main" id="{B391E7A5-5FD6-3299-6144-F7FE45CF324E}"/>
              </a:ext>
            </a:extLst>
          </p:cNvPr>
          <p:cNvSpPr>
            <a:spLocks noGrp="1"/>
          </p:cNvSpPr>
          <p:nvPr>
            <p:ph idx="1"/>
          </p:nvPr>
        </p:nvSpPr>
        <p:spPr>
          <a:xfrm>
            <a:off x="838200" y="1578635"/>
            <a:ext cx="10515600" cy="1455022"/>
          </a:xfrm>
        </p:spPr>
        <p:txBody>
          <a:bodyPr/>
          <a:lstStyle/>
          <a:p>
            <a:pPr marL="50800" lvl="0" indent="0" algn="ctr">
              <a:buSzPts val="2800"/>
              <a:buNone/>
            </a:pPr>
            <a:r>
              <a:rPr lang="en-IN"/>
              <a:t>People with disabilities must be able to reach, lift, identify, understand, and collect food or cash entitlements without physical strain, danger, confusion, exploitation, or discrimination.</a:t>
            </a:r>
          </a:p>
        </p:txBody>
      </p:sp>
      <p:pic>
        <p:nvPicPr>
          <p:cNvPr id="7" name="Grafik 6" descr="Two photographs displayed side by side. The left photograph shows a single-story building with an entrance ramp leading to an open doorway. Blue directional arrows and painted accessibility symbols are visible on the ground and wall near the entrance. Several signs are mounted on the building's exterior, and a few people are standing nearby. The right photograph shows a printed poster titled 'Food Distribution Process Flow.' The poster contains a step-by-step illustrated diagram with arrows connecting different stages of a food distribution process, including registration, verification, collection, quality control, and a help desk.">
            <a:extLst>
              <a:ext uri="{FF2B5EF4-FFF2-40B4-BE49-F238E27FC236}">
                <a16:creationId xmlns:a16="http://schemas.microsoft.com/office/drawing/2014/main" id="{D1F1343F-063E-8F6A-91AC-E63CC6F2D8AE}"/>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1761520" y="3429000"/>
            <a:ext cx="8668960" cy="2324424"/>
          </a:xfrm>
          <a:prstGeom prst="rect">
            <a:avLst/>
          </a:prstGeom>
        </p:spPr>
      </p:pic>
      <p:sp>
        <p:nvSpPr>
          <p:cNvPr id="4" name="Foliennummernplatzhalter 3">
            <a:extLst>
              <a:ext uri="{FF2B5EF4-FFF2-40B4-BE49-F238E27FC236}">
                <a16:creationId xmlns:a16="http://schemas.microsoft.com/office/drawing/2014/main" id="{B8116D67-4877-5F38-6162-C3CD92FF1444}"/>
              </a:ext>
            </a:extLst>
          </p:cNvPr>
          <p:cNvSpPr>
            <a:spLocks noGrp="1"/>
          </p:cNvSpPr>
          <p:nvPr>
            <p:ph type="sldNum" sz="quarter" idx="12"/>
          </p:nvPr>
        </p:nvSpPr>
        <p:spPr/>
        <p:txBody>
          <a:bodyPr/>
          <a:lstStyle/>
          <a:p>
            <a:fld id="{FBC7A862-7147-4493-B488-4E46DC49905D}" type="slidenum">
              <a:rPr lang="de-DE" smtClean="0"/>
              <a:t>41</a:t>
            </a:fld>
            <a:endParaRPr lang="de-DE"/>
          </a:p>
        </p:txBody>
      </p:sp>
    </p:spTree>
    <p:extLst>
      <p:ext uri="{BB962C8B-B14F-4D97-AF65-F5344CB8AC3E}">
        <p14:creationId xmlns:p14="http://schemas.microsoft.com/office/powerpoint/2010/main" val="270535805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65D742B-6A13-38F2-56C5-33343948192F}"/>
              </a:ext>
            </a:extLst>
          </p:cNvPr>
          <p:cNvSpPr>
            <a:spLocks noGrp="1"/>
          </p:cNvSpPr>
          <p:nvPr>
            <p:ph type="title"/>
          </p:nvPr>
        </p:nvSpPr>
        <p:spPr/>
        <p:txBody>
          <a:bodyPr>
            <a:normAutofit/>
          </a:bodyPr>
          <a:lstStyle/>
          <a:p>
            <a:r>
              <a:rPr lang="en-US">
                <a:solidFill>
                  <a:srgbClr val="000000"/>
                </a:solidFill>
              </a:rPr>
              <a:t>Phase 3 - After Distributions</a:t>
            </a:r>
            <a:endParaRPr lang="en-IN"/>
          </a:p>
        </p:txBody>
      </p:sp>
      <p:sp>
        <p:nvSpPr>
          <p:cNvPr id="3" name="Inhaltsplatzhalter 2">
            <a:extLst>
              <a:ext uri="{FF2B5EF4-FFF2-40B4-BE49-F238E27FC236}">
                <a16:creationId xmlns:a16="http://schemas.microsoft.com/office/drawing/2014/main" id="{3F4594FE-2AAB-CA9D-5D9D-0B044F7C00E6}"/>
              </a:ext>
            </a:extLst>
          </p:cNvPr>
          <p:cNvSpPr>
            <a:spLocks noGrp="1"/>
          </p:cNvSpPr>
          <p:nvPr>
            <p:ph idx="1"/>
          </p:nvPr>
        </p:nvSpPr>
        <p:spPr>
          <a:xfrm>
            <a:off x="838200" y="1578635"/>
            <a:ext cx="10515600" cy="1455022"/>
          </a:xfrm>
        </p:spPr>
        <p:txBody>
          <a:bodyPr/>
          <a:lstStyle/>
          <a:p>
            <a:pPr marL="0" lvl="0" indent="0">
              <a:buSzPts val="2800"/>
              <a:buNone/>
            </a:pPr>
            <a:r>
              <a:rPr lang="en-IN" b="1">
                <a:highlight>
                  <a:srgbClr val="FFFF00"/>
                </a:highlight>
              </a:rPr>
              <a:t>Focus: USE (at home)</a:t>
            </a:r>
            <a:endParaRPr lang="en-IN"/>
          </a:p>
          <a:p>
            <a:pPr marL="50800" lvl="0" indent="0">
              <a:buSzPts val="2800"/>
              <a:buNone/>
            </a:pPr>
            <a:r>
              <a:rPr lang="en-IN"/>
              <a:t>This phase is about whether people with disabilities can even access the opportunity to receive food.</a:t>
            </a:r>
          </a:p>
        </p:txBody>
      </p:sp>
      <p:sp>
        <p:nvSpPr>
          <p:cNvPr id="6" name="Textfeld 5">
            <a:extLst>
              <a:ext uri="{FF2B5EF4-FFF2-40B4-BE49-F238E27FC236}">
                <a16:creationId xmlns:a16="http://schemas.microsoft.com/office/drawing/2014/main" id="{C5B31251-1FD8-8A75-095E-75A9D1644820}"/>
              </a:ext>
            </a:extLst>
          </p:cNvPr>
          <p:cNvSpPr txBox="1"/>
          <p:nvPr/>
        </p:nvSpPr>
        <p:spPr>
          <a:xfrm>
            <a:off x="838199" y="3188934"/>
            <a:ext cx="8703833" cy="2028248"/>
          </a:xfrm>
          <a:prstGeom prst="rect">
            <a:avLst/>
          </a:prstGeom>
          <a:noFill/>
        </p:spPr>
        <p:txBody>
          <a:bodyPr wrap="square">
            <a:spAutoFit/>
          </a:bodyPr>
          <a:lstStyle/>
          <a:p>
            <a:pPr marL="565150" marR="0" lvl="0" indent="-514350" algn="l" rtl="0">
              <a:lnSpc>
                <a:spcPct val="90000"/>
              </a:lnSpc>
              <a:spcBef>
                <a:spcPts val="1000"/>
              </a:spcBef>
              <a:spcAft>
                <a:spcPts val="0"/>
              </a:spcAft>
              <a:buClr>
                <a:schemeClr val="dk1"/>
              </a:buClr>
              <a:buSzPts val="2800"/>
              <a:buFont typeface="+mj-lt"/>
              <a:buAutoNum type="arabicPeriod"/>
            </a:pPr>
            <a:r>
              <a:rPr lang="en-US" sz="2800" b="0" i="0" u="none" strike="noStrike" cap="none">
                <a:solidFill>
                  <a:schemeClr val="dk1"/>
                </a:solidFill>
                <a:latin typeface="Arial"/>
                <a:ea typeface="Arial"/>
                <a:cs typeface="Arial"/>
                <a:sym typeface="Arial"/>
              </a:rPr>
              <a:t>Post-Distribution Transportation Support</a:t>
            </a:r>
            <a:endParaRPr lang="en-US" sz="1400" b="0" i="0" u="none" strike="noStrike" cap="none">
              <a:solidFill>
                <a:srgbClr val="000000"/>
              </a:solidFill>
              <a:latin typeface="Arial"/>
              <a:ea typeface="Arial"/>
              <a:cs typeface="Arial"/>
              <a:sym typeface="Arial"/>
            </a:endParaRPr>
          </a:p>
          <a:p>
            <a:pPr marL="565150" marR="0" lvl="0" indent="-514350" algn="l" rtl="0">
              <a:lnSpc>
                <a:spcPct val="90000"/>
              </a:lnSpc>
              <a:spcBef>
                <a:spcPts val="1000"/>
              </a:spcBef>
              <a:spcAft>
                <a:spcPts val="0"/>
              </a:spcAft>
              <a:buClr>
                <a:schemeClr val="dk1"/>
              </a:buClr>
              <a:buSzPts val="2800"/>
              <a:buFont typeface="+mj-lt"/>
              <a:buAutoNum type="arabicPeriod"/>
            </a:pPr>
            <a:r>
              <a:rPr lang="en-US" sz="2800" b="0" i="0" u="none" strike="noStrike" cap="none">
                <a:solidFill>
                  <a:schemeClr val="dk1"/>
                </a:solidFill>
                <a:latin typeface="Arial"/>
                <a:ea typeface="Arial"/>
                <a:cs typeface="Arial"/>
                <a:sym typeface="Arial"/>
              </a:rPr>
              <a:t>Financial &amp; Hidden Cost Burden</a:t>
            </a:r>
            <a:endParaRPr lang="en-US" sz="1400" b="0" i="0" u="none" strike="noStrike" cap="none">
              <a:solidFill>
                <a:srgbClr val="000000"/>
              </a:solidFill>
              <a:latin typeface="Arial"/>
              <a:ea typeface="Arial"/>
              <a:cs typeface="Arial"/>
              <a:sym typeface="Arial"/>
            </a:endParaRPr>
          </a:p>
          <a:p>
            <a:pPr marL="565150" marR="0" lvl="0" indent="-514350" algn="l" rtl="0">
              <a:lnSpc>
                <a:spcPct val="90000"/>
              </a:lnSpc>
              <a:spcBef>
                <a:spcPts val="1000"/>
              </a:spcBef>
              <a:spcAft>
                <a:spcPts val="0"/>
              </a:spcAft>
              <a:buClr>
                <a:schemeClr val="dk1"/>
              </a:buClr>
              <a:buSzPts val="2800"/>
              <a:buFont typeface="+mj-lt"/>
              <a:buAutoNum type="arabicPeriod"/>
            </a:pPr>
            <a:r>
              <a:rPr lang="en-US" sz="2800" b="0" i="0" u="none" strike="noStrike" cap="none">
                <a:solidFill>
                  <a:schemeClr val="dk1"/>
                </a:solidFill>
                <a:latin typeface="Arial"/>
                <a:ea typeface="Arial"/>
                <a:cs typeface="Arial"/>
                <a:sym typeface="Arial"/>
              </a:rPr>
              <a:t>Packaging &amp; Handling Accessibility</a:t>
            </a:r>
            <a:endParaRPr lang="en-US" sz="1400" b="0" i="0" u="none" strike="noStrike" cap="none">
              <a:solidFill>
                <a:srgbClr val="000000"/>
              </a:solidFill>
              <a:latin typeface="Arial"/>
              <a:ea typeface="Arial"/>
              <a:cs typeface="Arial"/>
              <a:sym typeface="Arial"/>
            </a:endParaRPr>
          </a:p>
          <a:p>
            <a:pPr marL="565150" marR="0" lvl="0" indent="-514350" algn="l" rtl="0">
              <a:lnSpc>
                <a:spcPct val="90000"/>
              </a:lnSpc>
              <a:spcBef>
                <a:spcPts val="1000"/>
              </a:spcBef>
              <a:spcAft>
                <a:spcPts val="0"/>
              </a:spcAft>
              <a:buClr>
                <a:schemeClr val="dk1"/>
              </a:buClr>
              <a:buSzPts val="2800"/>
              <a:buFont typeface="+mj-lt"/>
              <a:buAutoNum type="arabicPeriod"/>
            </a:pPr>
            <a:r>
              <a:rPr lang="en-US" sz="2800" b="0" i="0" u="none" strike="noStrike" cap="none">
                <a:solidFill>
                  <a:schemeClr val="dk1"/>
                </a:solidFill>
                <a:latin typeface="Arial"/>
                <a:ea typeface="Arial"/>
                <a:cs typeface="Arial"/>
                <a:sym typeface="Arial"/>
              </a:rPr>
              <a:t>Household-Level Usability</a:t>
            </a:r>
            <a:endParaRPr lang="en-US" sz="1400" b="0" i="0" u="none" strike="noStrike" cap="none">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5AC27643-2756-5D7B-B967-325F073EE4CD}"/>
              </a:ext>
              <a:ext uri="{C183D7F6-B498-43B3-948B-1728B52AA6E4}">
                <adec:decorative xmlns:adec="http://schemas.microsoft.com/office/drawing/2017/decorative" val="0"/>
              </a:ext>
            </a:extLst>
          </p:cNvPr>
          <p:cNvSpPr>
            <a:spLocks noGrp="1"/>
          </p:cNvSpPr>
          <p:nvPr>
            <p:ph type="sldNum" sz="quarter" idx="12"/>
          </p:nvPr>
        </p:nvSpPr>
        <p:spPr/>
        <p:txBody>
          <a:bodyPr/>
          <a:lstStyle/>
          <a:p>
            <a:fld id="{FBC7A862-7147-4493-B488-4E46DC49905D}" type="slidenum">
              <a:rPr lang="de-DE" smtClean="0"/>
              <a:t>42</a:t>
            </a:fld>
            <a:endParaRPr lang="de-DE"/>
          </a:p>
        </p:txBody>
      </p:sp>
    </p:spTree>
    <p:extLst>
      <p:ext uri="{BB962C8B-B14F-4D97-AF65-F5344CB8AC3E}">
        <p14:creationId xmlns:p14="http://schemas.microsoft.com/office/powerpoint/2010/main" val="42112297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0DDE9E-D67D-C6D0-DC4E-0B2111B10C00}"/>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B3F31BF-25C9-F294-A320-6AA8D759A9B0}"/>
              </a:ext>
            </a:extLst>
          </p:cNvPr>
          <p:cNvSpPr>
            <a:spLocks noGrp="1"/>
          </p:cNvSpPr>
          <p:nvPr>
            <p:ph type="title"/>
          </p:nvPr>
        </p:nvSpPr>
        <p:spPr/>
        <p:txBody>
          <a:bodyPr>
            <a:normAutofit/>
          </a:bodyPr>
          <a:lstStyle/>
          <a:p>
            <a:r>
              <a:rPr lang="en-US">
                <a:solidFill>
                  <a:srgbClr val="000000"/>
                </a:solidFill>
              </a:rPr>
              <a:t>1. Post-Distribution Transportation Support</a:t>
            </a:r>
            <a:endParaRPr lang="en-IN"/>
          </a:p>
        </p:txBody>
      </p:sp>
      <p:sp>
        <p:nvSpPr>
          <p:cNvPr id="3" name="Inhaltsplatzhalter 2">
            <a:extLst>
              <a:ext uri="{FF2B5EF4-FFF2-40B4-BE49-F238E27FC236}">
                <a16:creationId xmlns:a16="http://schemas.microsoft.com/office/drawing/2014/main" id="{6F85BB35-3D5B-14A3-7A0F-1438C347881D}"/>
              </a:ext>
            </a:extLst>
          </p:cNvPr>
          <p:cNvSpPr>
            <a:spLocks noGrp="1"/>
          </p:cNvSpPr>
          <p:nvPr>
            <p:ph idx="1"/>
          </p:nvPr>
        </p:nvSpPr>
        <p:spPr>
          <a:xfrm>
            <a:off x="838200" y="1578635"/>
            <a:ext cx="10515600" cy="1455022"/>
          </a:xfrm>
        </p:spPr>
        <p:txBody>
          <a:bodyPr/>
          <a:lstStyle/>
          <a:p>
            <a:pPr marL="50800" lvl="0" indent="0" algn="ctr">
              <a:buSzPts val="2800"/>
              <a:buNone/>
            </a:pPr>
            <a:r>
              <a:rPr lang="en-IN"/>
              <a:t>People with disabilities must be able to transport their food home safely, without depending on exploitative assistance or unsafe journeys.</a:t>
            </a:r>
          </a:p>
        </p:txBody>
      </p:sp>
      <p:pic>
        <p:nvPicPr>
          <p:cNvPr id="6" name="Grafik 5" descr="Two photographs displayed side by side. The left photograph shows an outdoor distribution area with many people, a donkey carrying loaded bags, and a wheelchair user holding a container. Buildings and mountains are visible in the background. The right photograph shows a paved pathway marked with blue directional arrows and accessibility symbols. Several people, including wheelchair users and individuals pushing wheelbarrows, are moving along the pathway near a building. A sign beside the path reads 'Safe Journey Home – Transport Support Provided.">
            <a:extLst>
              <a:ext uri="{FF2B5EF4-FFF2-40B4-BE49-F238E27FC236}">
                <a16:creationId xmlns:a16="http://schemas.microsoft.com/office/drawing/2014/main" id="{90E86278-AC39-9024-C10C-74CCF58F58F9}"/>
              </a:ext>
            </a:extLst>
          </p:cNvPr>
          <p:cNvPicPr>
            <a:picLocks noChangeAspect="1"/>
          </p:cNvPicPr>
          <p:nvPr/>
        </p:nvPicPr>
        <p:blipFill>
          <a:blip r:embed="rId3"/>
          <a:stretch>
            <a:fillRect/>
          </a:stretch>
        </p:blipFill>
        <p:spPr>
          <a:xfrm>
            <a:off x="1742467" y="3265111"/>
            <a:ext cx="8707065" cy="2457793"/>
          </a:xfrm>
          <a:prstGeom prst="rect">
            <a:avLst/>
          </a:prstGeom>
        </p:spPr>
      </p:pic>
      <p:sp>
        <p:nvSpPr>
          <p:cNvPr id="4" name="Foliennummernplatzhalter 3">
            <a:extLst>
              <a:ext uri="{FF2B5EF4-FFF2-40B4-BE49-F238E27FC236}">
                <a16:creationId xmlns:a16="http://schemas.microsoft.com/office/drawing/2014/main" id="{24A8113F-A636-FDF7-4B93-870DFA1CB769}"/>
              </a:ext>
            </a:extLst>
          </p:cNvPr>
          <p:cNvSpPr>
            <a:spLocks noGrp="1"/>
          </p:cNvSpPr>
          <p:nvPr>
            <p:ph type="sldNum" sz="quarter" idx="12"/>
          </p:nvPr>
        </p:nvSpPr>
        <p:spPr/>
        <p:txBody>
          <a:bodyPr/>
          <a:lstStyle/>
          <a:p>
            <a:fld id="{FBC7A862-7147-4493-B488-4E46DC49905D}" type="slidenum">
              <a:rPr lang="de-DE" smtClean="0"/>
              <a:t>43</a:t>
            </a:fld>
            <a:endParaRPr lang="de-DE"/>
          </a:p>
        </p:txBody>
      </p:sp>
    </p:spTree>
    <p:extLst>
      <p:ext uri="{BB962C8B-B14F-4D97-AF65-F5344CB8AC3E}">
        <p14:creationId xmlns:p14="http://schemas.microsoft.com/office/powerpoint/2010/main" val="2908010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F1DF1-A39B-E95C-679A-92F9EF2FC7E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217AC62F-6EE6-2886-4EBD-90749D04BC87}"/>
              </a:ext>
            </a:extLst>
          </p:cNvPr>
          <p:cNvSpPr>
            <a:spLocks noGrp="1"/>
          </p:cNvSpPr>
          <p:nvPr>
            <p:ph type="title"/>
          </p:nvPr>
        </p:nvSpPr>
        <p:spPr/>
        <p:txBody>
          <a:bodyPr>
            <a:normAutofit/>
          </a:bodyPr>
          <a:lstStyle/>
          <a:p>
            <a:r>
              <a:rPr lang="en-US">
                <a:solidFill>
                  <a:srgbClr val="000000"/>
                </a:solidFill>
              </a:rPr>
              <a:t>2. Financial &amp; Hidden Cost Burden</a:t>
            </a:r>
            <a:endParaRPr lang="en-IN"/>
          </a:p>
        </p:txBody>
      </p:sp>
      <p:sp>
        <p:nvSpPr>
          <p:cNvPr id="3" name="Inhaltsplatzhalter 2">
            <a:extLst>
              <a:ext uri="{FF2B5EF4-FFF2-40B4-BE49-F238E27FC236}">
                <a16:creationId xmlns:a16="http://schemas.microsoft.com/office/drawing/2014/main" id="{9F1778AE-F753-BC51-4686-77F85E8811EE}"/>
              </a:ext>
            </a:extLst>
          </p:cNvPr>
          <p:cNvSpPr>
            <a:spLocks noGrp="1"/>
          </p:cNvSpPr>
          <p:nvPr>
            <p:ph idx="1"/>
          </p:nvPr>
        </p:nvSpPr>
        <p:spPr>
          <a:xfrm>
            <a:off x="838200" y="1578635"/>
            <a:ext cx="10515600" cy="1455022"/>
          </a:xfrm>
        </p:spPr>
        <p:txBody>
          <a:bodyPr/>
          <a:lstStyle/>
          <a:p>
            <a:pPr marL="50800" lvl="0" indent="0" algn="ctr">
              <a:buSzPts val="2800"/>
              <a:buNone/>
            </a:pPr>
            <a:r>
              <a:rPr lang="en-IN"/>
              <a:t>Even “free” food assistance can become inaccessible if people face additional costs they cannot afford.</a:t>
            </a:r>
          </a:p>
        </p:txBody>
      </p:sp>
      <p:pic>
        <p:nvPicPr>
          <p:cNvPr id="6" name="Grafik 5" descr="Infographic with four icons illustrating different types of costs associated with receiving assistance. The first icon shows a vehicle and a dollar sign, labeled 'Transport Costs.' The second icon shows a person carrying a sack and a dollar sign, labeled 'Porter Helper Fees.' The third icon shows a bag of food, a grinding machine, and a dollar sign, labeled 'Food Processing Costs.' The fourth icon shows red and blue water droplets, labeled 'Water &amp; Cooking Costs.">
            <a:extLst>
              <a:ext uri="{FF2B5EF4-FFF2-40B4-BE49-F238E27FC236}">
                <a16:creationId xmlns:a16="http://schemas.microsoft.com/office/drawing/2014/main" id="{6F0F2273-229D-35BC-3F15-D9D47C7196D7}"/>
              </a:ext>
            </a:extLst>
          </p:cNvPr>
          <p:cNvPicPr>
            <a:picLocks noChangeAspect="1"/>
          </p:cNvPicPr>
          <p:nvPr/>
        </p:nvPicPr>
        <p:blipFill>
          <a:blip r:embed="rId3"/>
          <a:stretch>
            <a:fillRect/>
          </a:stretch>
        </p:blipFill>
        <p:spPr>
          <a:xfrm>
            <a:off x="1292416" y="3033657"/>
            <a:ext cx="9607168" cy="3172071"/>
          </a:xfrm>
          <a:prstGeom prst="rect">
            <a:avLst/>
          </a:prstGeom>
        </p:spPr>
      </p:pic>
      <p:sp>
        <p:nvSpPr>
          <p:cNvPr id="4" name="Foliennummernplatzhalter 3">
            <a:extLst>
              <a:ext uri="{FF2B5EF4-FFF2-40B4-BE49-F238E27FC236}">
                <a16:creationId xmlns:a16="http://schemas.microsoft.com/office/drawing/2014/main" id="{16CE07AE-B4ED-7836-764D-EC6A687AA407}"/>
              </a:ext>
            </a:extLst>
          </p:cNvPr>
          <p:cNvSpPr>
            <a:spLocks noGrp="1"/>
          </p:cNvSpPr>
          <p:nvPr>
            <p:ph type="sldNum" sz="quarter" idx="12"/>
          </p:nvPr>
        </p:nvSpPr>
        <p:spPr/>
        <p:txBody>
          <a:bodyPr/>
          <a:lstStyle/>
          <a:p>
            <a:fld id="{FBC7A862-7147-4493-B488-4E46DC49905D}" type="slidenum">
              <a:rPr lang="de-DE" smtClean="0"/>
              <a:t>44</a:t>
            </a:fld>
            <a:endParaRPr lang="de-DE"/>
          </a:p>
        </p:txBody>
      </p:sp>
    </p:spTree>
    <p:extLst>
      <p:ext uri="{BB962C8B-B14F-4D97-AF65-F5344CB8AC3E}">
        <p14:creationId xmlns:p14="http://schemas.microsoft.com/office/powerpoint/2010/main" val="15196960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B8B392-2B2A-65FD-642C-23C73356C3D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8C2B0038-5D55-9272-7E68-510C5F681032}"/>
              </a:ext>
            </a:extLst>
          </p:cNvPr>
          <p:cNvSpPr>
            <a:spLocks noGrp="1"/>
          </p:cNvSpPr>
          <p:nvPr>
            <p:ph type="title"/>
          </p:nvPr>
        </p:nvSpPr>
        <p:spPr/>
        <p:txBody>
          <a:bodyPr>
            <a:normAutofit/>
          </a:bodyPr>
          <a:lstStyle/>
          <a:p>
            <a:r>
              <a:rPr lang="en-US"/>
              <a:t>3. Packaging &amp; Handling Accessibility</a:t>
            </a:r>
            <a:endParaRPr lang="en-IN"/>
          </a:p>
        </p:txBody>
      </p:sp>
      <p:sp>
        <p:nvSpPr>
          <p:cNvPr id="3" name="Inhaltsplatzhalter 2">
            <a:extLst>
              <a:ext uri="{FF2B5EF4-FFF2-40B4-BE49-F238E27FC236}">
                <a16:creationId xmlns:a16="http://schemas.microsoft.com/office/drawing/2014/main" id="{EB218DA9-8A9D-E69B-DB1B-1E6827D6BED3}"/>
              </a:ext>
            </a:extLst>
          </p:cNvPr>
          <p:cNvSpPr>
            <a:spLocks noGrp="1"/>
          </p:cNvSpPr>
          <p:nvPr>
            <p:ph idx="1"/>
          </p:nvPr>
        </p:nvSpPr>
        <p:spPr>
          <a:xfrm>
            <a:off x="838200" y="1578635"/>
            <a:ext cx="10515600" cy="1455022"/>
          </a:xfrm>
        </p:spPr>
        <p:txBody>
          <a:bodyPr/>
          <a:lstStyle/>
          <a:p>
            <a:pPr marL="50800" lvl="0" indent="0" algn="ctr">
              <a:buSzPts val="2800"/>
              <a:buNone/>
            </a:pPr>
            <a:r>
              <a:rPr lang="en-IN"/>
              <a:t>Food packaging and container design determine whether people with disabilities can lift, open, carry, store, and use their rations independently.</a:t>
            </a:r>
          </a:p>
        </p:txBody>
      </p:sp>
      <p:pic>
        <p:nvPicPr>
          <p:cNvPr id="6" name="Grafik 5" descr="Infographic with four icons illustrating different aspects of packaging and handling accessibility. The first icon shows a person lifting a bag and is labeled 'Lifting Challenges.' The second icon shows a tied sack and is labeled 'Difficult Openings.' The third icon shows a container with a label area and is labeled 'Unclear Labeling.' The fourth icon shows a storage bag with food spilling from an opening and is labeled 'Storage Issues.">
            <a:extLst>
              <a:ext uri="{FF2B5EF4-FFF2-40B4-BE49-F238E27FC236}">
                <a16:creationId xmlns:a16="http://schemas.microsoft.com/office/drawing/2014/main" id="{0A5A5697-0B46-11F2-5B87-049F3C2D9573}"/>
              </a:ext>
            </a:extLst>
          </p:cNvPr>
          <p:cNvPicPr>
            <a:picLocks noChangeAspect="1"/>
          </p:cNvPicPr>
          <p:nvPr/>
        </p:nvPicPr>
        <p:blipFill>
          <a:blip r:embed="rId3"/>
          <a:stretch>
            <a:fillRect/>
          </a:stretch>
        </p:blipFill>
        <p:spPr>
          <a:xfrm>
            <a:off x="1960639" y="3188934"/>
            <a:ext cx="8270722" cy="3077754"/>
          </a:xfrm>
          <a:prstGeom prst="rect">
            <a:avLst/>
          </a:prstGeom>
        </p:spPr>
      </p:pic>
      <p:sp>
        <p:nvSpPr>
          <p:cNvPr id="4" name="Foliennummernplatzhalter 3">
            <a:extLst>
              <a:ext uri="{FF2B5EF4-FFF2-40B4-BE49-F238E27FC236}">
                <a16:creationId xmlns:a16="http://schemas.microsoft.com/office/drawing/2014/main" id="{8CE489CA-C37D-912D-F264-C96B7485BA78}"/>
              </a:ext>
            </a:extLst>
          </p:cNvPr>
          <p:cNvSpPr>
            <a:spLocks noGrp="1"/>
          </p:cNvSpPr>
          <p:nvPr>
            <p:ph type="sldNum" sz="quarter" idx="12"/>
          </p:nvPr>
        </p:nvSpPr>
        <p:spPr/>
        <p:txBody>
          <a:bodyPr/>
          <a:lstStyle/>
          <a:p>
            <a:fld id="{FBC7A862-7147-4493-B488-4E46DC49905D}" type="slidenum">
              <a:rPr lang="de-DE" smtClean="0"/>
              <a:t>45</a:t>
            </a:fld>
            <a:endParaRPr lang="de-DE"/>
          </a:p>
        </p:txBody>
      </p:sp>
    </p:spTree>
    <p:extLst>
      <p:ext uri="{BB962C8B-B14F-4D97-AF65-F5344CB8AC3E}">
        <p14:creationId xmlns:p14="http://schemas.microsoft.com/office/powerpoint/2010/main" val="409501562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D524F-A506-652C-DEEF-ADF3588ACCA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3FA8837-2900-A4E2-DDF1-AE6322BEBBF9}"/>
              </a:ext>
            </a:extLst>
          </p:cNvPr>
          <p:cNvSpPr>
            <a:spLocks noGrp="1"/>
          </p:cNvSpPr>
          <p:nvPr>
            <p:ph type="title"/>
          </p:nvPr>
        </p:nvSpPr>
        <p:spPr/>
        <p:txBody>
          <a:bodyPr>
            <a:normAutofit/>
          </a:bodyPr>
          <a:lstStyle/>
          <a:p>
            <a:r>
              <a:rPr lang="en-US"/>
              <a:t>4. Household‑Level Usability</a:t>
            </a:r>
            <a:endParaRPr lang="en-IN"/>
          </a:p>
        </p:txBody>
      </p:sp>
      <p:sp>
        <p:nvSpPr>
          <p:cNvPr id="3" name="Inhaltsplatzhalter 2">
            <a:extLst>
              <a:ext uri="{FF2B5EF4-FFF2-40B4-BE49-F238E27FC236}">
                <a16:creationId xmlns:a16="http://schemas.microsoft.com/office/drawing/2014/main" id="{B374BDA1-99EE-5275-64C0-C02B2024F26A}"/>
              </a:ext>
            </a:extLst>
          </p:cNvPr>
          <p:cNvSpPr>
            <a:spLocks noGrp="1"/>
          </p:cNvSpPr>
          <p:nvPr>
            <p:ph idx="1"/>
          </p:nvPr>
        </p:nvSpPr>
        <p:spPr>
          <a:xfrm>
            <a:off x="838200" y="1578635"/>
            <a:ext cx="10515600" cy="1455022"/>
          </a:xfrm>
        </p:spPr>
        <p:txBody>
          <a:bodyPr/>
          <a:lstStyle/>
          <a:p>
            <a:pPr marL="50800" lvl="0" indent="0" algn="ctr">
              <a:buSzPts val="2800"/>
              <a:buNone/>
            </a:pPr>
            <a:r>
              <a:rPr lang="en-IN"/>
              <a:t>Receiving food does not guarantee people can cook, consume, or store it safely. Household constraints may create significant barrier</a:t>
            </a:r>
          </a:p>
        </p:txBody>
      </p:sp>
      <p:pic>
        <p:nvPicPr>
          <p:cNvPr id="9" name="Grafik 8" descr="Infographic with four icons illustrating factors related to household-level use of food assistance. The first icon shows a cooking pot over a flame and is labeled 'Cooking Ability &amp; Safety.' The second icon shows a plate with food and cutlery above it and is labeled 'Food Suitability.' The third icon shows water droplets and a flame and is labeled 'Water, Fuel &amp; Preparation.' The fourth icon shows a storage box labeled 'Suggestion Box' and is labeled 'Storage Capacity.">
            <a:extLst>
              <a:ext uri="{FF2B5EF4-FFF2-40B4-BE49-F238E27FC236}">
                <a16:creationId xmlns:a16="http://schemas.microsoft.com/office/drawing/2014/main" id="{C3591D07-81C4-7B1F-3666-96CE37A885C5}"/>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2047169" y="3188934"/>
            <a:ext cx="8097661" cy="3220260"/>
          </a:xfrm>
          <a:prstGeom prst="rect">
            <a:avLst/>
          </a:prstGeom>
        </p:spPr>
      </p:pic>
      <p:sp>
        <p:nvSpPr>
          <p:cNvPr id="4" name="Foliennummernplatzhalter 3">
            <a:extLst>
              <a:ext uri="{FF2B5EF4-FFF2-40B4-BE49-F238E27FC236}">
                <a16:creationId xmlns:a16="http://schemas.microsoft.com/office/drawing/2014/main" id="{F84CC5B4-32B7-E456-E937-142168E5A360}"/>
              </a:ext>
            </a:extLst>
          </p:cNvPr>
          <p:cNvSpPr>
            <a:spLocks noGrp="1"/>
          </p:cNvSpPr>
          <p:nvPr>
            <p:ph type="sldNum" sz="quarter" idx="12"/>
          </p:nvPr>
        </p:nvSpPr>
        <p:spPr/>
        <p:txBody>
          <a:bodyPr/>
          <a:lstStyle/>
          <a:p>
            <a:fld id="{FBC7A862-7147-4493-B488-4E46DC49905D}" type="slidenum">
              <a:rPr lang="de-DE" smtClean="0"/>
              <a:t>46</a:t>
            </a:fld>
            <a:endParaRPr lang="de-DE"/>
          </a:p>
        </p:txBody>
      </p:sp>
    </p:spTree>
    <p:extLst>
      <p:ext uri="{BB962C8B-B14F-4D97-AF65-F5344CB8AC3E}">
        <p14:creationId xmlns:p14="http://schemas.microsoft.com/office/powerpoint/2010/main" val="100052954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03E0A-1F89-62E8-519C-DA35A10B66C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495EB12-93C6-9613-3BCA-DDB77531A704}"/>
              </a:ext>
            </a:extLst>
          </p:cNvPr>
          <p:cNvSpPr>
            <a:spLocks noGrp="1"/>
          </p:cNvSpPr>
          <p:nvPr>
            <p:ph type="title"/>
          </p:nvPr>
        </p:nvSpPr>
        <p:spPr/>
        <p:txBody>
          <a:bodyPr>
            <a:normAutofit/>
          </a:bodyPr>
          <a:lstStyle/>
          <a:p>
            <a:r>
              <a:rPr lang="en-US"/>
              <a:t>5. Post‑Distribution Feedback Mechanism</a:t>
            </a:r>
            <a:endParaRPr lang="en-IN"/>
          </a:p>
        </p:txBody>
      </p:sp>
      <p:sp>
        <p:nvSpPr>
          <p:cNvPr id="3" name="Inhaltsplatzhalter 2">
            <a:extLst>
              <a:ext uri="{FF2B5EF4-FFF2-40B4-BE49-F238E27FC236}">
                <a16:creationId xmlns:a16="http://schemas.microsoft.com/office/drawing/2014/main" id="{D5FC68F0-962A-9F4E-8FC0-E0F1B7442DB6}"/>
              </a:ext>
            </a:extLst>
          </p:cNvPr>
          <p:cNvSpPr>
            <a:spLocks noGrp="1"/>
          </p:cNvSpPr>
          <p:nvPr>
            <p:ph idx="1"/>
          </p:nvPr>
        </p:nvSpPr>
        <p:spPr>
          <a:xfrm>
            <a:off x="838200" y="1578635"/>
            <a:ext cx="10515600" cy="1455022"/>
          </a:xfrm>
        </p:spPr>
        <p:txBody>
          <a:bodyPr/>
          <a:lstStyle/>
          <a:p>
            <a:pPr marL="50800" lvl="0" indent="0" algn="ctr">
              <a:buSzPts val="2800"/>
              <a:buNone/>
            </a:pPr>
            <a:r>
              <a:rPr lang="en-IN"/>
              <a:t>After distribution, people must have safe, accessible, confidential ways to share complaints, concerns, or feedback.</a:t>
            </a:r>
          </a:p>
        </p:txBody>
      </p:sp>
      <p:pic>
        <p:nvPicPr>
          <p:cNvPr id="6" name="Grafik 5" descr="Illustration showing three methods for providing feedback after a distribution. On the left, a person is speaking on a mobile phone beneath a sign labeled 'Hotline.' In the center, three people are gathered at a booth labeled 'Community Help Desk,' where information is being exchanged across a counter. On the right, two suggestion boxes are displayed beneath a sign labeled 'Suggestion Box.' The illustration presents a hotline, a community help desk, and suggestion boxes as channels for receiving feedback.">
            <a:extLst>
              <a:ext uri="{FF2B5EF4-FFF2-40B4-BE49-F238E27FC236}">
                <a16:creationId xmlns:a16="http://schemas.microsoft.com/office/drawing/2014/main" id="{B60125F0-7AC5-B3D6-5653-0C42620D6E6D}"/>
              </a:ext>
            </a:extLst>
          </p:cNvPr>
          <p:cNvPicPr>
            <a:picLocks noChangeAspect="1"/>
          </p:cNvPicPr>
          <p:nvPr/>
        </p:nvPicPr>
        <p:blipFill>
          <a:blip r:embed="rId3"/>
          <a:stretch>
            <a:fillRect/>
          </a:stretch>
        </p:blipFill>
        <p:spPr>
          <a:xfrm>
            <a:off x="2739644" y="2582337"/>
            <a:ext cx="6712711" cy="3774013"/>
          </a:xfrm>
          <a:prstGeom prst="rect">
            <a:avLst/>
          </a:prstGeom>
        </p:spPr>
      </p:pic>
      <p:sp>
        <p:nvSpPr>
          <p:cNvPr id="4" name="Foliennummernplatzhalter 3">
            <a:extLst>
              <a:ext uri="{FF2B5EF4-FFF2-40B4-BE49-F238E27FC236}">
                <a16:creationId xmlns:a16="http://schemas.microsoft.com/office/drawing/2014/main" id="{3815AD02-AD33-6978-72D7-54281BB9FB01}"/>
              </a:ext>
            </a:extLst>
          </p:cNvPr>
          <p:cNvSpPr>
            <a:spLocks noGrp="1"/>
          </p:cNvSpPr>
          <p:nvPr>
            <p:ph type="sldNum" sz="quarter" idx="12"/>
          </p:nvPr>
        </p:nvSpPr>
        <p:spPr/>
        <p:txBody>
          <a:bodyPr/>
          <a:lstStyle/>
          <a:p>
            <a:fld id="{FBC7A862-7147-4493-B488-4E46DC49905D}" type="slidenum">
              <a:rPr lang="de-DE" smtClean="0"/>
              <a:t>47</a:t>
            </a:fld>
            <a:endParaRPr lang="de-DE"/>
          </a:p>
        </p:txBody>
      </p:sp>
    </p:spTree>
    <p:extLst>
      <p:ext uri="{BB962C8B-B14F-4D97-AF65-F5344CB8AC3E}">
        <p14:creationId xmlns:p14="http://schemas.microsoft.com/office/powerpoint/2010/main" val="32419131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450CC85-CAED-D18F-B02F-E4F608DAB2D9}"/>
              </a:ext>
            </a:extLst>
          </p:cNvPr>
          <p:cNvSpPr>
            <a:spLocks noGrp="1"/>
          </p:cNvSpPr>
          <p:nvPr>
            <p:ph type="title"/>
          </p:nvPr>
        </p:nvSpPr>
        <p:spPr/>
        <p:txBody>
          <a:bodyPr/>
          <a:lstStyle/>
          <a:p>
            <a:r>
              <a:rPr lang="en-US">
                <a:solidFill>
                  <a:srgbClr val="000000"/>
                </a:solidFill>
              </a:rPr>
              <a:t>Phase 4 - Validation</a:t>
            </a:r>
            <a:endParaRPr lang="en-IN"/>
          </a:p>
        </p:txBody>
      </p:sp>
      <p:sp>
        <p:nvSpPr>
          <p:cNvPr id="3" name="Inhaltsplatzhalter 2">
            <a:extLst>
              <a:ext uri="{FF2B5EF4-FFF2-40B4-BE49-F238E27FC236}">
                <a16:creationId xmlns:a16="http://schemas.microsoft.com/office/drawing/2014/main" id="{F5AF56EF-34DB-AA38-BED1-E01EC1051A90}"/>
              </a:ext>
            </a:extLst>
          </p:cNvPr>
          <p:cNvSpPr>
            <a:spLocks noGrp="1"/>
          </p:cNvSpPr>
          <p:nvPr>
            <p:ph idx="1"/>
          </p:nvPr>
        </p:nvSpPr>
        <p:spPr>
          <a:xfrm>
            <a:off x="838200" y="1261642"/>
            <a:ext cx="10515600" cy="4598329"/>
          </a:xfrm>
        </p:spPr>
        <p:txBody>
          <a:bodyPr/>
          <a:lstStyle/>
          <a:p>
            <a:pPr marL="50800" lvl="0" indent="0">
              <a:buClr>
                <a:schemeClr val="dk1"/>
              </a:buClr>
              <a:buSzPts val="2800"/>
              <a:buNone/>
            </a:pPr>
            <a:r>
              <a:rPr lang="en-IN" b="1">
                <a:solidFill>
                  <a:schemeClr val="dk1"/>
                </a:solidFill>
                <a:highlight>
                  <a:srgbClr val="FFFF00"/>
                </a:highlight>
              </a:rPr>
              <a:t>Focus Group Discussion</a:t>
            </a:r>
            <a:endParaRPr lang="en-IN" sz="900"/>
          </a:p>
          <a:p>
            <a:pPr marL="50800" lvl="0" indent="0">
              <a:buSzPts val="2800"/>
              <a:buNone/>
            </a:pPr>
            <a:r>
              <a:rPr lang="en-IN"/>
              <a:t>An accessibility audit shows what exists. FGDs show what it “feels” like to use it, capturing an essential part of the lived experience.</a:t>
            </a:r>
          </a:p>
        </p:txBody>
      </p:sp>
      <p:pic>
        <p:nvPicPr>
          <p:cNvPr id="6" name="Grafik 5" descr="Photograph of a group discussion taking place in an open-sided shelter. Approximately 15 people are seated on large blue tarpaulins spread across the ground and arranged in a circle. The shelter is supported by wooden posts and has a dirt floor. Additional blue tarpaulins and several chairs are visible nearby. Open outdoor space, trees, and surrounding structures can be seen in the background.">
            <a:extLst>
              <a:ext uri="{FF2B5EF4-FFF2-40B4-BE49-F238E27FC236}">
                <a16:creationId xmlns:a16="http://schemas.microsoft.com/office/drawing/2014/main" id="{4ED0E367-4C20-B6AD-ABEF-431EC32C6912}"/>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3142110" y="2939930"/>
            <a:ext cx="5907779" cy="3416420"/>
          </a:xfrm>
          <a:prstGeom prst="rect">
            <a:avLst/>
          </a:prstGeom>
        </p:spPr>
      </p:pic>
      <p:sp>
        <p:nvSpPr>
          <p:cNvPr id="4" name="Foliennummernplatzhalter 3">
            <a:extLst>
              <a:ext uri="{FF2B5EF4-FFF2-40B4-BE49-F238E27FC236}">
                <a16:creationId xmlns:a16="http://schemas.microsoft.com/office/drawing/2014/main" id="{DE518707-BE42-36F2-6C4D-B2C9B84C22AC}"/>
              </a:ext>
            </a:extLst>
          </p:cNvPr>
          <p:cNvSpPr>
            <a:spLocks noGrp="1"/>
          </p:cNvSpPr>
          <p:nvPr>
            <p:ph type="sldNum" sz="quarter" idx="12"/>
          </p:nvPr>
        </p:nvSpPr>
        <p:spPr/>
        <p:txBody>
          <a:bodyPr/>
          <a:lstStyle/>
          <a:p>
            <a:fld id="{FBC7A862-7147-4493-B488-4E46DC49905D}" type="slidenum">
              <a:rPr lang="de-DE" smtClean="0"/>
              <a:t>48</a:t>
            </a:fld>
            <a:endParaRPr lang="de-DE"/>
          </a:p>
        </p:txBody>
      </p:sp>
    </p:spTree>
    <p:extLst>
      <p:ext uri="{BB962C8B-B14F-4D97-AF65-F5344CB8AC3E}">
        <p14:creationId xmlns:p14="http://schemas.microsoft.com/office/powerpoint/2010/main" val="151470614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5E677A-5C88-BCD7-4D07-45B5C0C1955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7464580-63A2-9296-A96C-438229037C32}"/>
              </a:ext>
            </a:extLst>
          </p:cNvPr>
          <p:cNvSpPr>
            <a:spLocks noGrp="1"/>
          </p:cNvSpPr>
          <p:nvPr>
            <p:ph type="ctrTitle"/>
          </p:nvPr>
        </p:nvSpPr>
        <p:spPr>
          <a:xfrm>
            <a:off x="1524000" y="1902651"/>
            <a:ext cx="9144000" cy="2387600"/>
          </a:xfrm>
        </p:spPr>
        <p:txBody>
          <a:bodyPr/>
          <a:lstStyle/>
          <a:p>
            <a:r>
              <a:rPr lang="de-DE" dirty="0"/>
              <a:t>Coffee break</a:t>
            </a:r>
          </a:p>
        </p:txBody>
      </p:sp>
      <p:sp>
        <p:nvSpPr>
          <p:cNvPr id="4" name="Foliennummernplatzhalter 3">
            <a:extLst>
              <a:ext uri="{FF2B5EF4-FFF2-40B4-BE49-F238E27FC236}">
                <a16:creationId xmlns:a16="http://schemas.microsoft.com/office/drawing/2014/main" id="{65817204-CF94-4BCD-6DB7-14AAE2D7A7C2}"/>
              </a:ext>
            </a:extLst>
          </p:cNvPr>
          <p:cNvSpPr>
            <a:spLocks noGrp="1"/>
          </p:cNvSpPr>
          <p:nvPr>
            <p:ph type="sldNum" sz="quarter" idx="12"/>
          </p:nvPr>
        </p:nvSpPr>
        <p:spPr/>
        <p:txBody>
          <a:bodyPr/>
          <a:lstStyle/>
          <a:p>
            <a:fld id="{FBC7A862-7147-4493-B488-4E46DC49905D}" type="slidenum">
              <a:rPr lang="de-DE" smtClean="0"/>
              <a:pPr/>
              <a:t>49</a:t>
            </a:fld>
            <a:endParaRPr lang="de-DE"/>
          </a:p>
        </p:txBody>
      </p:sp>
      <p:pic>
        <p:nvPicPr>
          <p:cNvPr id="8" name="Graphic 7">
            <a:extLst>
              <a:ext uri="{FF2B5EF4-FFF2-40B4-BE49-F238E27FC236}">
                <a16:creationId xmlns:a16="http://schemas.microsoft.com/office/drawing/2014/main" id="{918454F0-4C39-8608-7497-04F81F465BAB}"/>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13251" y="1263502"/>
            <a:ext cx="2165498" cy="2165498"/>
          </a:xfrm>
          <a:prstGeom prst="rect">
            <a:avLst/>
          </a:prstGeom>
        </p:spPr>
      </p:pic>
    </p:spTree>
    <p:extLst>
      <p:ext uri="{BB962C8B-B14F-4D97-AF65-F5344CB8AC3E}">
        <p14:creationId xmlns:p14="http://schemas.microsoft.com/office/powerpoint/2010/main" val="23606649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4B05C1F-681B-A348-1FCC-4C3A67F3A31B}"/>
              </a:ext>
            </a:extLst>
          </p:cNvPr>
          <p:cNvSpPr>
            <a:spLocks noGrp="1"/>
          </p:cNvSpPr>
          <p:nvPr>
            <p:ph type="title"/>
          </p:nvPr>
        </p:nvSpPr>
        <p:spPr>
          <a:xfrm>
            <a:off x="838200" y="285115"/>
            <a:ext cx="10515600" cy="1058233"/>
          </a:xfrm>
          <a:solidFill>
            <a:srgbClr val="0070C0"/>
          </a:solidFill>
        </p:spPr>
        <p:txBody>
          <a:bodyPr/>
          <a:lstStyle/>
          <a:p>
            <a:r>
              <a:rPr lang="en-IN" noProof="0">
                <a:solidFill>
                  <a:schemeClr val="bg1"/>
                </a:solidFill>
              </a:rPr>
              <a:t>Phase 4 - LNOB Project Results:</a:t>
            </a:r>
          </a:p>
        </p:txBody>
      </p:sp>
      <p:pic>
        <p:nvPicPr>
          <p:cNvPr id="8" name="Picture 7" descr="A diagram displaying the objective and the 4  results of the &quot;Phase 4-Leave no one behind!&quot; project. On top of the diagram the objective reads: &quot;Enabling the uptake of the IASC Guidelines on Inclusion for lasting impact through side-scaling &amp; localization.&quot; The 4 results are displayed underneath and read from left to right: 1) Strengthening of disability-inclusion in humanitarian coordination. 2) Uptake, side-scaling and localization of tools and guidance. 3) Meaningful participation of OPDs - empowerment and removal of barriers. 4)&#10;Advancement of disability-inclusion in the global humanitarian system.">
            <a:extLst>
              <a:ext uri="{FF2B5EF4-FFF2-40B4-BE49-F238E27FC236}">
                <a16:creationId xmlns:a16="http://schemas.microsoft.com/office/drawing/2014/main" id="{E5AB3AFA-B63E-011F-42DC-A2FCCFDAFE70}"/>
              </a:ext>
            </a:extLst>
          </p:cNvPr>
          <p:cNvPicPr>
            <a:picLocks noChangeAspect="1"/>
          </p:cNvPicPr>
          <p:nvPr/>
        </p:nvPicPr>
        <p:blipFill>
          <a:blip r:embed="rId3"/>
          <a:srcRect l="10235" t="7343" r="10537" b="15172"/>
          <a:stretch>
            <a:fillRect/>
          </a:stretch>
        </p:blipFill>
        <p:spPr>
          <a:xfrm>
            <a:off x="1184910" y="1359594"/>
            <a:ext cx="10168890" cy="5213291"/>
          </a:xfrm>
          <a:prstGeom prst="rect">
            <a:avLst/>
          </a:prstGeom>
        </p:spPr>
      </p:pic>
      <p:sp>
        <p:nvSpPr>
          <p:cNvPr id="5" name="Slide Number Placeholder 4">
            <a:extLst>
              <a:ext uri="{FF2B5EF4-FFF2-40B4-BE49-F238E27FC236}">
                <a16:creationId xmlns:a16="http://schemas.microsoft.com/office/drawing/2014/main" id="{0BC9A23B-D829-4CF1-E1C0-8EC780471EF9}"/>
              </a:ext>
            </a:extLst>
          </p:cNvPr>
          <p:cNvSpPr>
            <a:spLocks noGrp="1"/>
          </p:cNvSpPr>
          <p:nvPr>
            <p:ph type="sldNum" sz="quarter" idx="12"/>
          </p:nvPr>
        </p:nvSpPr>
        <p:spPr>
          <a:xfrm>
            <a:off x="10538405" y="6310535"/>
            <a:ext cx="731700" cy="524700"/>
          </a:xfrm>
        </p:spPr>
        <p:txBody>
          <a:bodyPr/>
          <a:lstStyle/>
          <a:p>
            <a:fld id="{FBC7A862-7147-4493-B488-4E46DC49905D}" type="slidenum">
              <a:rPr lang="en-IN" noProof="0" smtClean="0"/>
              <a:t>5</a:t>
            </a:fld>
            <a:endParaRPr lang="en-IN" noProof="0"/>
          </a:p>
        </p:txBody>
      </p:sp>
    </p:spTree>
    <p:extLst>
      <p:ext uri="{BB962C8B-B14F-4D97-AF65-F5344CB8AC3E}">
        <p14:creationId xmlns:p14="http://schemas.microsoft.com/office/powerpoint/2010/main" val="2951623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C29834-0FDB-BBBA-1854-09B572D55E94}"/>
              </a:ext>
            </a:extLst>
          </p:cNvPr>
          <p:cNvSpPr>
            <a:spLocks noGrp="1"/>
          </p:cNvSpPr>
          <p:nvPr>
            <p:ph type="ctrTitle"/>
          </p:nvPr>
        </p:nvSpPr>
        <p:spPr>
          <a:xfrm>
            <a:off x="1524000" y="612153"/>
            <a:ext cx="9144000" cy="694749"/>
          </a:xfrm>
        </p:spPr>
        <p:txBody>
          <a:bodyPr>
            <a:normAutofit fontScale="90000"/>
          </a:bodyPr>
          <a:lstStyle/>
          <a:p>
            <a:r>
              <a:rPr lang="en-US">
                <a:solidFill>
                  <a:srgbClr val="000000"/>
                </a:solidFill>
              </a:rPr>
              <a:t>Universal Design</a:t>
            </a:r>
            <a:endParaRPr lang="en-IN"/>
          </a:p>
        </p:txBody>
      </p:sp>
      <p:sp>
        <p:nvSpPr>
          <p:cNvPr id="6" name="Textfeld 5">
            <a:extLst>
              <a:ext uri="{FF2B5EF4-FFF2-40B4-BE49-F238E27FC236}">
                <a16:creationId xmlns:a16="http://schemas.microsoft.com/office/drawing/2014/main" id="{EED1770C-7E75-9020-7654-6543DB7B98B3}"/>
              </a:ext>
            </a:extLst>
          </p:cNvPr>
          <p:cNvSpPr txBox="1"/>
          <p:nvPr/>
        </p:nvSpPr>
        <p:spPr>
          <a:xfrm>
            <a:off x="535709" y="1938068"/>
            <a:ext cx="11120582" cy="2179828"/>
          </a:xfrm>
          <a:prstGeom prst="rect">
            <a:avLst/>
          </a:prstGeom>
          <a:noFill/>
        </p:spPr>
        <p:txBody>
          <a:bodyPr wrap="square">
            <a:spAutoFit/>
          </a:bodyPr>
          <a:lstStyle/>
          <a:p>
            <a:pPr marL="0" marR="0" lvl="1" indent="0" algn="ctr" rtl="0">
              <a:lnSpc>
                <a:spcPct val="115000"/>
              </a:lnSpc>
              <a:spcBef>
                <a:spcPts val="0"/>
              </a:spcBef>
              <a:spcAft>
                <a:spcPts val="0"/>
              </a:spcAft>
              <a:buClr>
                <a:srgbClr val="000000"/>
              </a:buClr>
              <a:buSzPts val="1800"/>
              <a:buFont typeface="Arial"/>
              <a:buNone/>
            </a:pPr>
            <a:r>
              <a:rPr lang="en-IN" sz="2400" b="0" i="0" u="none" strike="noStrike" cap="none">
                <a:solidFill>
                  <a:srgbClr val="000000"/>
                </a:solidFill>
                <a:latin typeface="Arial"/>
                <a:ea typeface="Arial"/>
                <a:cs typeface="Arial"/>
                <a:sym typeface="Arial"/>
              </a:rPr>
              <a:t>The design of products, environments, programmes and services to be </a:t>
            </a:r>
            <a:r>
              <a:rPr lang="en-IN" sz="2400" b="1" i="0" u="none" strike="noStrike" cap="none">
                <a:solidFill>
                  <a:srgbClr val="000000"/>
                </a:solidFill>
                <a:latin typeface="Arial"/>
                <a:ea typeface="Arial"/>
                <a:cs typeface="Arial"/>
                <a:sym typeface="Arial"/>
              </a:rPr>
              <a:t>usable by all people, to the greatest extent possible, without the need for adaptation or specialised design</a:t>
            </a:r>
            <a:r>
              <a:rPr lang="en-IN" sz="2400" b="0" i="0" u="none" strike="noStrike" cap="none">
                <a:solidFill>
                  <a:srgbClr val="000000"/>
                </a:solidFill>
                <a:latin typeface="Arial"/>
                <a:ea typeface="Arial"/>
                <a:cs typeface="Arial"/>
                <a:sym typeface="Arial"/>
              </a:rPr>
              <a:t>. Universal design shall not exclude assistive devices for particular groups of persons with disabilities where this is needed. (CRPD, Art. 2).</a:t>
            </a:r>
          </a:p>
        </p:txBody>
      </p:sp>
      <p:pic>
        <p:nvPicPr>
          <p:cNvPr id="8" name="Grafik 7">
            <a:extLst>
              <a:ext uri="{FF2B5EF4-FFF2-40B4-BE49-F238E27FC236}">
                <a16:creationId xmlns:a16="http://schemas.microsoft.com/office/drawing/2014/main" id="{574E06D7-0A22-A422-84A6-21FE6E6C0B14}"/>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62094" y="5429078"/>
            <a:ext cx="1895740" cy="1352739"/>
          </a:xfrm>
          <a:prstGeom prst="rect">
            <a:avLst/>
          </a:prstGeom>
        </p:spPr>
      </p:pic>
      <p:sp>
        <p:nvSpPr>
          <p:cNvPr id="10" name="Textfeld 9">
            <a:extLst>
              <a:ext uri="{FF2B5EF4-FFF2-40B4-BE49-F238E27FC236}">
                <a16:creationId xmlns:a16="http://schemas.microsoft.com/office/drawing/2014/main" id="{B44CD88F-2AB7-FD13-2007-8E2863829A6B}"/>
              </a:ext>
            </a:extLst>
          </p:cNvPr>
          <p:cNvSpPr txBox="1"/>
          <p:nvPr/>
        </p:nvSpPr>
        <p:spPr>
          <a:xfrm>
            <a:off x="2291772" y="5629007"/>
            <a:ext cx="2355273" cy="769441"/>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1800"/>
              <a:buFont typeface="Arial"/>
              <a:buNone/>
            </a:pPr>
            <a:r>
              <a:rPr lang="en-US" sz="2200" b="1" i="0" u="none" strike="noStrike" cap="none">
                <a:solidFill>
                  <a:srgbClr val="000000"/>
                </a:solidFill>
                <a:latin typeface="Arial"/>
                <a:ea typeface="Arial"/>
                <a:cs typeface="Arial"/>
                <a:sym typeface="Arial"/>
              </a:rPr>
              <a:t>Accessibility benefits all</a:t>
            </a:r>
          </a:p>
        </p:txBody>
      </p:sp>
      <p:pic>
        <p:nvPicPr>
          <p:cNvPr id="12" name="Grafik 11">
            <a:extLst>
              <a:ext uri="{FF2B5EF4-FFF2-40B4-BE49-F238E27FC236}">
                <a16:creationId xmlns:a16="http://schemas.microsoft.com/office/drawing/2014/main" id="{A119FE44-0B8E-28FE-4F42-BCA4F8B04200}"/>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9274631" y="5380228"/>
            <a:ext cx="1733792" cy="1267002"/>
          </a:xfrm>
          <a:prstGeom prst="rect">
            <a:avLst/>
          </a:prstGeom>
        </p:spPr>
      </p:pic>
      <p:sp>
        <p:nvSpPr>
          <p:cNvPr id="14" name="Textfeld 13">
            <a:extLst>
              <a:ext uri="{FF2B5EF4-FFF2-40B4-BE49-F238E27FC236}">
                <a16:creationId xmlns:a16="http://schemas.microsoft.com/office/drawing/2014/main" id="{0FD5AF42-43AB-BA46-EB89-9F3928CD539A}"/>
              </a:ext>
            </a:extLst>
          </p:cNvPr>
          <p:cNvSpPr txBox="1"/>
          <p:nvPr/>
        </p:nvSpPr>
        <p:spPr>
          <a:xfrm>
            <a:off x="6156697" y="5629008"/>
            <a:ext cx="2844800" cy="769441"/>
          </a:xfrm>
          <a:prstGeom prst="rect">
            <a:avLst/>
          </a:prstGeom>
          <a:noFill/>
        </p:spPr>
        <p:txBody>
          <a:bodyPr wrap="square">
            <a:spAutoFit/>
          </a:bodyPr>
          <a:lstStyle/>
          <a:p>
            <a:pPr marL="0" marR="0" lvl="0" indent="0" algn="r" rtl="0">
              <a:lnSpc>
                <a:spcPct val="100000"/>
              </a:lnSpc>
              <a:spcBef>
                <a:spcPts val="0"/>
              </a:spcBef>
              <a:spcAft>
                <a:spcPts val="0"/>
              </a:spcAft>
              <a:buClr>
                <a:srgbClr val="000000"/>
              </a:buClr>
              <a:buSzPts val="1800"/>
              <a:buFont typeface="Arial"/>
              <a:buNone/>
            </a:pPr>
            <a:r>
              <a:rPr lang="en-US" sz="2200" b="1" i="0" u="none" strike="noStrike" cap="none">
                <a:solidFill>
                  <a:srgbClr val="000000"/>
                </a:solidFill>
                <a:latin typeface="Arial"/>
                <a:ea typeface="Arial"/>
                <a:cs typeface="Arial"/>
                <a:sym typeface="Arial"/>
              </a:rPr>
              <a:t>Principles of Universal design</a:t>
            </a:r>
            <a:endParaRPr lang="en-US" sz="2200" b="0" i="0" u="none" strike="noStrike" cap="none">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96329D18-6BAF-386D-D03A-1C983BD18135}"/>
              </a:ext>
            </a:extLst>
          </p:cNvPr>
          <p:cNvSpPr>
            <a:spLocks noGrp="1"/>
          </p:cNvSpPr>
          <p:nvPr>
            <p:ph type="sldNum" sz="quarter" idx="12"/>
          </p:nvPr>
        </p:nvSpPr>
        <p:spPr/>
        <p:txBody>
          <a:bodyPr/>
          <a:lstStyle/>
          <a:p>
            <a:fld id="{FBC7A862-7147-4493-B488-4E46DC49905D}" type="slidenum">
              <a:rPr lang="de-DE" smtClean="0"/>
              <a:pPr/>
              <a:t>50</a:t>
            </a:fld>
            <a:endParaRPr lang="de-DE"/>
          </a:p>
        </p:txBody>
      </p:sp>
    </p:spTree>
    <p:extLst>
      <p:ext uri="{BB962C8B-B14F-4D97-AF65-F5344CB8AC3E}">
        <p14:creationId xmlns:p14="http://schemas.microsoft.com/office/powerpoint/2010/main" val="28863649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A1BE6787-5FC3-4341-1A31-565052E41BE4}"/>
              </a:ext>
            </a:extLst>
          </p:cNvPr>
          <p:cNvSpPr>
            <a:spLocks noGrp="1"/>
          </p:cNvSpPr>
          <p:nvPr>
            <p:ph type="title"/>
          </p:nvPr>
        </p:nvSpPr>
        <p:spPr/>
        <p:txBody>
          <a:bodyPr/>
          <a:lstStyle/>
          <a:p>
            <a:r>
              <a:rPr lang="en-US"/>
              <a:t>Designs</a:t>
            </a:r>
            <a:endParaRPr lang="en-IN"/>
          </a:p>
        </p:txBody>
      </p:sp>
      <p:grpSp>
        <p:nvGrpSpPr>
          <p:cNvPr id="17" name="Gruppieren 16" descr="Three side-by-side illustrations compare traditional design, reasonable accommodation, and universal design through the example of spectators watching a soccer match. In the first panel, 'Equality / Traditional Design,' each spectator is provided with the same box to stand on, but visibility remains unequal because individuals have different needs. In the second panel, 'Equity / Reasonable Accommodation,' additional boxes are provided where needed so that all spectators can see the match. In the third panel, 'Accessibility / Universal Design,' the barrier has been redesigned, allowing all spectators to view the game without the need for individual accommodations. The illustration demonstrates the progression from providing identical solutions, to adapting solutions for individuals, to designing environments that are accessible for everyone from the outset.">
            <a:extLst>
              <a:ext uri="{FF2B5EF4-FFF2-40B4-BE49-F238E27FC236}">
                <a16:creationId xmlns:a16="http://schemas.microsoft.com/office/drawing/2014/main" id="{384D99A6-5974-0C25-BA5C-AB44A4135586}"/>
              </a:ext>
            </a:extLst>
          </p:cNvPr>
          <p:cNvGrpSpPr/>
          <p:nvPr/>
        </p:nvGrpSpPr>
        <p:grpSpPr>
          <a:xfrm>
            <a:off x="962505" y="1489232"/>
            <a:ext cx="10266989" cy="4753072"/>
            <a:chOff x="2118757" y="1880971"/>
            <a:chExt cx="7954485" cy="3865498"/>
          </a:xfrm>
        </p:grpSpPr>
        <p:pic>
          <p:nvPicPr>
            <p:cNvPr id="8" name="Grafik 7">
              <a:extLst>
                <a:ext uri="{FF2B5EF4-FFF2-40B4-BE49-F238E27FC236}">
                  <a16:creationId xmlns:a16="http://schemas.microsoft.com/office/drawing/2014/main" id="{B5D4EADC-D256-F1B8-3BD9-601054A27797}"/>
                </a:ext>
              </a:extLst>
            </p:cNvPr>
            <p:cNvPicPr>
              <a:picLocks noChangeAspect="1"/>
            </p:cNvPicPr>
            <p:nvPr/>
          </p:nvPicPr>
          <p:blipFill>
            <a:blip r:embed="rId3"/>
            <a:stretch>
              <a:fillRect/>
            </a:stretch>
          </p:blipFill>
          <p:spPr>
            <a:xfrm>
              <a:off x="2118757" y="1880971"/>
              <a:ext cx="7954485" cy="3096057"/>
            </a:xfrm>
            <a:prstGeom prst="rect">
              <a:avLst/>
            </a:prstGeom>
          </p:spPr>
        </p:pic>
        <p:sp>
          <p:nvSpPr>
            <p:cNvPr id="10" name="Textfeld 9">
              <a:extLst>
                <a:ext uri="{FF2B5EF4-FFF2-40B4-BE49-F238E27FC236}">
                  <a16:creationId xmlns:a16="http://schemas.microsoft.com/office/drawing/2014/main" id="{9BE8EF5A-89A4-0A30-A020-E65168EE7C87}"/>
                </a:ext>
              </a:extLst>
            </p:cNvPr>
            <p:cNvSpPr txBox="1"/>
            <p:nvPr/>
          </p:nvSpPr>
          <p:spPr>
            <a:xfrm>
              <a:off x="2118757" y="5063921"/>
              <a:ext cx="2693388" cy="430887"/>
            </a:xfrm>
            <a:prstGeom prst="rect">
              <a:avLst/>
            </a:prstGeom>
            <a:noFill/>
          </p:spPr>
          <p:txBody>
            <a:bodyPr wrap="square">
              <a:spAutoFit/>
            </a:bodyPr>
            <a:lstStyle/>
            <a:p>
              <a:pPr marL="0" marR="0" lvl="0" indent="0" algn="ctr" rtl="0">
                <a:lnSpc>
                  <a:spcPct val="100000"/>
                </a:lnSpc>
                <a:spcBef>
                  <a:spcPts val="0"/>
                </a:spcBef>
                <a:spcAft>
                  <a:spcPts val="0"/>
                </a:spcAft>
                <a:buClr>
                  <a:schemeClr val="dk1"/>
                </a:buClr>
                <a:buSzPts val="1800"/>
                <a:buFont typeface="Arial"/>
                <a:buNone/>
              </a:pPr>
              <a:r>
                <a:rPr lang="en-US" sz="2200" b="1" i="0" u="none" strike="noStrike" cap="none">
                  <a:solidFill>
                    <a:srgbClr val="C41401"/>
                  </a:solidFill>
                  <a:latin typeface="Arial"/>
                  <a:ea typeface="Arial"/>
                  <a:cs typeface="Arial"/>
                  <a:sym typeface="Arial"/>
                </a:rPr>
                <a:t>Traditional Design</a:t>
              </a:r>
            </a:p>
          </p:txBody>
        </p:sp>
        <p:sp>
          <p:nvSpPr>
            <p:cNvPr id="12" name="Textfeld 11">
              <a:extLst>
                <a:ext uri="{FF2B5EF4-FFF2-40B4-BE49-F238E27FC236}">
                  <a16:creationId xmlns:a16="http://schemas.microsoft.com/office/drawing/2014/main" id="{2B74AA8F-B264-0D34-297B-ABEBD4510201}"/>
                </a:ext>
              </a:extLst>
            </p:cNvPr>
            <p:cNvSpPr txBox="1"/>
            <p:nvPr/>
          </p:nvSpPr>
          <p:spPr>
            <a:xfrm>
              <a:off x="4729018" y="4912753"/>
              <a:ext cx="2789382" cy="769441"/>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rgbClr val="C41401"/>
                  </a:solidFill>
                  <a:latin typeface="Arial"/>
                  <a:ea typeface="Arial"/>
                  <a:cs typeface="Arial"/>
                  <a:sym typeface="Arial"/>
                </a:rPr>
                <a:t>Reasonable Accommodation</a:t>
              </a:r>
            </a:p>
          </p:txBody>
        </p:sp>
        <p:sp>
          <p:nvSpPr>
            <p:cNvPr id="14" name="Textfeld 13">
              <a:extLst>
                <a:ext uri="{FF2B5EF4-FFF2-40B4-BE49-F238E27FC236}">
                  <a16:creationId xmlns:a16="http://schemas.microsoft.com/office/drawing/2014/main" id="{A4796FD5-879D-C822-1124-C4AEA9D667DB}"/>
                </a:ext>
              </a:extLst>
            </p:cNvPr>
            <p:cNvSpPr txBox="1"/>
            <p:nvPr/>
          </p:nvSpPr>
          <p:spPr>
            <a:xfrm>
              <a:off x="7665521" y="4977028"/>
              <a:ext cx="2282043" cy="769441"/>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rgbClr val="C41401"/>
                  </a:solidFill>
                  <a:latin typeface="Arial"/>
                  <a:ea typeface="Arial"/>
                  <a:cs typeface="Arial"/>
                  <a:sym typeface="Arial"/>
                </a:rPr>
                <a:t>Universal Design</a:t>
              </a:r>
            </a:p>
          </p:txBody>
        </p:sp>
      </p:grpSp>
      <p:pic>
        <p:nvPicPr>
          <p:cNvPr id="16" name="Grafik 15">
            <a:extLst>
              <a:ext uri="{FF2B5EF4-FFF2-40B4-BE49-F238E27FC236}">
                <a16:creationId xmlns:a16="http://schemas.microsoft.com/office/drawing/2014/main" id="{5AF2E1CE-1F07-F858-3D2B-2B50201B873E}"/>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10500210" y="299251"/>
            <a:ext cx="1314633" cy="1124107"/>
          </a:xfrm>
          <a:prstGeom prst="rect">
            <a:avLst/>
          </a:prstGeom>
        </p:spPr>
      </p:pic>
      <p:sp>
        <p:nvSpPr>
          <p:cNvPr id="4" name="Foliennummernplatzhalter 3">
            <a:extLst>
              <a:ext uri="{FF2B5EF4-FFF2-40B4-BE49-F238E27FC236}">
                <a16:creationId xmlns:a16="http://schemas.microsoft.com/office/drawing/2014/main" id="{24B5D22A-AD61-CB9D-D2BB-FB0679C64D63}"/>
              </a:ext>
            </a:extLst>
          </p:cNvPr>
          <p:cNvSpPr>
            <a:spLocks noGrp="1"/>
          </p:cNvSpPr>
          <p:nvPr>
            <p:ph type="sldNum" sz="quarter" idx="12"/>
          </p:nvPr>
        </p:nvSpPr>
        <p:spPr/>
        <p:txBody>
          <a:bodyPr/>
          <a:lstStyle/>
          <a:p>
            <a:fld id="{FBC7A862-7147-4493-B488-4E46DC49905D}" type="slidenum">
              <a:rPr lang="de-DE" smtClean="0"/>
              <a:pPr/>
              <a:t>51</a:t>
            </a:fld>
            <a:endParaRPr lang="de-DE"/>
          </a:p>
        </p:txBody>
      </p:sp>
    </p:spTree>
    <p:extLst>
      <p:ext uri="{BB962C8B-B14F-4D97-AF65-F5344CB8AC3E}">
        <p14:creationId xmlns:p14="http://schemas.microsoft.com/office/powerpoint/2010/main" val="253627086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44CED4-3FF0-1E27-23EB-D741F1A22F5B}"/>
              </a:ext>
            </a:extLst>
          </p:cNvPr>
          <p:cNvSpPr>
            <a:spLocks noGrp="1"/>
          </p:cNvSpPr>
          <p:nvPr>
            <p:ph type="title"/>
          </p:nvPr>
        </p:nvSpPr>
        <p:spPr/>
        <p:txBody>
          <a:bodyPr/>
          <a:lstStyle/>
          <a:p>
            <a:r>
              <a:rPr lang="en-US">
                <a:solidFill>
                  <a:srgbClr val="000000"/>
                </a:solidFill>
              </a:rPr>
              <a:t>Principles of Universal Design</a:t>
            </a:r>
            <a:endParaRPr lang="en-IN"/>
          </a:p>
        </p:txBody>
      </p:sp>
      <p:pic>
        <p:nvPicPr>
          <p:cNvPr id="12" name="Grafik 11">
            <a:extLst>
              <a:ext uri="{FF2B5EF4-FFF2-40B4-BE49-F238E27FC236}">
                <a16:creationId xmlns:a16="http://schemas.microsoft.com/office/drawing/2014/main" id="{D7DEBC88-D4A2-1ACD-F358-429E06C0811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258639" y="136525"/>
            <a:ext cx="1733792" cy="1676634"/>
          </a:xfrm>
          <a:prstGeom prst="rect">
            <a:avLst/>
          </a:prstGeom>
        </p:spPr>
      </p:pic>
      <p:pic>
        <p:nvPicPr>
          <p:cNvPr id="21" name="Grafik 1" descr="Pictogram of a pathway.">
            <a:extLst>
              <a:ext uri="{FF2B5EF4-FFF2-40B4-BE49-F238E27FC236}">
                <a16:creationId xmlns:a16="http://schemas.microsoft.com/office/drawing/2014/main" id="{33EB6974-8CF6-F8F5-5DC3-48389A2F956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1023710" y="1536562"/>
            <a:ext cx="553194" cy="553194"/>
          </a:xfrm>
          <a:prstGeom prst="rect">
            <a:avLst/>
          </a:prstGeom>
        </p:spPr>
      </p:pic>
      <p:sp>
        <p:nvSpPr>
          <p:cNvPr id="10" name="Textfeld 9">
            <a:extLst>
              <a:ext uri="{FF2B5EF4-FFF2-40B4-BE49-F238E27FC236}">
                <a16:creationId xmlns:a16="http://schemas.microsoft.com/office/drawing/2014/main" id="{88F4DBDB-6044-A689-E04F-AA5413469F05}"/>
              </a:ext>
            </a:extLst>
          </p:cNvPr>
          <p:cNvSpPr txBox="1"/>
          <p:nvPr/>
        </p:nvSpPr>
        <p:spPr>
          <a:xfrm>
            <a:off x="1878104" y="1443342"/>
            <a:ext cx="6096000" cy="577850"/>
          </a:xfrm>
          <a:prstGeom prst="rect">
            <a:avLst/>
          </a:prstGeom>
          <a:noFill/>
        </p:spPr>
        <p:txBody>
          <a:bodyPr wrap="square">
            <a:spAutoFit/>
          </a:bodyPr>
          <a:lstStyle/>
          <a:p>
            <a:pPr marL="514350" marR="0" lvl="0" indent="-514350" algn="l" rtl="0">
              <a:lnSpc>
                <a:spcPct val="150000"/>
              </a:lnSpc>
              <a:spcBef>
                <a:spcPts val="0"/>
              </a:spcBef>
              <a:spcAft>
                <a:spcPts val="0"/>
              </a:spcAft>
              <a:buClr>
                <a:schemeClr val="dk1"/>
              </a:buClr>
              <a:buSzPts val="2400"/>
              <a:buFont typeface="Arial"/>
              <a:buAutoNum type="arabicPeriod"/>
            </a:pPr>
            <a:r>
              <a:rPr lang="en-IN" sz="2400" b="0" i="0" u="none" strike="noStrike" cap="none" dirty="0">
                <a:solidFill>
                  <a:schemeClr val="dk1"/>
                </a:solidFill>
                <a:latin typeface="Arial"/>
                <a:ea typeface="Arial"/>
                <a:cs typeface="Arial"/>
                <a:sym typeface="Arial"/>
              </a:rPr>
              <a:t>Equitable use</a:t>
            </a:r>
          </a:p>
        </p:txBody>
      </p:sp>
      <p:pic>
        <p:nvPicPr>
          <p:cNvPr id="22" name="Grafik 2" descr="Pictogram of a food shopping bag">
            <a:extLst>
              <a:ext uri="{FF2B5EF4-FFF2-40B4-BE49-F238E27FC236}">
                <a16:creationId xmlns:a16="http://schemas.microsoft.com/office/drawing/2014/main" id="{1E646992-FFC7-C415-1F64-D99AF581612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90728" y="2021192"/>
            <a:ext cx="619158" cy="619158"/>
          </a:xfrm>
          <a:prstGeom prst="rect">
            <a:avLst/>
          </a:prstGeom>
        </p:spPr>
      </p:pic>
      <p:sp>
        <p:nvSpPr>
          <p:cNvPr id="9" name="Textfeld 9">
            <a:extLst>
              <a:ext uri="{FF2B5EF4-FFF2-40B4-BE49-F238E27FC236}">
                <a16:creationId xmlns:a16="http://schemas.microsoft.com/office/drawing/2014/main" id="{FF94CDDD-4C6F-C1F5-5562-75399DD4F340}"/>
              </a:ext>
            </a:extLst>
          </p:cNvPr>
          <p:cNvSpPr txBox="1"/>
          <p:nvPr/>
        </p:nvSpPr>
        <p:spPr>
          <a:xfrm>
            <a:off x="1878104" y="2007932"/>
            <a:ext cx="6096000" cy="577850"/>
          </a:xfrm>
          <a:prstGeom prst="rect">
            <a:avLst/>
          </a:prstGeom>
          <a:noFill/>
        </p:spPr>
        <p:txBody>
          <a:bodyPr wrap="square">
            <a:spAutoFit/>
          </a:bodyPr>
          <a:lstStyle/>
          <a:p>
            <a:pPr marL="514350" marR="0" lvl="0" indent="-514350" algn="l" rtl="0">
              <a:lnSpc>
                <a:spcPct val="150000"/>
              </a:lnSpc>
              <a:spcBef>
                <a:spcPts val="0"/>
              </a:spcBef>
              <a:spcAft>
                <a:spcPts val="0"/>
              </a:spcAft>
              <a:buClr>
                <a:schemeClr val="dk1"/>
              </a:buClr>
              <a:buSzPts val="2400"/>
              <a:buFont typeface="+mj-lt"/>
              <a:buAutoNum type="arabicPeriod" startAt="2"/>
            </a:pPr>
            <a:r>
              <a:rPr lang="en-IN" sz="2400" b="0" i="0" u="none" strike="noStrike" cap="none">
                <a:solidFill>
                  <a:schemeClr val="dk1"/>
                </a:solidFill>
                <a:latin typeface="Arial"/>
                <a:ea typeface="Arial"/>
                <a:cs typeface="Arial"/>
                <a:sym typeface="Arial"/>
              </a:rPr>
              <a:t>Flexibility in use</a:t>
            </a:r>
          </a:p>
        </p:txBody>
      </p:sp>
      <p:grpSp>
        <p:nvGrpSpPr>
          <p:cNvPr id="23" name="Gruppieren 6" descr="Pictogram of a red box and a blue box">
            <a:extLst>
              <a:ext uri="{FF2B5EF4-FFF2-40B4-BE49-F238E27FC236}">
                <a16:creationId xmlns:a16="http://schemas.microsoft.com/office/drawing/2014/main" id="{FE8EE3E2-4F7C-B839-075F-7E054D9FCAA5}"/>
              </a:ext>
            </a:extLst>
          </p:cNvPr>
          <p:cNvGrpSpPr/>
          <p:nvPr/>
        </p:nvGrpSpPr>
        <p:grpSpPr>
          <a:xfrm>
            <a:off x="784752" y="2722537"/>
            <a:ext cx="940874" cy="309762"/>
            <a:chOff x="5685946" y="3050707"/>
            <a:chExt cx="1264874" cy="448073"/>
          </a:xfrm>
        </p:grpSpPr>
        <p:sp>
          <p:nvSpPr>
            <p:cNvPr id="24" name="Rechteck 3">
              <a:extLst>
                <a:ext uri="{FF2B5EF4-FFF2-40B4-BE49-F238E27FC236}">
                  <a16:creationId xmlns:a16="http://schemas.microsoft.com/office/drawing/2014/main" id="{DE7F2FE8-1E62-D1AF-3D1B-1941C1130F85}"/>
                </a:ext>
              </a:extLst>
            </p:cNvPr>
            <p:cNvSpPr/>
            <p:nvPr/>
          </p:nvSpPr>
          <p:spPr>
            <a:xfrm>
              <a:off x="5685946" y="3059147"/>
              <a:ext cx="526415" cy="4396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sp>
          <p:nvSpPr>
            <p:cNvPr id="25" name="Rechteck 10">
              <a:extLst>
                <a:ext uri="{FF2B5EF4-FFF2-40B4-BE49-F238E27FC236}">
                  <a16:creationId xmlns:a16="http://schemas.microsoft.com/office/drawing/2014/main" id="{8FF034B1-0CE1-6A97-6D00-4F6DEC89BEC4}"/>
                </a:ext>
              </a:extLst>
            </p:cNvPr>
            <p:cNvSpPr/>
            <p:nvPr/>
          </p:nvSpPr>
          <p:spPr>
            <a:xfrm>
              <a:off x="6424405" y="3050707"/>
              <a:ext cx="526415" cy="439633"/>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a:ea typeface="+mn-ea"/>
                <a:cs typeface="+mn-cs"/>
              </a:endParaRPr>
            </a:p>
          </p:txBody>
        </p:sp>
      </p:grpSp>
      <p:sp>
        <p:nvSpPr>
          <p:cNvPr id="13" name="Textfeld 9">
            <a:extLst>
              <a:ext uri="{FF2B5EF4-FFF2-40B4-BE49-F238E27FC236}">
                <a16:creationId xmlns:a16="http://schemas.microsoft.com/office/drawing/2014/main" id="{9B57411C-8C3E-487B-280C-D65986532808}"/>
              </a:ext>
            </a:extLst>
          </p:cNvPr>
          <p:cNvSpPr txBox="1"/>
          <p:nvPr/>
        </p:nvSpPr>
        <p:spPr>
          <a:xfrm>
            <a:off x="1878104" y="2535416"/>
            <a:ext cx="6096000" cy="577850"/>
          </a:xfrm>
          <a:prstGeom prst="rect">
            <a:avLst/>
          </a:prstGeom>
          <a:noFill/>
        </p:spPr>
        <p:txBody>
          <a:bodyPr wrap="square">
            <a:spAutoFit/>
          </a:bodyPr>
          <a:lstStyle/>
          <a:p>
            <a:pPr marL="514350" marR="0" lvl="0" indent="-514350" algn="l" rtl="0">
              <a:lnSpc>
                <a:spcPct val="150000"/>
              </a:lnSpc>
              <a:spcBef>
                <a:spcPts val="0"/>
              </a:spcBef>
              <a:spcAft>
                <a:spcPts val="0"/>
              </a:spcAft>
              <a:buClr>
                <a:schemeClr val="dk1"/>
              </a:buClr>
              <a:buSzPts val="2400"/>
              <a:buFont typeface="+mj-lt"/>
              <a:buAutoNum type="arabicPeriod" startAt="3"/>
            </a:pPr>
            <a:r>
              <a:rPr lang="en-IN" sz="2400" b="0" i="0" u="none" strike="noStrike" cap="none">
                <a:solidFill>
                  <a:schemeClr val="dk1"/>
                </a:solidFill>
                <a:latin typeface="Arial"/>
                <a:ea typeface="Arial"/>
                <a:cs typeface="Arial"/>
                <a:sym typeface="Arial"/>
              </a:rPr>
              <a:t>Simple and intuitive use</a:t>
            </a:r>
          </a:p>
        </p:txBody>
      </p:sp>
      <p:pic>
        <p:nvPicPr>
          <p:cNvPr id="26" name="Grafik 4" descr="Pictogram of braille dots">
            <a:extLst>
              <a:ext uri="{FF2B5EF4-FFF2-40B4-BE49-F238E27FC236}">
                <a16:creationId xmlns:a16="http://schemas.microsoft.com/office/drawing/2014/main" id="{44DF4C45-8EE9-E7D9-40BD-8F3F491F141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5400000">
            <a:off x="999054" y="3166483"/>
            <a:ext cx="577850" cy="577850"/>
          </a:xfrm>
          <a:prstGeom prst="rect">
            <a:avLst/>
          </a:prstGeom>
        </p:spPr>
      </p:pic>
      <p:sp>
        <p:nvSpPr>
          <p:cNvPr id="16" name="Textfeld 9">
            <a:extLst>
              <a:ext uri="{FF2B5EF4-FFF2-40B4-BE49-F238E27FC236}">
                <a16:creationId xmlns:a16="http://schemas.microsoft.com/office/drawing/2014/main" id="{269C6932-E8C4-8429-3DD7-774D24C6F07D}"/>
              </a:ext>
            </a:extLst>
          </p:cNvPr>
          <p:cNvSpPr txBox="1"/>
          <p:nvPr/>
        </p:nvSpPr>
        <p:spPr>
          <a:xfrm>
            <a:off x="1878104" y="3090283"/>
            <a:ext cx="6096000" cy="577850"/>
          </a:xfrm>
          <a:prstGeom prst="rect">
            <a:avLst/>
          </a:prstGeom>
          <a:noFill/>
        </p:spPr>
        <p:txBody>
          <a:bodyPr wrap="square">
            <a:spAutoFit/>
          </a:bodyPr>
          <a:lstStyle/>
          <a:p>
            <a:pPr marL="514350" marR="0" lvl="0" indent="-514350" algn="l" rtl="0">
              <a:lnSpc>
                <a:spcPct val="150000"/>
              </a:lnSpc>
              <a:spcBef>
                <a:spcPts val="0"/>
              </a:spcBef>
              <a:spcAft>
                <a:spcPts val="0"/>
              </a:spcAft>
              <a:buClr>
                <a:schemeClr val="dk1"/>
              </a:buClr>
              <a:buSzPts val="2400"/>
              <a:buFont typeface="+mj-lt"/>
              <a:buAutoNum type="arabicPeriod" startAt="4"/>
            </a:pPr>
            <a:r>
              <a:rPr lang="en-IN" sz="2400" b="0" i="0" u="none" strike="noStrike" cap="none">
                <a:solidFill>
                  <a:schemeClr val="dk1"/>
                </a:solidFill>
                <a:latin typeface="Arial"/>
                <a:ea typeface="Arial"/>
                <a:cs typeface="Arial"/>
                <a:sym typeface="Arial"/>
              </a:rPr>
              <a:t>Perceptible information</a:t>
            </a:r>
          </a:p>
        </p:txBody>
      </p:sp>
      <p:pic>
        <p:nvPicPr>
          <p:cNvPr id="27" name="Grafik 5" descr="Pictogram of a hazard sign">
            <a:extLst>
              <a:ext uri="{FF2B5EF4-FFF2-40B4-BE49-F238E27FC236}">
                <a16:creationId xmlns:a16="http://schemas.microsoft.com/office/drawing/2014/main" id="{E4EA2B47-C52B-5B1E-C5A4-51F2ACF5A69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109734" y="3716753"/>
            <a:ext cx="500152" cy="500152"/>
          </a:xfrm>
          <a:prstGeom prst="rect">
            <a:avLst/>
          </a:prstGeom>
        </p:spPr>
      </p:pic>
      <p:sp>
        <p:nvSpPr>
          <p:cNvPr id="18" name="Textfeld 9">
            <a:extLst>
              <a:ext uri="{FF2B5EF4-FFF2-40B4-BE49-F238E27FC236}">
                <a16:creationId xmlns:a16="http://schemas.microsoft.com/office/drawing/2014/main" id="{7FD4C627-345B-EC95-A256-B23CB4376F0D}"/>
              </a:ext>
            </a:extLst>
          </p:cNvPr>
          <p:cNvSpPr txBox="1"/>
          <p:nvPr/>
        </p:nvSpPr>
        <p:spPr>
          <a:xfrm>
            <a:off x="1878104" y="3639055"/>
            <a:ext cx="6096000" cy="577850"/>
          </a:xfrm>
          <a:prstGeom prst="rect">
            <a:avLst/>
          </a:prstGeom>
          <a:noFill/>
        </p:spPr>
        <p:txBody>
          <a:bodyPr wrap="square">
            <a:spAutoFit/>
          </a:bodyPr>
          <a:lstStyle/>
          <a:p>
            <a:pPr marL="514350" marR="0" lvl="0" indent="-514350" algn="l" rtl="0">
              <a:lnSpc>
                <a:spcPct val="150000"/>
              </a:lnSpc>
              <a:spcBef>
                <a:spcPts val="0"/>
              </a:spcBef>
              <a:spcAft>
                <a:spcPts val="0"/>
              </a:spcAft>
              <a:buClr>
                <a:schemeClr val="dk1"/>
              </a:buClr>
              <a:buSzPts val="2400"/>
              <a:buFont typeface="+mj-lt"/>
              <a:buAutoNum type="arabicPeriod" startAt="5"/>
            </a:pPr>
            <a:r>
              <a:rPr lang="en-IN" sz="2400" b="0" i="0" u="none" strike="noStrike" cap="none">
                <a:solidFill>
                  <a:schemeClr val="dk1"/>
                </a:solidFill>
                <a:latin typeface="Arial"/>
                <a:ea typeface="Arial"/>
                <a:cs typeface="Arial"/>
                <a:sym typeface="Arial"/>
              </a:rPr>
              <a:t>Tolerance for errors</a:t>
            </a:r>
          </a:p>
        </p:txBody>
      </p:sp>
      <p:pic>
        <p:nvPicPr>
          <p:cNvPr id="31" name="Picture 30" descr="Pictogram of a chair">
            <a:extLst>
              <a:ext uri="{FF2B5EF4-FFF2-40B4-BE49-F238E27FC236}">
                <a16:creationId xmlns:a16="http://schemas.microsoft.com/office/drawing/2014/main" id="{12E9A4A3-A236-4C92-908B-603228D1EA13}"/>
              </a:ext>
            </a:extLst>
          </p:cNvPr>
          <p:cNvPicPr>
            <a:picLocks noChangeAspect="1"/>
          </p:cNvPicPr>
          <p:nvPr/>
        </p:nvPicPr>
        <p:blipFill>
          <a:blip r:embed="rId8"/>
          <a:stretch>
            <a:fillRect/>
          </a:stretch>
        </p:blipFill>
        <p:spPr>
          <a:xfrm>
            <a:off x="1099125" y="4360398"/>
            <a:ext cx="449833" cy="449833"/>
          </a:xfrm>
          <a:prstGeom prst="rect">
            <a:avLst/>
          </a:prstGeom>
        </p:spPr>
      </p:pic>
      <p:sp>
        <p:nvSpPr>
          <p:cNvPr id="20" name="Textfeld 9">
            <a:extLst>
              <a:ext uri="{FF2B5EF4-FFF2-40B4-BE49-F238E27FC236}">
                <a16:creationId xmlns:a16="http://schemas.microsoft.com/office/drawing/2014/main" id="{ECDB64C8-2843-85E5-96E3-B22841C9AF32}"/>
              </a:ext>
            </a:extLst>
          </p:cNvPr>
          <p:cNvSpPr txBox="1"/>
          <p:nvPr/>
        </p:nvSpPr>
        <p:spPr>
          <a:xfrm>
            <a:off x="1878104" y="4168906"/>
            <a:ext cx="6096000" cy="577850"/>
          </a:xfrm>
          <a:prstGeom prst="rect">
            <a:avLst/>
          </a:prstGeom>
          <a:noFill/>
        </p:spPr>
        <p:txBody>
          <a:bodyPr wrap="square">
            <a:spAutoFit/>
          </a:bodyPr>
          <a:lstStyle/>
          <a:p>
            <a:pPr marL="514350" marR="0" lvl="0" indent="-514350" algn="l" rtl="0">
              <a:lnSpc>
                <a:spcPct val="150000"/>
              </a:lnSpc>
              <a:spcBef>
                <a:spcPts val="0"/>
              </a:spcBef>
              <a:spcAft>
                <a:spcPts val="0"/>
              </a:spcAft>
              <a:buClr>
                <a:schemeClr val="dk1"/>
              </a:buClr>
              <a:buSzPts val="2400"/>
              <a:buFont typeface="+mj-lt"/>
              <a:buAutoNum type="arabicPeriod" startAt="6"/>
            </a:pPr>
            <a:r>
              <a:rPr lang="en-IN" sz="2400" b="0" i="0" u="none" strike="noStrike" cap="none">
                <a:solidFill>
                  <a:schemeClr val="dk1"/>
                </a:solidFill>
                <a:latin typeface="Arial"/>
                <a:ea typeface="Arial"/>
                <a:cs typeface="Arial"/>
                <a:sym typeface="Arial"/>
              </a:rPr>
              <a:t>Low physical effort</a:t>
            </a:r>
          </a:p>
        </p:txBody>
      </p:sp>
      <p:pic>
        <p:nvPicPr>
          <p:cNvPr id="29" name="Grafik 12" descr="Pictogram of a wide door">
            <a:extLst>
              <a:ext uri="{FF2B5EF4-FFF2-40B4-BE49-F238E27FC236}">
                <a16:creationId xmlns:a16="http://schemas.microsoft.com/office/drawing/2014/main" id="{E818BC7A-B3FD-6EAA-141B-4C2E2F6A3892}"/>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90728" y="4861338"/>
            <a:ext cx="564958" cy="564958"/>
          </a:xfrm>
          <a:prstGeom prst="rect">
            <a:avLst/>
          </a:prstGeom>
        </p:spPr>
      </p:pic>
      <p:sp>
        <p:nvSpPr>
          <p:cNvPr id="5" name="Textfeld 9">
            <a:extLst>
              <a:ext uri="{FF2B5EF4-FFF2-40B4-BE49-F238E27FC236}">
                <a16:creationId xmlns:a16="http://schemas.microsoft.com/office/drawing/2014/main" id="{0858B02F-603E-1AA3-B8CF-E3B96F46D0B2}"/>
              </a:ext>
            </a:extLst>
          </p:cNvPr>
          <p:cNvSpPr txBox="1"/>
          <p:nvPr/>
        </p:nvSpPr>
        <p:spPr>
          <a:xfrm>
            <a:off x="1878104" y="4767800"/>
            <a:ext cx="6096000" cy="577850"/>
          </a:xfrm>
          <a:prstGeom prst="rect">
            <a:avLst/>
          </a:prstGeom>
          <a:noFill/>
        </p:spPr>
        <p:txBody>
          <a:bodyPr wrap="square">
            <a:spAutoFit/>
          </a:bodyPr>
          <a:lstStyle/>
          <a:p>
            <a:pPr marL="514350" marR="0" lvl="0" indent="-514350" algn="l" rtl="0">
              <a:lnSpc>
                <a:spcPct val="150000"/>
              </a:lnSpc>
              <a:spcBef>
                <a:spcPts val="0"/>
              </a:spcBef>
              <a:spcAft>
                <a:spcPts val="0"/>
              </a:spcAft>
              <a:buClr>
                <a:schemeClr val="dk1"/>
              </a:buClr>
              <a:buSzPts val="2400"/>
              <a:buFont typeface="+mj-lt"/>
              <a:buAutoNum type="arabicPeriod" startAt="7"/>
            </a:pPr>
            <a:r>
              <a:rPr lang="en-IN" sz="2400" b="0" i="0" u="none" strike="noStrike" cap="none">
                <a:solidFill>
                  <a:schemeClr val="dk1"/>
                </a:solidFill>
                <a:latin typeface="Arial"/>
                <a:ea typeface="Arial"/>
                <a:cs typeface="Arial"/>
                <a:sym typeface="Arial"/>
              </a:rPr>
              <a:t>Size and space for approach and use</a:t>
            </a:r>
          </a:p>
        </p:txBody>
      </p:sp>
      <p:sp>
        <p:nvSpPr>
          <p:cNvPr id="6" name="Textfeld 5">
            <a:extLst>
              <a:ext uri="{FF2B5EF4-FFF2-40B4-BE49-F238E27FC236}">
                <a16:creationId xmlns:a16="http://schemas.microsoft.com/office/drawing/2014/main" id="{09EE2E58-76DB-1021-D807-151B088BCFAB}"/>
              </a:ext>
            </a:extLst>
          </p:cNvPr>
          <p:cNvSpPr txBox="1"/>
          <p:nvPr/>
        </p:nvSpPr>
        <p:spPr>
          <a:xfrm>
            <a:off x="2062293" y="5689298"/>
            <a:ext cx="4033707" cy="830997"/>
          </a:xfrm>
          <a:prstGeom prst="rect">
            <a:avLst/>
          </a:prstGeom>
          <a:ln w="38100"/>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400" i="0" u="none" strike="noStrike" cap="none" dirty="0">
                <a:solidFill>
                  <a:schemeClr val="dk1"/>
                </a:solidFill>
                <a:latin typeface="Arial"/>
                <a:ea typeface="Arial"/>
                <a:cs typeface="Arial"/>
                <a:sym typeface="Arial"/>
              </a:rPr>
              <a:t>How would this benefit persons with disabilities?</a:t>
            </a:r>
            <a:endParaRPr lang="en-IN" sz="2400" i="0" u="none" strike="noStrike" cap="none" dirty="0">
              <a:solidFill>
                <a:srgbClr val="000000"/>
              </a:solidFill>
              <a:latin typeface="Arial"/>
              <a:ea typeface="Arial"/>
              <a:cs typeface="Arial"/>
              <a:sym typeface="Arial"/>
            </a:endParaRPr>
          </a:p>
        </p:txBody>
      </p:sp>
      <p:sp>
        <p:nvSpPr>
          <p:cNvPr id="8" name="Textfeld 7">
            <a:extLst>
              <a:ext uri="{FF2B5EF4-FFF2-40B4-BE49-F238E27FC236}">
                <a16:creationId xmlns:a16="http://schemas.microsoft.com/office/drawing/2014/main" id="{A64C0C55-9631-8F43-D9C4-48A25933EFE9}"/>
              </a:ext>
            </a:extLst>
          </p:cNvPr>
          <p:cNvSpPr txBox="1"/>
          <p:nvPr/>
        </p:nvSpPr>
        <p:spPr>
          <a:xfrm>
            <a:off x="6490203" y="5689298"/>
            <a:ext cx="3768436" cy="830997"/>
          </a:xfrm>
          <a:prstGeom prst="rect">
            <a:avLst/>
          </a:prstGeom>
          <a:ln w="38100"/>
        </p:spPr>
        <p:style>
          <a:lnRef idx="2">
            <a:schemeClr val="accent5"/>
          </a:lnRef>
          <a:fillRef idx="1">
            <a:schemeClr val="lt1"/>
          </a:fillRef>
          <a:effectRef idx="0">
            <a:schemeClr val="accent5"/>
          </a:effectRef>
          <a:fontRef idx="minor">
            <a:schemeClr val="dk1"/>
          </a:fontRef>
        </p:style>
        <p:txBody>
          <a:bodyPr wrap="square">
            <a:spAutoFit/>
          </a:bodyPr>
          <a:lstStyle/>
          <a:p>
            <a:pPr marL="0" marR="0" lvl="0" indent="0" algn="ctr" rtl="0">
              <a:lnSpc>
                <a:spcPct val="100000"/>
              </a:lnSpc>
              <a:spcBef>
                <a:spcPts val="0"/>
              </a:spcBef>
              <a:spcAft>
                <a:spcPts val="0"/>
              </a:spcAft>
              <a:buClr>
                <a:srgbClr val="000000"/>
              </a:buClr>
              <a:buSzPts val="2000"/>
              <a:buFont typeface="Arial"/>
              <a:buNone/>
            </a:pPr>
            <a:r>
              <a:rPr lang="en-IN" sz="2400" i="0" u="none" strike="noStrike" cap="none" dirty="0">
                <a:solidFill>
                  <a:schemeClr val="dk1"/>
                </a:solidFill>
                <a:latin typeface="Arial"/>
                <a:ea typeface="Arial"/>
                <a:cs typeface="Arial"/>
                <a:sym typeface="Arial"/>
              </a:rPr>
              <a:t>How would it benefit everyone?</a:t>
            </a:r>
            <a:endParaRPr lang="en-IN" sz="2400" i="0" u="none" strike="noStrike" cap="none" dirty="0">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EA293690-8B38-204F-7E7E-5E7E31388F45}"/>
              </a:ext>
            </a:extLst>
          </p:cNvPr>
          <p:cNvSpPr>
            <a:spLocks noGrp="1"/>
          </p:cNvSpPr>
          <p:nvPr>
            <p:ph type="sldNum" sz="quarter" idx="12"/>
          </p:nvPr>
        </p:nvSpPr>
        <p:spPr/>
        <p:txBody>
          <a:bodyPr/>
          <a:lstStyle/>
          <a:p>
            <a:fld id="{FBC7A862-7147-4493-B488-4E46DC49905D}" type="slidenum">
              <a:rPr lang="de-DE" smtClean="0"/>
              <a:t>52</a:t>
            </a:fld>
            <a:endParaRPr lang="de-DE"/>
          </a:p>
        </p:txBody>
      </p:sp>
    </p:spTree>
    <p:extLst>
      <p:ext uri="{BB962C8B-B14F-4D97-AF65-F5344CB8AC3E}">
        <p14:creationId xmlns:p14="http://schemas.microsoft.com/office/powerpoint/2010/main" val="490154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EE7D2D-E939-9665-52B5-2D4908CAFFE6}"/>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C9F645F-2BCA-C17F-EF34-A13C35663D48}"/>
              </a:ext>
            </a:extLst>
          </p:cNvPr>
          <p:cNvSpPr>
            <a:spLocks noGrp="1"/>
          </p:cNvSpPr>
          <p:nvPr>
            <p:ph type="ctrTitle"/>
          </p:nvPr>
        </p:nvSpPr>
        <p:spPr>
          <a:xfrm>
            <a:off x="1524000" y="436304"/>
            <a:ext cx="9144000" cy="678728"/>
          </a:xfrm>
        </p:spPr>
        <p:txBody>
          <a:bodyPr>
            <a:normAutofit fontScale="90000"/>
          </a:bodyPr>
          <a:lstStyle/>
          <a:p>
            <a:r>
              <a:rPr lang="en-US"/>
              <a:t>Reasonable Accommodation</a:t>
            </a:r>
            <a:endParaRPr lang="en-IN"/>
          </a:p>
        </p:txBody>
      </p:sp>
      <p:sp>
        <p:nvSpPr>
          <p:cNvPr id="6" name="Textfeld 5">
            <a:extLst>
              <a:ext uri="{FF2B5EF4-FFF2-40B4-BE49-F238E27FC236}">
                <a16:creationId xmlns:a16="http://schemas.microsoft.com/office/drawing/2014/main" id="{101ED913-1C64-FE1E-4022-E242BA0A487E}"/>
              </a:ext>
            </a:extLst>
          </p:cNvPr>
          <p:cNvSpPr txBox="1"/>
          <p:nvPr/>
        </p:nvSpPr>
        <p:spPr>
          <a:xfrm>
            <a:off x="535709" y="1542595"/>
            <a:ext cx="11120582" cy="2015936"/>
          </a:xfrm>
          <a:prstGeom prst="rect">
            <a:avLst/>
          </a:prstGeom>
          <a:noFill/>
        </p:spPr>
        <p:txBody>
          <a:bodyPr wrap="square">
            <a:spAutoFit/>
          </a:bodyPr>
          <a:lstStyle/>
          <a:p>
            <a:pPr lvl="0" algn="ctr">
              <a:buSzPts val="2400"/>
            </a:pPr>
            <a:r>
              <a:rPr lang="en-IN" sz="2400"/>
              <a:t>“</a:t>
            </a:r>
            <a:r>
              <a:rPr lang="en-IN" sz="2500" b="1"/>
              <a:t>Reasonable accommodation</a:t>
            </a:r>
            <a:r>
              <a:rPr lang="en-IN" sz="2500"/>
              <a:t>” means necessary and appropriate modification and adjustments not imposing a disproportionate or undue burden, where needed in a particular case, to ensure to persons with disabilities the enjoyment or exercise on an equal basis with others of all human rights and fundamental freedoms. </a:t>
            </a:r>
            <a:r>
              <a:rPr lang="en-IN" sz="2500">
                <a:solidFill>
                  <a:schemeClr val="dk1"/>
                </a:solidFill>
              </a:rPr>
              <a:t>(CRPD, Art. 2).</a:t>
            </a:r>
          </a:p>
        </p:txBody>
      </p:sp>
      <p:sp>
        <p:nvSpPr>
          <p:cNvPr id="10" name="Textfeld 9">
            <a:extLst>
              <a:ext uri="{FF2B5EF4-FFF2-40B4-BE49-F238E27FC236}">
                <a16:creationId xmlns:a16="http://schemas.microsoft.com/office/drawing/2014/main" id="{BFC188E7-EF0D-4770-3953-AC31D0A788E5}"/>
              </a:ext>
            </a:extLst>
          </p:cNvPr>
          <p:cNvSpPr txBox="1"/>
          <p:nvPr/>
        </p:nvSpPr>
        <p:spPr>
          <a:xfrm>
            <a:off x="2291772" y="5629007"/>
            <a:ext cx="2548083" cy="1107996"/>
          </a:xfrm>
          <a:prstGeom prst="rect">
            <a:avLst/>
          </a:prstGeom>
          <a:noFill/>
        </p:spPr>
        <p:txBody>
          <a:bodyPr wrap="square">
            <a:spAutoFit/>
          </a:bodyPr>
          <a:lstStyle/>
          <a:p>
            <a:pPr lvl="0">
              <a:buSzPts val="1800"/>
            </a:pPr>
            <a:r>
              <a:rPr lang="en-US" sz="2200" b="1">
                <a:solidFill>
                  <a:schemeClr val="dk1"/>
                </a:solidFill>
              </a:rPr>
              <a:t>Understanding Reasonable Accommodation</a:t>
            </a:r>
          </a:p>
        </p:txBody>
      </p:sp>
      <p:sp>
        <p:nvSpPr>
          <p:cNvPr id="14" name="Textfeld 13">
            <a:extLst>
              <a:ext uri="{FF2B5EF4-FFF2-40B4-BE49-F238E27FC236}">
                <a16:creationId xmlns:a16="http://schemas.microsoft.com/office/drawing/2014/main" id="{E041FAF3-3C29-025E-97E1-151C59987043}"/>
              </a:ext>
            </a:extLst>
          </p:cNvPr>
          <p:cNvSpPr txBox="1"/>
          <p:nvPr/>
        </p:nvSpPr>
        <p:spPr>
          <a:xfrm>
            <a:off x="6156697" y="5629008"/>
            <a:ext cx="2844800" cy="769441"/>
          </a:xfrm>
          <a:prstGeom prst="rect">
            <a:avLst/>
          </a:prstGeom>
          <a:noFill/>
        </p:spPr>
        <p:txBody>
          <a:bodyPr wrap="square">
            <a:spAutoFit/>
          </a:bodyPr>
          <a:lstStyle/>
          <a:p>
            <a:pPr lvl="0">
              <a:buSzPts val="1800"/>
            </a:pPr>
            <a:r>
              <a:rPr lang="en-US" sz="2200" b="1">
                <a:solidFill>
                  <a:schemeClr val="dk1"/>
                </a:solidFill>
              </a:rPr>
              <a:t>Identifying individuals needs</a:t>
            </a:r>
          </a:p>
        </p:txBody>
      </p:sp>
      <p:pic>
        <p:nvPicPr>
          <p:cNvPr id="7" name="Grafik 6">
            <a:extLst>
              <a:ext uri="{FF2B5EF4-FFF2-40B4-BE49-F238E27FC236}">
                <a16:creationId xmlns:a16="http://schemas.microsoft.com/office/drawing/2014/main" id="{8E635C73-1F07-EFF2-06FC-C8290E80565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91243" y="5526621"/>
            <a:ext cx="2000529" cy="1333686"/>
          </a:xfrm>
          <a:prstGeom prst="rect">
            <a:avLst/>
          </a:prstGeom>
        </p:spPr>
      </p:pic>
      <p:pic>
        <p:nvPicPr>
          <p:cNvPr id="11" name="Grafik 10">
            <a:extLst>
              <a:ext uri="{FF2B5EF4-FFF2-40B4-BE49-F238E27FC236}">
                <a16:creationId xmlns:a16="http://schemas.microsoft.com/office/drawing/2014/main" id="{E9803F94-93FA-5612-EA22-BC7557C41688}"/>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880910" y="5501223"/>
            <a:ext cx="2038635" cy="1362265"/>
          </a:xfrm>
          <a:prstGeom prst="rect">
            <a:avLst/>
          </a:prstGeom>
        </p:spPr>
      </p:pic>
      <p:sp>
        <p:nvSpPr>
          <p:cNvPr id="4" name="Foliennummernplatzhalter 3">
            <a:extLst>
              <a:ext uri="{FF2B5EF4-FFF2-40B4-BE49-F238E27FC236}">
                <a16:creationId xmlns:a16="http://schemas.microsoft.com/office/drawing/2014/main" id="{44EFA091-41ED-23D5-28FE-629600A6B2D7}"/>
              </a:ext>
            </a:extLst>
          </p:cNvPr>
          <p:cNvSpPr>
            <a:spLocks noGrp="1"/>
          </p:cNvSpPr>
          <p:nvPr>
            <p:ph type="sldNum" sz="quarter" idx="12"/>
          </p:nvPr>
        </p:nvSpPr>
        <p:spPr/>
        <p:txBody>
          <a:bodyPr/>
          <a:lstStyle/>
          <a:p>
            <a:fld id="{FBC7A862-7147-4493-B488-4E46DC49905D}" type="slidenum">
              <a:rPr lang="de-DE" smtClean="0"/>
              <a:pPr/>
              <a:t>53</a:t>
            </a:fld>
            <a:endParaRPr lang="de-DE"/>
          </a:p>
        </p:txBody>
      </p:sp>
    </p:spTree>
    <p:extLst>
      <p:ext uri="{BB962C8B-B14F-4D97-AF65-F5344CB8AC3E}">
        <p14:creationId xmlns:p14="http://schemas.microsoft.com/office/powerpoint/2010/main" val="364560091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90AE001A-2627-AECA-B459-3D2EEDD2C201}"/>
              </a:ext>
            </a:extLst>
          </p:cNvPr>
          <p:cNvSpPr>
            <a:spLocks noGrp="1"/>
          </p:cNvSpPr>
          <p:nvPr>
            <p:ph type="title"/>
          </p:nvPr>
        </p:nvSpPr>
        <p:spPr/>
        <p:txBody>
          <a:bodyPr/>
          <a:lstStyle/>
          <a:p>
            <a:r>
              <a:rPr lang="en-US">
                <a:solidFill>
                  <a:srgbClr val="000000"/>
                </a:solidFill>
              </a:rPr>
              <a:t>Accessibility vs. Reasonable Accommodation</a:t>
            </a:r>
            <a:endParaRPr lang="en-IN"/>
          </a:p>
        </p:txBody>
      </p:sp>
      <p:sp>
        <p:nvSpPr>
          <p:cNvPr id="7" name="Inhaltsplatzhalter 6">
            <a:extLst>
              <a:ext uri="{FF2B5EF4-FFF2-40B4-BE49-F238E27FC236}">
                <a16:creationId xmlns:a16="http://schemas.microsoft.com/office/drawing/2014/main" id="{F0C2BDFC-817C-173F-3377-DCD3E4DE728E}"/>
              </a:ext>
            </a:extLst>
          </p:cNvPr>
          <p:cNvSpPr>
            <a:spLocks noGrp="1"/>
          </p:cNvSpPr>
          <p:nvPr>
            <p:ph sz="half" idx="1"/>
          </p:nvPr>
        </p:nvSpPr>
        <p:spPr>
          <a:ln>
            <a:solidFill>
              <a:srgbClr val="0070C0"/>
            </a:solidFill>
          </a:ln>
        </p:spPr>
        <p:txBody>
          <a:bodyPr>
            <a:normAutofit/>
          </a:bodyPr>
          <a:lstStyle/>
          <a:p>
            <a:pPr marL="0" lvl="0" indent="0" algn="ctr">
              <a:lnSpc>
                <a:spcPct val="134000"/>
              </a:lnSpc>
              <a:spcBef>
                <a:spcPts val="600"/>
              </a:spcBef>
              <a:spcAft>
                <a:spcPts val="1200"/>
              </a:spcAft>
              <a:buSzPts val="2800"/>
              <a:buNone/>
            </a:pPr>
            <a:r>
              <a:rPr lang="en-IN" sz="2000" b="1" u="sng"/>
              <a:t>Accessibility</a:t>
            </a:r>
            <a:endParaRPr lang="en-IN" sz="2000"/>
          </a:p>
          <a:p>
            <a:pPr marL="457200" lvl="0" indent="-381000">
              <a:lnSpc>
                <a:spcPct val="134000"/>
              </a:lnSpc>
              <a:spcBef>
                <a:spcPts val="600"/>
              </a:spcBef>
              <a:buSzPts val="2400"/>
              <a:buChar char="❏"/>
            </a:pPr>
            <a:r>
              <a:rPr lang="en-IN" sz="2000"/>
              <a:t>General solution for everyone</a:t>
            </a:r>
          </a:p>
          <a:p>
            <a:pPr marL="457200" lvl="0" indent="-381000">
              <a:lnSpc>
                <a:spcPct val="134000"/>
              </a:lnSpc>
              <a:spcBef>
                <a:spcPts val="600"/>
              </a:spcBef>
              <a:buSzPts val="2400"/>
              <a:buChar char="❏"/>
            </a:pPr>
            <a:r>
              <a:rPr lang="en-IN" sz="2000"/>
              <a:t>Planned and built in advance</a:t>
            </a:r>
          </a:p>
          <a:p>
            <a:pPr marL="457200" lvl="0" indent="-381000">
              <a:lnSpc>
                <a:spcPct val="134000"/>
              </a:lnSpc>
              <a:spcBef>
                <a:spcPts val="600"/>
              </a:spcBef>
              <a:buSzPts val="2400"/>
              <a:buChar char="❏"/>
            </a:pPr>
            <a:r>
              <a:rPr lang="en-IN" sz="2000"/>
              <a:t>Available and accessible regardless of whether it is required</a:t>
            </a:r>
          </a:p>
          <a:p>
            <a:pPr marL="457200" lvl="0" indent="-381000">
              <a:lnSpc>
                <a:spcPct val="134000"/>
              </a:lnSpc>
              <a:spcBef>
                <a:spcPts val="600"/>
              </a:spcBef>
              <a:buSzPts val="2400"/>
              <a:buChar char="❏"/>
            </a:pPr>
            <a:r>
              <a:rPr lang="en-IN" sz="2000"/>
              <a:t>Guided by principles of universal design</a:t>
            </a:r>
          </a:p>
          <a:p>
            <a:pPr marL="457200" lvl="0" indent="-381000">
              <a:lnSpc>
                <a:spcPct val="134000"/>
              </a:lnSpc>
              <a:spcBef>
                <a:spcPts val="600"/>
              </a:spcBef>
              <a:buSzPts val="2400"/>
              <a:buChar char="❏"/>
            </a:pPr>
            <a:r>
              <a:rPr lang="en-IN" sz="2000"/>
              <a:t>Follows accessibility standards</a:t>
            </a:r>
          </a:p>
          <a:p>
            <a:pPr marL="457200" lvl="0" indent="-381000">
              <a:lnSpc>
                <a:spcPct val="134000"/>
              </a:lnSpc>
              <a:spcBef>
                <a:spcPts val="600"/>
              </a:spcBef>
              <a:buSzPts val="2400"/>
              <a:buChar char="❏"/>
            </a:pPr>
            <a:r>
              <a:rPr lang="en-IN" sz="2000"/>
              <a:t>Programme design obligation</a:t>
            </a:r>
          </a:p>
        </p:txBody>
      </p:sp>
      <p:sp>
        <p:nvSpPr>
          <p:cNvPr id="8" name="Inhaltsplatzhalter 7">
            <a:extLst>
              <a:ext uri="{FF2B5EF4-FFF2-40B4-BE49-F238E27FC236}">
                <a16:creationId xmlns:a16="http://schemas.microsoft.com/office/drawing/2014/main" id="{8B46F361-F9DC-9937-9665-FCB629EDEC0E}"/>
              </a:ext>
            </a:extLst>
          </p:cNvPr>
          <p:cNvSpPr>
            <a:spLocks noGrp="1"/>
          </p:cNvSpPr>
          <p:nvPr>
            <p:ph sz="half" idx="2"/>
          </p:nvPr>
        </p:nvSpPr>
        <p:spPr>
          <a:ln>
            <a:solidFill>
              <a:srgbClr val="C00000"/>
            </a:solidFill>
          </a:ln>
        </p:spPr>
        <p:txBody>
          <a:bodyPr>
            <a:noAutofit/>
          </a:bodyPr>
          <a:lstStyle/>
          <a:p>
            <a:pPr marL="0" lvl="0" indent="0" algn="ctr">
              <a:lnSpc>
                <a:spcPct val="114000"/>
              </a:lnSpc>
              <a:spcBef>
                <a:spcPts val="600"/>
              </a:spcBef>
              <a:spcAft>
                <a:spcPts val="1200"/>
              </a:spcAft>
              <a:buSzPts val="2800"/>
              <a:buNone/>
            </a:pPr>
            <a:r>
              <a:rPr lang="en-IN" sz="2000" b="1"/>
              <a:t> </a:t>
            </a:r>
            <a:r>
              <a:rPr lang="en-IN" sz="2000" b="1" u="sng"/>
              <a:t>Reasonable Accommodation</a:t>
            </a:r>
            <a:endParaRPr lang="en-IN" sz="2000" b="1"/>
          </a:p>
          <a:p>
            <a:pPr marL="457200" lvl="0" indent="-381000">
              <a:lnSpc>
                <a:spcPct val="114000"/>
              </a:lnSpc>
              <a:spcBef>
                <a:spcPts val="600"/>
              </a:spcBef>
              <a:buSzPts val="2400"/>
              <a:buChar char="❏"/>
            </a:pPr>
            <a:r>
              <a:rPr lang="en-IN" sz="2000"/>
              <a:t>Solution for a specific  person</a:t>
            </a:r>
          </a:p>
          <a:p>
            <a:pPr marL="457200" lvl="0" indent="-381000">
              <a:lnSpc>
                <a:spcPct val="114000"/>
              </a:lnSpc>
              <a:spcBef>
                <a:spcPts val="600"/>
              </a:spcBef>
              <a:buSzPts val="2400"/>
              <a:buChar char="❏"/>
            </a:pPr>
            <a:r>
              <a:rPr lang="en-IN" sz="2000"/>
              <a:t>Provided immediately when needed</a:t>
            </a:r>
          </a:p>
          <a:p>
            <a:pPr marL="457200" lvl="0" indent="-381000">
              <a:lnSpc>
                <a:spcPct val="114000"/>
              </a:lnSpc>
              <a:spcBef>
                <a:spcPts val="600"/>
              </a:spcBef>
              <a:buSzPts val="2400"/>
              <a:buChar char="❏"/>
            </a:pPr>
            <a:r>
              <a:rPr lang="en-IN" sz="2000"/>
              <a:t>Delivered when a person with a disability requires it</a:t>
            </a:r>
          </a:p>
          <a:p>
            <a:pPr marL="457200" lvl="0" indent="-381000">
              <a:lnSpc>
                <a:spcPct val="114000"/>
              </a:lnSpc>
              <a:spcBef>
                <a:spcPts val="600"/>
              </a:spcBef>
              <a:buSzPts val="2400"/>
              <a:buChar char="❏"/>
            </a:pPr>
            <a:r>
              <a:rPr lang="en-IN" sz="2000"/>
              <a:t>Tailored</a:t>
            </a:r>
            <a:r>
              <a:rPr lang="en-IN" sz="2000" b="1"/>
              <a:t> </a:t>
            </a:r>
            <a:r>
              <a:rPr lang="en-IN" sz="2000"/>
              <a:t>case by case, designed together with the person</a:t>
            </a:r>
          </a:p>
          <a:p>
            <a:pPr marL="457200" lvl="0" indent="-381000">
              <a:lnSpc>
                <a:spcPct val="114000"/>
              </a:lnSpc>
              <a:spcBef>
                <a:spcPts val="600"/>
              </a:spcBef>
              <a:buSzPts val="2400"/>
              <a:buChar char="❏"/>
            </a:pPr>
            <a:r>
              <a:rPr lang="en-IN" sz="2000"/>
              <a:t>Subject to proportionality test/undue burden test*</a:t>
            </a:r>
          </a:p>
          <a:p>
            <a:pPr marL="457200" lvl="0" indent="-381000">
              <a:lnSpc>
                <a:spcPct val="114000"/>
              </a:lnSpc>
              <a:spcBef>
                <a:spcPts val="600"/>
              </a:spcBef>
              <a:buSzPts val="2400"/>
              <a:buChar char="❏"/>
            </a:pPr>
            <a:r>
              <a:rPr lang="en-IN" sz="2000"/>
              <a:t>A non-discrimination obligation</a:t>
            </a:r>
          </a:p>
        </p:txBody>
      </p:sp>
      <p:sp>
        <p:nvSpPr>
          <p:cNvPr id="4" name="Foliennummernplatzhalter 3">
            <a:extLst>
              <a:ext uri="{FF2B5EF4-FFF2-40B4-BE49-F238E27FC236}">
                <a16:creationId xmlns:a16="http://schemas.microsoft.com/office/drawing/2014/main" id="{119A0F0D-4090-3909-7AE6-D0200AD99430}"/>
              </a:ext>
            </a:extLst>
          </p:cNvPr>
          <p:cNvSpPr>
            <a:spLocks noGrp="1"/>
          </p:cNvSpPr>
          <p:nvPr>
            <p:ph type="sldNum" sz="quarter" idx="12"/>
          </p:nvPr>
        </p:nvSpPr>
        <p:spPr/>
        <p:txBody>
          <a:bodyPr/>
          <a:lstStyle/>
          <a:p>
            <a:fld id="{FBC7A862-7147-4493-B488-4E46DC49905D}" type="slidenum">
              <a:rPr lang="de-DE" smtClean="0"/>
              <a:pPr/>
              <a:t>54</a:t>
            </a:fld>
            <a:endParaRPr lang="de-DE"/>
          </a:p>
        </p:txBody>
      </p:sp>
    </p:spTree>
    <p:extLst>
      <p:ext uri="{BB962C8B-B14F-4D97-AF65-F5344CB8AC3E}">
        <p14:creationId xmlns:p14="http://schemas.microsoft.com/office/powerpoint/2010/main" val="19618559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C7E0FB0-BBE9-0E67-97F2-F8D718F338C2}"/>
              </a:ext>
            </a:extLst>
          </p:cNvPr>
          <p:cNvSpPr>
            <a:spLocks noGrp="1"/>
          </p:cNvSpPr>
          <p:nvPr>
            <p:ph type="title"/>
          </p:nvPr>
        </p:nvSpPr>
        <p:spPr/>
        <p:txBody>
          <a:bodyPr/>
          <a:lstStyle/>
          <a:p>
            <a:r>
              <a:rPr lang="en-US">
                <a:solidFill>
                  <a:srgbClr val="000000"/>
                </a:solidFill>
                <a:latin typeface="Arial"/>
                <a:ea typeface="Arial"/>
                <a:cs typeface="Arial"/>
                <a:sym typeface="Arial"/>
              </a:rPr>
              <a:t>Addressing </a:t>
            </a:r>
            <a:r>
              <a:rPr lang="en-US">
                <a:solidFill>
                  <a:srgbClr val="000000"/>
                </a:solidFill>
              </a:rPr>
              <a:t>B</a:t>
            </a:r>
            <a:r>
              <a:rPr lang="en-US">
                <a:solidFill>
                  <a:srgbClr val="000000"/>
                </a:solidFill>
                <a:latin typeface="Arial"/>
                <a:ea typeface="Arial"/>
                <a:cs typeface="Arial"/>
                <a:sym typeface="Arial"/>
              </a:rPr>
              <a:t>arriers &amp; </a:t>
            </a:r>
            <a:r>
              <a:rPr lang="en-US">
                <a:solidFill>
                  <a:srgbClr val="000000"/>
                </a:solidFill>
              </a:rPr>
              <a:t>M</a:t>
            </a:r>
            <a:r>
              <a:rPr lang="en-US">
                <a:solidFill>
                  <a:srgbClr val="000000"/>
                </a:solidFill>
                <a:latin typeface="Arial"/>
                <a:ea typeface="Arial"/>
                <a:cs typeface="Arial"/>
                <a:sym typeface="Arial"/>
              </a:rPr>
              <a:t>isconceptions</a:t>
            </a:r>
            <a:endParaRPr lang="en-IN"/>
          </a:p>
        </p:txBody>
      </p:sp>
      <p:pic>
        <p:nvPicPr>
          <p:cNvPr id="7" name="Grafik 6">
            <a:extLst>
              <a:ext uri="{FF2B5EF4-FFF2-40B4-BE49-F238E27FC236}">
                <a16:creationId xmlns:a16="http://schemas.microsoft.com/office/drawing/2014/main" id="{169AC8B8-F1E4-08A1-8EFC-BBE22C76F1D3}"/>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364470" y="136525"/>
            <a:ext cx="1609950" cy="1467055"/>
          </a:xfrm>
          <a:prstGeom prst="rect">
            <a:avLst/>
          </a:prstGeom>
        </p:spPr>
      </p:pic>
      <p:sp>
        <p:nvSpPr>
          <p:cNvPr id="9" name="Subtitle 6">
            <a:extLst>
              <a:ext uri="{FF2B5EF4-FFF2-40B4-BE49-F238E27FC236}">
                <a16:creationId xmlns:a16="http://schemas.microsoft.com/office/drawing/2014/main" id="{7C2F2021-2737-825B-EBD0-99D328D3E2CE}"/>
              </a:ext>
            </a:extLst>
          </p:cNvPr>
          <p:cNvSpPr txBox="1">
            <a:spLocks/>
          </p:cNvSpPr>
          <p:nvPr/>
        </p:nvSpPr>
        <p:spPr>
          <a:xfrm>
            <a:off x="838200" y="1597014"/>
            <a:ext cx="4849622" cy="6800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None/>
            </a:pPr>
            <a:r>
              <a:rPr lang="en-US" sz="2400" b="1" u="sng">
                <a:solidFill>
                  <a:srgbClr val="000000"/>
                </a:solidFill>
                <a:latin typeface="Arial"/>
                <a:ea typeface="Arial"/>
                <a:cs typeface="Arial"/>
                <a:sym typeface="Arial"/>
              </a:rPr>
              <a:t>Common Misconceptions</a:t>
            </a:r>
          </a:p>
        </p:txBody>
      </p:sp>
      <p:sp>
        <p:nvSpPr>
          <p:cNvPr id="14" name="Subtitle 6">
            <a:extLst>
              <a:ext uri="{FF2B5EF4-FFF2-40B4-BE49-F238E27FC236}">
                <a16:creationId xmlns:a16="http://schemas.microsoft.com/office/drawing/2014/main" id="{6470CC87-DCB4-9671-ACD3-312EC4F47FFD}"/>
              </a:ext>
            </a:extLst>
          </p:cNvPr>
          <p:cNvSpPr txBox="1">
            <a:spLocks/>
          </p:cNvSpPr>
          <p:nvPr/>
        </p:nvSpPr>
        <p:spPr>
          <a:xfrm>
            <a:off x="6019800" y="1578822"/>
            <a:ext cx="4849622" cy="6800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None/>
            </a:pPr>
            <a:r>
              <a:rPr lang="en-US" sz="2400" b="1" u="sng">
                <a:solidFill>
                  <a:srgbClr val="000000"/>
                </a:solidFill>
                <a:latin typeface="Arial"/>
                <a:ea typeface="Arial"/>
                <a:cs typeface="Arial"/>
              </a:rPr>
              <a:t>Enablers</a:t>
            </a:r>
            <a:endParaRPr lang="en-US" sz="2400" b="1" u="sng">
              <a:solidFill>
                <a:srgbClr val="000000"/>
              </a:solidFill>
              <a:latin typeface="Arial"/>
              <a:ea typeface="Arial"/>
              <a:cs typeface="Arial"/>
              <a:sym typeface="Arial"/>
            </a:endParaRPr>
          </a:p>
        </p:txBody>
      </p:sp>
      <p:sp>
        <p:nvSpPr>
          <p:cNvPr id="13" name="Textfeld 12">
            <a:extLst>
              <a:ext uri="{FF2B5EF4-FFF2-40B4-BE49-F238E27FC236}">
                <a16:creationId xmlns:a16="http://schemas.microsoft.com/office/drawing/2014/main" id="{FEB9B4E0-C610-6A47-2F69-5223E75582A0}"/>
              </a:ext>
            </a:extLst>
          </p:cNvPr>
          <p:cNvSpPr txBox="1"/>
          <p:nvPr/>
        </p:nvSpPr>
        <p:spPr>
          <a:xfrm>
            <a:off x="838200" y="2567555"/>
            <a:ext cx="4587240" cy="70788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“Providing reasonable accommodation is </a:t>
            </a:r>
            <a:r>
              <a:rPr lang="en-IN" sz="2000" b="1" i="0" u="none" strike="noStrike" cap="none">
                <a:solidFill>
                  <a:srgbClr val="000000"/>
                </a:solidFill>
                <a:latin typeface="Arial"/>
                <a:ea typeface="Arial"/>
                <a:cs typeface="Arial"/>
                <a:sym typeface="Arial"/>
              </a:rPr>
              <a:t>too expensive and difficult.</a:t>
            </a:r>
            <a:r>
              <a:rPr lang="en-IN" sz="2000" b="0" i="0" u="none" strike="noStrike" cap="none">
                <a:solidFill>
                  <a:srgbClr val="000000"/>
                </a:solidFill>
                <a:latin typeface="Arial"/>
                <a:ea typeface="Arial"/>
                <a:cs typeface="Arial"/>
                <a:sym typeface="Arial"/>
              </a:rPr>
              <a:t>”</a:t>
            </a:r>
            <a:endParaRPr lang="en-IN" sz="1400" b="0" i="0" u="none" strike="noStrike" cap="none">
              <a:solidFill>
                <a:srgbClr val="000000"/>
              </a:solidFill>
              <a:latin typeface="Arial"/>
              <a:ea typeface="Arial"/>
              <a:cs typeface="Arial"/>
              <a:sym typeface="Arial"/>
            </a:endParaRPr>
          </a:p>
        </p:txBody>
      </p:sp>
      <p:sp>
        <p:nvSpPr>
          <p:cNvPr id="18" name="Pfeil: Chevron 17" descr="Arrow pointing to an example of an enabler on the right.">
            <a:extLst>
              <a:ext uri="{FF2B5EF4-FFF2-40B4-BE49-F238E27FC236}">
                <a16:creationId xmlns:a16="http://schemas.microsoft.com/office/drawing/2014/main" id="{AAF89B1C-34DC-8221-1102-48BF832832BE}"/>
              </a:ext>
            </a:extLst>
          </p:cNvPr>
          <p:cNvSpPr/>
          <p:nvPr/>
        </p:nvSpPr>
        <p:spPr>
          <a:xfrm>
            <a:off x="5470236" y="2636606"/>
            <a:ext cx="320964" cy="56904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28" name="Textfeld 27">
            <a:extLst>
              <a:ext uri="{FF2B5EF4-FFF2-40B4-BE49-F238E27FC236}">
                <a16:creationId xmlns:a16="http://schemas.microsoft.com/office/drawing/2014/main" id="{C62F74EA-F11D-8E5B-5538-B12D11107439}"/>
              </a:ext>
            </a:extLst>
          </p:cNvPr>
          <p:cNvSpPr txBox="1"/>
          <p:nvPr/>
        </p:nvSpPr>
        <p:spPr>
          <a:xfrm>
            <a:off x="6019800" y="2395824"/>
            <a:ext cx="5611368" cy="1015663"/>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Most accommodations are </a:t>
            </a:r>
            <a:r>
              <a:rPr lang="en-IN" sz="2000" b="1" i="0" u="none" strike="noStrike" cap="none">
                <a:solidFill>
                  <a:srgbClr val="000000"/>
                </a:solidFill>
                <a:latin typeface="Arial"/>
                <a:ea typeface="Arial"/>
                <a:cs typeface="Arial"/>
                <a:sym typeface="Arial"/>
              </a:rPr>
              <a:t>low-cost</a:t>
            </a:r>
            <a:r>
              <a:rPr lang="en-IN" sz="2000" b="0" i="0" u="none" strike="noStrike" cap="none">
                <a:solidFill>
                  <a:srgbClr val="000000"/>
                </a:solidFill>
                <a:latin typeface="Arial"/>
                <a:ea typeface="Arial"/>
                <a:cs typeface="Arial"/>
                <a:sym typeface="Arial"/>
              </a:rPr>
              <a:t> and </a:t>
            </a:r>
            <a:r>
              <a:rPr lang="en-IN" sz="2000" b="1" i="0" u="none" strike="noStrike" cap="none">
                <a:solidFill>
                  <a:srgbClr val="000000"/>
                </a:solidFill>
                <a:latin typeface="Arial"/>
                <a:ea typeface="Arial"/>
                <a:cs typeface="Arial"/>
                <a:sym typeface="Arial"/>
              </a:rPr>
              <a:t>simpl</a:t>
            </a:r>
            <a:r>
              <a:rPr lang="en-IN" sz="2000" b="1"/>
              <a:t>e. </a:t>
            </a:r>
            <a:r>
              <a:rPr lang="en-IN" sz="2000"/>
              <a:t>C</a:t>
            </a:r>
            <a:r>
              <a:rPr lang="en-IN" sz="2000" b="0" i="0" u="none" strike="noStrike" cap="none">
                <a:solidFill>
                  <a:srgbClr val="000000"/>
                </a:solidFill>
                <a:latin typeface="Arial"/>
                <a:ea typeface="Arial"/>
                <a:cs typeface="Arial"/>
                <a:sym typeface="Arial"/>
              </a:rPr>
              <a:t>onsulting persons with disabilities is necessary to find effective solutions​.</a:t>
            </a:r>
            <a:endParaRPr lang="en-IN" sz="1400" b="0" i="0" u="none" strike="noStrike" cap="none">
              <a:solidFill>
                <a:srgbClr val="000000"/>
              </a:solidFill>
              <a:latin typeface="Arial"/>
              <a:ea typeface="Arial"/>
              <a:cs typeface="Arial"/>
              <a:sym typeface="Arial"/>
            </a:endParaRPr>
          </a:p>
        </p:txBody>
      </p:sp>
      <p:sp>
        <p:nvSpPr>
          <p:cNvPr id="15" name="Textfeld 14">
            <a:extLst>
              <a:ext uri="{FF2B5EF4-FFF2-40B4-BE49-F238E27FC236}">
                <a16:creationId xmlns:a16="http://schemas.microsoft.com/office/drawing/2014/main" id="{2F4E102D-E2CF-0F2A-1CED-9E5B78DCB705}"/>
              </a:ext>
            </a:extLst>
          </p:cNvPr>
          <p:cNvSpPr txBox="1"/>
          <p:nvPr/>
        </p:nvSpPr>
        <p:spPr>
          <a:xfrm>
            <a:off x="838200" y="3812055"/>
            <a:ext cx="4587240" cy="70788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“Reasonable accommodation is </a:t>
            </a:r>
            <a:r>
              <a:rPr lang="en-IN" sz="2000" b="1" i="0" u="none" strike="noStrike" cap="none">
                <a:solidFill>
                  <a:srgbClr val="000000"/>
                </a:solidFill>
                <a:latin typeface="Arial"/>
                <a:ea typeface="Arial"/>
                <a:cs typeface="Arial"/>
                <a:sym typeface="Arial"/>
              </a:rPr>
              <a:t>someone else’s responsibility.</a:t>
            </a:r>
            <a:r>
              <a:rPr lang="en-IN" sz="2000" b="0" i="0" u="none" strike="noStrike" cap="none">
                <a:solidFill>
                  <a:srgbClr val="000000"/>
                </a:solidFill>
                <a:latin typeface="Arial"/>
                <a:ea typeface="Arial"/>
                <a:cs typeface="Arial"/>
                <a:sym typeface="Arial"/>
              </a:rPr>
              <a:t>”</a:t>
            </a:r>
            <a:endParaRPr lang="en-IN" sz="1400" b="0" i="0" u="none" strike="noStrike" cap="none">
              <a:solidFill>
                <a:srgbClr val="000000"/>
              </a:solidFill>
              <a:latin typeface="Arial"/>
              <a:ea typeface="Arial"/>
              <a:cs typeface="Arial"/>
              <a:sym typeface="Arial"/>
            </a:endParaRPr>
          </a:p>
        </p:txBody>
      </p:sp>
      <p:sp>
        <p:nvSpPr>
          <p:cNvPr id="24" name="Pfeil: Chevron 23" descr="Arrow pointing to an example of an enabler on the right.">
            <a:extLst>
              <a:ext uri="{FF2B5EF4-FFF2-40B4-BE49-F238E27FC236}">
                <a16:creationId xmlns:a16="http://schemas.microsoft.com/office/drawing/2014/main" id="{3278A3B1-9AB4-C4BE-92C2-60AB2B576E37}"/>
              </a:ext>
            </a:extLst>
          </p:cNvPr>
          <p:cNvSpPr/>
          <p:nvPr/>
        </p:nvSpPr>
        <p:spPr>
          <a:xfrm>
            <a:off x="5470236" y="3881474"/>
            <a:ext cx="320964" cy="56904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30" name="Textfeld 29">
            <a:extLst>
              <a:ext uri="{FF2B5EF4-FFF2-40B4-BE49-F238E27FC236}">
                <a16:creationId xmlns:a16="http://schemas.microsoft.com/office/drawing/2014/main" id="{43AD6AF0-56C4-A509-1D1B-FA9F0294F1B7}"/>
              </a:ext>
            </a:extLst>
          </p:cNvPr>
          <p:cNvSpPr txBox="1"/>
          <p:nvPr/>
        </p:nvSpPr>
        <p:spPr>
          <a:xfrm>
            <a:off x="6096000" y="3812055"/>
            <a:ext cx="5257800" cy="70788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1" i="0" u="none" strike="noStrike" cap="none">
                <a:solidFill>
                  <a:srgbClr val="000000"/>
                </a:solidFill>
                <a:latin typeface="Arial"/>
                <a:ea typeface="Arial"/>
                <a:cs typeface="Arial"/>
                <a:sym typeface="Arial"/>
              </a:rPr>
              <a:t>All humanitarian actors</a:t>
            </a:r>
            <a:r>
              <a:rPr lang="en-IN" sz="2000" b="0" i="0" u="none" strike="noStrike" cap="none">
                <a:solidFill>
                  <a:srgbClr val="000000"/>
                </a:solidFill>
                <a:latin typeface="Arial"/>
                <a:ea typeface="Arial"/>
                <a:cs typeface="Arial"/>
                <a:sym typeface="Arial"/>
              </a:rPr>
              <a:t> share the duty to provide accommodations when needed​.</a:t>
            </a:r>
            <a:endParaRPr lang="en-IN" sz="1400" b="0" i="0" u="none" strike="noStrike" cap="none">
              <a:solidFill>
                <a:srgbClr val="000000"/>
              </a:solidFill>
              <a:latin typeface="Arial"/>
              <a:ea typeface="Arial"/>
              <a:cs typeface="Arial"/>
              <a:sym typeface="Arial"/>
            </a:endParaRPr>
          </a:p>
        </p:txBody>
      </p:sp>
      <p:sp>
        <p:nvSpPr>
          <p:cNvPr id="17" name="Textfeld 16">
            <a:extLst>
              <a:ext uri="{FF2B5EF4-FFF2-40B4-BE49-F238E27FC236}">
                <a16:creationId xmlns:a16="http://schemas.microsoft.com/office/drawing/2014/main" id="{0B06B943-919A-7A50-F84A-AEE5FD30A9B8}"/>
              </a:ext>
            </a:extLst>
          </p:cNvPr>
          <p:cNvSpPr txBox="1"/>
          <p:nvPr/>
        </p:nvSpPr>
        <p:spPr>
          <a:xfrm>
            <a:off x="838200" y="5056923"/>
            <a:ext cx="4428744" cy="70788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“Persons with disabilities always </a:t>
            </a:r>
            <a:r>
              <a:rPr lang="en-IN" sz="2000" b="1" i="0" u="none" strike="noStrike" cap="none">
                <a:solidFill>
                  <a:srgbClr val="000000"/>
                </a:solidFill>
                <a:latin typeface="Arial"/>
                <a:ea typeface="Arial"/>
                <a:cs typeface="Arial"/>
                <a:sym typeface="Arial"/>
              </a:rPr>
              <a:t>need medical care</a:t>
            </a:r>
            <a:r>
              <a:rPr lang="en-IN" sz="2000" b="0" i="0" u="none" strike="noStrike" cap="none">
                <a:solidFill>
                  <a:srgbClr val="000000"/>
                </a:solidFill>
                <a:latin typeface="Arial"/>
                <a:ea typeface="Arial"/>
                <a:cs typeface="Arial"/>
                <a:sym typeface="Arial"/>
              </a:rPr>
              <a:t>.”</a:t>
            </a:r>
            <a:endParaRPr lang="en-IN" sz="1400" b="0" i="0" u="none" strike="noStrike" cap="none">
              <a:solidFill>
                <a:srgbClr val="000000"/>
              </a:solidFill>
              <a:latin typeface="Arial"/>
              <a:ea typeface="Arial"/>
              <a:cs typeface="Arial"/>
              <a:sym typeface="Arial"/>
            </a:endParaRPr>
          </a:p>
        </p:txBody>
      </p:sp>
      <p:sp>
        <p:nvSpPr>
          <p:cNvPr id="26" name="Pfeil: Chevron 25" descr="Arrow pointing to an example of an enabler on the right.">
            <a:extLst>
              <a:ext uri="{FF2B5EF4-FFF2-40B4-BE49-F238E27FC236}">
                <a16:creationId xmlns:a16="http://schemas.microsoft.com/office/drawing/2014/main" id="{28C32F8B-429B-2AA9-C53A-F12DAC24FED8}"/>
              </a:ext>
            </a:extLst>
          </p:cNvPr>
          <p:cNvSpPr/>
          <p:nvPr/>
        </p:nvSpPr>
        <p:spPr>
          <a:xfrm>
            <a:off x="5470236" y="5126342"/>
            <a:ext cx="320964" cy="569049"/>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32" name="Textfeld 31">
            <a:extLst>
              <a:ext uri="{FF2B5EF4-FFF2-40B4-BE49-F238E27FC236}">
                <a16:creationId xmlns:a16="http://schemas.microsoft.com/office/drawing/2014/main" id="{D4504025-524B-6E6B-6863-7B4F796238F9}"/>
              </a:ext>
            </a:extLst>
          </p:cNvPr>
          <p:cNvSpPr txBox="1"/>
          <p:nvPr/>
        </p:nvSpPr>
        <p:spPr>
          <a:xfrm>
            <a:off x="6096000" y="4903036"/>
            <a:ext cx="5611368" cy="1015663"/>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Disability is </a:t>
            </a:r>
            <a:r>
              <a:rPr lang="en-IN" sz="2000" b="1" i="0" u="none" strike="noStrike" cap="none">
                <a:solidFill>
                  <a:srgbClr val="000000"/>
                </a:solidFill>
                <a:latin typeface="Arial"/>
                <a:ea typeface="Arial"/>
                <a:cs typeface="Arial"/>
                <a:sym typeface="Arial"/>
              </a:rPr>
              <a:t>not</a:t>
            </a:r>
            <a:r>
              <a:rPr lang="en-IN" sz="2000" b="0" i="0" u="none" strike="noStrike" cap="none">
                <a:solidFill>
                  <a:srgbClr val="000000"/>
                </a:solidFill>
                <a:latin typeface="Arial"/>
                <a:ea typeface="Arial"/>
                <a:cs typeface="Arial"/>
                <a:sym typeface="Arial"/>
              </a:rPr>
              <a:t> a medical issue; Food Security and Nutrition adjustments improve </a:t>
            </a:r>
            <a:r>
              <a:rPr lang="en-IN" sz="2000" b="1" i="0" u="none" strike="noStrike" cap="none">
                <a:solidFill>
                  <a:srgbClr val="000000"/>
                </a:solidFill>
                <a:latin typeface="Arial"/>
                <a:ea typeface="Arial"/>
                <a:cs typeface="Arial"/>
                <a:sym typeface="Arial"/>
              </a:rPr>
              <a:t>autonomy and dignity</a:t>
            </a:r>
            <a:r>
              <a:rPr lang="en-IN" sz="2000" b="0" i="0" u="none" strike="noStrike" cap="none">
                <a:solidFill>
                  <a:srgbClr val="000000"/>
                </a:solidFill>
                <a:latin typeface="Arial"/>
                <a:ea typeface="Arial"/>
                <a:cs typeface="Arial"/>
                <a:sym typeface="Arial"/>
              </a:rPr>
              <a:t>.</a:t>
            </a:r>
            <a:endParaRPr lang="en-IN" sz="1400" b="0" i="0" u="none" strike="noStrike" cap="none">
              <a:solidFill>
                <a:srgbClr val="000000"/>
              </a:solidFill>
              <a:latin typeface="Arial"/>
              <a:ea typeface="Arial"/>
              <a:cs typeface="Arial"/>
              <a:sym typeface="Arial"/>
            </a:endParaRPr>
          </a:p>
        </p:txBody>
      </p:sp>
      <p:sp>
        <p:nvSpPr>
          <p:cNvPr id="5" name="Foliennummernplatzhalter 4">
            <a:extLst>
              <a:ext uri="{FF2B5EF4-FFF2-40B4-BE49-F238E27FC236}">
                <a16:creationId xmlns:a16="http://schemas.microsoft.com/office/drawing/2014/main" id="{BF08718F-9583-17F8-5F22-FFBF41299C68}"/>
              </a:ext>
            </a:extLst>
          </p:cNvPr>
          <p:cNvSpPr>
            <a:spLocks noGrp="1"/>
          </p:cNvSpPr>
          <p:nvPr>
            <p:ph type="sldNum" sz="quarter" idx="12"/>
          </p:nvPr>
        </p:nvSpPr>
        <p:spPr/>
        <p:txBody>
          <a:bodyPr/>
          <a:lstStyle/>
          <a:p>
            <a:fld id="{FBC7A862-7147-4493-B488-4E46DC49905D}" type="slidenum">
              <a:rPr lang="de-DE" smtClean="0"/>
              <a:t>55</a:t>
            </a:fld>
            <a:endParaRPr lang="de-DE"/>
          </a:p>
        </p:txBody>
      </p:sp>
    </p:spTree>
    <p:extLst>
      <p:ext uri="{BB962C8B-B14F-4D97-AF65-F5344CB8AC3E}">
        <p14:creationId xmlns:p14="http://schemas.microsoft.com/office/powerpoint/2010/main" val="19249044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507DE-0125-283D-40C0-FC56E7ED17F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594161A3-E0F2-4575-2FEA-801ACD575EC3}"/>
              </a:ext>
            </a:extLst>
          </p:cNvPr>
          <p:cNvSpPr>
            <a:spLocks noGrp="1"/>
          </p:cNvSpPr>
          <p:nvPr>
            <p:ph type="title"/>
          </p:nvPr>
        </p:nvSpPr>
        <p:spPr>
          <a:xfrm>
            <a:off x="838200" y="170876"/>
            <a:ext cx="10515600" cy="1058233"/>
          </a:xfrm>
        </p:spPr>
        <p:txBody>
          <a:bodyPr>
            <a:normAutofit fontScale="90000"/>
          </a:bodyPr>
          <a:lstStyle/>
          <a:p>
            <a:r>
              <a:rPr lang="en-US"/>
              <a:t>Examples of Reasonable Accommodation &amp; Universal Design</a:t>
            </a:r>
            <a:endParaRPr lang="en-IN"/>
          </a:p>
        </p:txBody>
      </p:sp>
      <p:pic>
        <p:nvPicPr>
          <p:cNvPr id="7" name="Grafik 6">
            <a:extLst>
              <a:ext uri="{FF2B5EF4-FFF2-40B4-BE49-F238E27FC236}">
                <a16:creationId xmlns:a16="http://schemas.microsoft.com/office/drawing/2014/main" id="{EC88B6DE-2D57-E655-2772-9F024A1DAF6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1033760" y="136525"/>
            <a:ext cx="940660" cy="857169"/>
          </a:xfrm>
          <a:prstGeom prst="rect">
            <a:avLst/>
          </a:prstGeom>
        </p:spPr>
      </p:pic>
      <p:sp>
        <p:nvSpPr>
          <p:cNvPr id="4" name="Subtitle 6">
            <a:extLst>
              <a:ext uri="{FF2B5EF4-FFF2-40B4-BE49-F238E27FC236}">
                <a16:creationId xmlns:a16="http://schemas.microsoft.com/office/drawing/2014/main" id="{DBE53023-FE86-1E90-4C9A-A07D1F26A55C}"/>
              </a:ext>
            </a:extLst>
          </p:cNvPr>
          <p:cNvSpPr txBox="1">
            <a:spLocks/>
          </p:cNvSpPr>
          <p:nvPr/>
        </p:nvSpPr>
        <p:spPr>
          <a:xfrm>
            <a:off x="838200" y="1579591"/>
            <a:ext cx="3648456" cy="6800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None/>
            </a:pPr>
            <a:r>
              <a:rPr lang="en-US" sz="2600" b="1" u="sng">
                <a:solidFill>
                  <a:schemeClr val="dk1"/>
                </a:solidFill>
                <a:latin typeface="Arial"/>
                <a:ea typeface="Arial"/>
                <a:cs typeface="Arial"/>
              </a:rPr>
              <a:t>Barriers</a:t>
            </a:r>
          </a:p>
        </p:txBody>
      </p:sp>
      <p:sp>
        <p:nvSpPr>
          <p:cNvPr id="6" name="Subtitle 6">
            <a:extLst>
              <a:ext uri="{FF2B5EF4-FFF2-40B4-BE49-F238E27FC236}">
                <a16:creationId xmlns:a16="http://schemas.microsoft.com/office/drawing/2014/main" id="{6639AAA9-FDD3-AE75-917A-1583D888C80D}"/>
              </a:ext>
            </a:extLst>
          </p:cNvPr>
          <p:cNvSpPr txBox="1">
            <a:spLocks/>
          </p:cNvSpPr>
          <p:nvPr/>
        </p:nvSpPr>
        <p:spPr>
          <a:xfrm>
            <a:off x="4757835" y="1361642"/>
            <a:ext cx="3648456" cy="855300"/>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auto" latinLnBrk="0" hangingPunct="1">
              <a:lnSpc>
                <a:spcPct val="100000"/>
              </a:lnSpc>
              <a:spcBef>
                <a:spcPts val="0"/>
              </a:spcBef>
              <a:spcAft>
                <a:spcPts val="0"/>
              </a:spcAft>
              <a:buClr>
                <a:srgbClr val="000000"/>
              </a:buClr>
              <a:buSzPts val="2800"/>
              <a:buFont typeface="Arial"/>
              <a:buNone/>
              <a:tabLst/>
              <a:defRPr/>
            </a:pPr>
            <a:r>
              <a:rPr kumimoji="0" lang="en-US" b="1" i="0" u="sng" strike="noStrike" kern="0" cap="none" spc="0" normalizeH="0" baseline="0" noProof="0">
                <a:ln>
                  <a:noFill/>
                </a:ln>
                <a:solidFill>
                  <a:prstClr val="black"/>
                </a:solidFill>
                <a:effectLst/>
                <a:uLnTx/>
                <a:uFillTx/>
                <a:latin typeface="Arial"/>
                <a:ea typeface="Arial"/>
                <a:cs typeface="Arial"/>
                <a:sym typeface="Arial"/>
              </a:rPr>
              <a:t>Reasonable Accommodation</a:t>
            </a:r>
          </a:p>
        </p:txBody>
      </p:sp>
      <p:sp>
        <p:nvSpPr>
          <p:cNvPr id="11" name="Subtitle 6">
            <a:extLst>
              <a:ext uri="{FF2B5EF4-FFF2-40B4-BE49-F238E27FC236}">
                <a16:creationId xmlns:a16="http://schemas.microsoft.com/office/drawing/2014/main" id="{042E9AD8-8F82-C649-BD25-950F3E519E4A}"/>
              </a:ext>
            </a:extLst>
          </p:cNvPr>
          <p:cNvSpPr txBox="1">
            <a:spLocks/>
          </p:cNvSpPr>
          <p:nvPr/>
        </p:nvSpPr>
        <p:spPr>
          <a:xfrm>
            <a:off x="8796988" y="1436079"/>
            <a:ext cx="3065828" cy="6800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Tx/>
              <a:buNone/>
            </a:pPr>
            <a:r>
              <a:rPr lang="en-US" sz="2600" b="1" u="sng">
                <a:solidFill>
                  <a:schemeClr val="dk1"/>
                </a:solidFill>
                <a:latin typeface="Arial"/>
                <a:ea typeface="Arial"/>
                <a:cs typeface="Arial"/>
              </a:rPr>
              <a:t>Universal Design</a:t>
            </a:r>
          </a:p>
        </p:txBody>
      </p:sp>
      <p:sp>
        <p:nvSpPr>
          <p:cNvPr id="40" name="Textfeld 39">
            <a:extLst>
              <a:ext uri="{FF2B5EF4-FFF2-40B4-BE49-F238E27FC236}">
                <a16:creationId xmlns:a16="http://schemas.microsoft.com/office/drawing/2014/main" id="{8C878DBC-7E7A-FDB4-6488-9D18F584A609}"/>
              </a:ext>
            </a:extLst>
          </p:cNvPr>
          <p:cNvSpPr txBox="1"/>
          <p:nvPr/>
        </p:nvSpPr>
        <p:spPr>
          <a:xfrm>
            <a:off x="838200" y="2263533"/>
            <a:ext cx="3382818" cy="1323439"/>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Woman w/ crutches cannot access food distribution sites due to steps, uneven terrain, or long queues.</a:t>
            </a:r>
          </a:p>
        </p:txBody>
      </p:sp>
      <p:sp>
        <p:nvSpPr>
          <p:cNvPr id="20" name="Pfeil: Chevron 19" descr="Arrow pointing to examples for reasonable accommodation.">
            <a:extLst>
              <a:ext uri="{FF2B5EF4-FFF2-40B4-BE49-F238E27FC236}">
                <a16:creationId xmlns:a16="http://schemas.microsoft.com/office/drawing/2014/main" id="{AA5BD534-105C-16D2-01AE-281E41DE634C}"/>
              </a:ext>
            </a:extLst>
          </p:cNvPr>
          <p:cNvSpPr/>
          <p:nvPr/>
        </p:nvSpPr>
        <p:spPr>
          <a:xfrm>
            <a:off x="4325018" y="2623031"/>
            <a:ext cx="320964" cy="751624"/>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0" name="Textfeld 49">
            <a:extLst>
              <a:ext uri="{FF2B5EF4-FFF2-40B4-BE49-F238E27FC236}">
                <a16:creationId xmlns:a16="http://schemas.microsoft.com/office/drawing/2014/main" id="{803DDBF2-E4BE-B8E0-4C2F-178208A4261F}"/>
              </a:ext>
            </a:extLst>
          </p:cNvPr>
          <p:cNvSpPr txBox="1"/>
          <p:nvPr/>
        </p:nvSpPr>
        <p:spPr>
          <a:xfrm>
            <a:off x="4956509" y="2521852"/>
            <a:ext cx="3382818" cy="1015663"/>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Provide home delivery or proxy collection options, priority access</a:t>
            </a:r>
          </a:p>
        </p:txBody>
      </p:sp>
      <p:sp>
        <p:nvSpPr>
          <p:cNvPr id="34" name="Pfeil: Chevron 33" descr="Arrow pointing to examples for universal design.">
            <a:extLst>
              <a:ext uri="{FF2B5EF4-FFF2-40B4-BE49-F238E27FC236}">
                <a16:creationId xmlns:a16="http://schemas.microsoft.com/office/drawing/2014/main" id="{F247C104-E679-DADB-ECCE-BDA4285BFFF1}"/>
              </a:ext>
            </a:extLst>
          </p:cNvPr>
          <p:cNvSpPr/>
          <p:nvPr/>
        </p:nvSpPr>
        <p:spPr>
          <a:xfrm>
            <a:off x="8383060" y="2623031"/>
            <a:ext cx="320964" cy="770630"/>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6" name="Textfeld 55">
            <a:extLst>
              <a:ext uri="{FF2B5EF4-FFF2-40B4-BE49-F238E27FC236}">
                <a16:creationId xmlns:a16="http://schemas.microsoft.com/office/drawing/2014/main" id="{97264804-DECE-FFF7-A893-50801477F2A7}"/>
              </a:ext>
            </a:extLst>
          </p:cNvPr>
          <p:cNvSpPr txBox="1"/>
          <p:nvPr/>
        </p:nvSpPr>
        <p:spPr>
          <a:xfrm>
            <a:off x="8809180" y="2032285"/>
            <a:ext cx="3278909" cy="1631216"/>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chemeClr val="dk1"/>
                </a:solidFill>
                <a:latin typeface="Arial"/>
                <a:ea typeface="Arial"/>
                <a:cs typeface="Arial"/>
                <a:sym typeface="Arial"/>
              </a:rPr>
              <a:t>Distribution sites are designed to ensure physical access for all from the outset (ramps, level pathways, etc.) </a:t>
            </a:r>
            <a:endParaRPr lang="en-IN" sz="2000" b="0" i="0" u="none" strike="noStrike" cap="none">
              <a:solidFill>
                <a:srgbClr val="000000"/>
              </a:solidFill>
              <a:latin typeface="Arial"/>
              <a:ea typeface="Arial"/>
              <a:cs typeface="Arial"/>
              <a:sym typeface="Arial"/>
            </a:endParaRPr>
          </a:p>
        </p:txBody>
      </p:sp>
      <p:sp>
        <p:nvSpPr>
          <p:cNvPr id="42" name="Textfeld 41">
            <a:extLst>
              <a:ext uri="{FF2B5EF4-FFF2-40B4-BE49-F238E27FC236}">
                <a16:creationId xmlns:a16="http://schemas.microsoft.com/office/drawing/2014/main" id="{3EDA54E2-0C58-9B98-1E9B-38402EE7A1A7}"/>
              </a:ext>
            </a:extLst>
          </p:cNvPr>
          <p:cNvSpPr txBox="1"/>
          <p:nvPr/>
        </p:nvSpPr>
        <p:spPr>
          <a:xfrm>
            <a:off x="838200" y="3897708"/>
            <a:ext cx="3558309" cy="1015663"/>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Man with an amputation struggles to carry food rations from the distribution point.</a:t>
            </a:r>
          </a:p>
        </p:txBody>
      </p:sp>
      <p:sp>
        <p:nvSpPr>
          <p:cNvPr id="13" name="Pfeil: Chevron 19" descr="Arrow pointing to examples for reasonable accommodation.">
            <a:extLst>
              <a:ext uri="{FF2B5EF4-FFF2-40B4-BE49-F238E27FC236}">
                <a16:creationId xmlns:a16="http://schemas.microsoft.com/office/drawing/2014/main" id="{7C85677E-0559-6203-2F74-32D560A5D018}"/>
              </a:ext>
            </a:extLst>
          </p:cNvPr>
          <p:cNvSpPr/>
          <p:nvPr/>
        </p:nvSpPr>
        <p:spPr>
          <a:xfrm>
            <a:off x="4325018" y="4026929"/>
            <a:ext cx="320964" cy="751624"/>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2" name="Textfeld 51">
            <a:extLst>
              <a:ext uri="{FF2B5EF4-FFF2-40B4-BE49-F238E27FC236}">
                <a16:creationId xmlns:a16="http://schemas.microsoft.com/office/drawing/2014/main" id="{41048081-F031-FBD3-99B4-E46C48D5BD0A}"/>
              </a:ext>
            </a:extLst>
          </p:cNvPr>
          <p:cNvSpPr txBox="1"/>
          <p:nvPr/>
        </p:nvSpPr>
        <p:spPr>
          <a:xfrm>
            <a:off x="4812145" y="3850806"/>
            <a:ext cx="3539836" cy="1323439"/>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chemeClr val="dk1"/>
                </a:solidFill>
                <a:latin typeface="Arial"/>
                <a:ea typeface="Arial"/>
                <a:cs typeface="Arial"/>
                <a:sym typeface="Arial"/>
              </a:rPr>
              <a:t>Provide assistance with carrying, offer smaller rations, arrange support from volunteers or caregivers.</a:t>
            </a:r>
            <a:endParaRPr lang="en-IN" sz="2000" b="0" i="0" u="none" strike="noStrike" cap="none">
              <a:solidFill>
                <a:srgbClr val="000000"/>
              </a:solidFill>
              <a:latin typeface="Arial"/>
              <a:ea typeface="Arial"/>
              <a:cs typeface="Arial"/>
              <a:sym typeface="Arial"/>
            </a:endParaRPr>
          </a:p>
        </p:txBody>
      </p:sp>
      <p:sp>
        <p:nvSpPr>
          <p:cNvPr id="15" name="Pfeil: Chevron 33" descr="Arrow pointing to examples for universal design.">
            <a:extLst>
              <a:ext uri="{FF2B5EF4-FFF2-40B4-BE49-F238E27FC236}">
                <a16:creationId xmlns:a16="http://schemas.microsoft.com/office/drawing/2014/main" id="{94997122-0734-E8CC-55A3-374BF1C94347}"/>
              </a:ext>
            </a:extLst>
          </p:cNvPr>
          <p:cNvSpPr/>
          <p:nvPr/>
        </p:nvSpPr>
        <p:spPr>
          <a:xfrm>
            <a:off x="8386340" y="4127210"/>
            <a:ext cx="320964" cy="770630"/>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8" name="Textfeld 57">
            <a:extLst>
              <a:ext uri="{FF2B5EF4-FFF2-40B4-BE49-F238E27FC236}">
                <a16:creationId xmlns:a16="http://schemas.microsoft.com/office/drawing/2014/main" id="{D20989D2-9A48-C682-71B5-E8AAC8767C47}"/>
              </a:ext>
            </a:extLst>
          </p:cNvPr>
          <p:cNvSpPr txBox="1"/>
          <p:nvPr/>
        </p:nvSpPr>
        <p:spPr>
          <a:xfrm>
            <a:off x="8809182" y="3676222"/>
            <a:ext cx="3165238" cy="1478033"/>
          </a:xfrm>
          <a:prstGeom prst="rect">
            <a:avLst/>
          </a:prstGeom>
          <a:noFill/>
        </p:spPr>
        <p:txBody>
          <a:bodyPr wrap="square">
            <a:spAutoFit/>
          </a:bodyPr>
          <a:lstStyle/>
          <a:p>
            <a:pPr marL="0" marR="0" lvl="0" indent="0" algn="l" rtl="0">
              <a:lnSpc>
                <a:spcPct val="115000"/>
              </a:lnSpc>
              <a:spcBef>
                <a:spcPts val="1200"/>
              </a:spcBef>
              <a:spcAft>
                <a:spcPts val="1200"/>
              </a:spcAft>
              <a:buClr>
                <a:schemeClr val="dk1"/>
              </a:buClr>
              <a:buSzPts val="1100"/>
              <a:buFont typeface="Arial"/>
              <a:buNone/>
            </a:pPr>
            <a:r>
              <a:rPr lang="en-IN" sz="2000" b="0" i="0" u="none" strike="noStrike" cap="none">
                <a:solidFill>
                  <a:schemeClr val="dk1"/>
                </a:solidFill>
                <a:latin typeface="Arial"/>
                <a:ea typeface="Arial"/>
                <a:cs typeface="Arial"/>
                <a:sym typeface="Arial"/>
              </a:rPr>
              <a:t>Rations are designed with lighter packaging, smaller standardized sizes, and organized for easy pick-up </a:t>
            </a:r>
            <a:endParaRPr lang="en-IN" sz="2000" b="0" i="0" u="none" strike="noStrike" cap="none">
              <a:solidFill>
                <a:srgbClr val="000000"/>
              </a:solidFill>
              <a:latin typeface="Arial"/>
              <a:ea typeface="Arial"/>
              <a:cs typeface="Arial"/>
              <a:sym typeface="Arial"/>
            </a:endParaRPr>
          </a:p>
        </p:txBody>
      </p:sp>
      <p:sp>
        <p:nvSpPr>
          <p:cNvPr id="44" name="Textfeld 43">
            <a:extLst>
              <a:ext uri="{FF2B5EF4-FFF2-40B4-BE49-F238E27FC236}">
                <a16:creationId xmlns:a16="http://schemas.microsoft.com/office/drawing/2014/main" id="{4C601630-4ABA-8B5E-04E3-3093893F323C}"/>
              </a:ext>
            </a:extLst>
          </p:cNvPr>
          <p:cNvSpPr txBox="1"/>
          <p:nvPr/>
        </p:nvSpPr>
        <p:spPr>
          <a:xfrm>
            <a:off x="807027" y="5317825"/>
            <a:ext cx="3382818" cy="1323439"/>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rgbClr val="000000"/>
                </a:solidFill>
                <a:latin typeface="Arial"/>
                <a:ea typeface="Arial"/>
                <a:cs typeface="Arial"/>
                <a:sym typeface="Arial"/>
              </a:rPr>
              <a:t>Woman w/ severe anxiety avoids food distributions or markets due to overcrowding and noise. </a:t>
            </a:r>
          </a:p>
        </p:txBody>
      </p:sp>
      <p:sp>
        <p:nvSpPr>
          <p:cNvPr id="17" name="Pfeil: Chevron 19" descr="Arrow pointing to examples for reasonable accommodation.">
            <a:extLst>
              <a:ext uri="{FF2B5EF4-FFF2-40B4-BE49-F238E27FC236}">
                <a16:creationId xmlns:a16="http://schemas.microsoft.com/office/drawing/2014/main" id="{62896F88-2FEE-489C-3441-82195961E0A6}"/>
              </a:ext>
            </a:extLst>
          </p:cNvPr>
          <p:cNvSpPr/>
          <p:nvPr/>
        </p:nvSpPr>
        <p:spPr>
          <a:xfrm>
            <a:off x="4320308" y="5586261"/>
            <a:ext cx="320964" cy="751624"/>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54" name="Textfeld 53">
            <a:extLst>
              <a:ext uri="{FF2B5EF4-FFF2-40B4-BE49-F238E27FC236}">
                <a16:creationId xmlns:a16="http://schemas.microsoft.com/office/drawing/2014/main" id="{5D2C7AD9-18F1-57E4-3D2E-AAED79BB6104}"/>
              </a:ext>
            </a:extLst>
          </p:cNvPr>
          <p:cNvSpPr txBox="1"/>
          <p:nvPr/>
        </p:nvSpPr>
        <p:spPr>
          <a:xfrm>
            <a:off x="4757835" y="5317825"/>
            <a:ext cx="3449783" cy="1323439"/>
          </a:xfrm>
          <a:prstGeom prst="rect">
            <a:avLst/>
          </a:prstGeom>
          <a:noFill/>
        </p:spPr>
        <p:txBody>
          <a:bodyPr wrap="square">
            <a:spAutoFit/>
          </a:bodyPr>
          <a:lstStyle/>
          <a:p>
            <a:pPr marL="0" marR="0" lvl="0" indent="0" algn="l" rtl="0">
              <a:lnSpc>
                <a:spcPct val="100000"/>
              </a:lnSpc>
              <a:spcBef>
                <a:spcPts val="0"/>
              </a:spcBef>
              <a:spcAft>
                <a:spcPts val="0"/>
              </a:spcAft>
              <a:buClr>
                <a:srgbClr val="000000"/>
              </a:buClr>
              <a:buSzPts val="2000"/>
              <a:buFont typeface="Arial"/>
              <a:buNone/>
            </a:pPr>
            <a:r>
              <a:rPr lang="en-IN" sz="2000" b="0" i="0" u="none" strike="noStrike" cap="none">
                <a:solidFill>
                  <a:schemeClr val="dk1"/>
                </a:solidFill>
                <a:latin typeface="Arial"/>
                <a:ea typeface="Arial"/>
                <a:cs typeface="Arial"/>
                <a:sym typeface="Arial"/>
              </a:rPr>
              <a:t>Offer flexible collection times, proxies, provide access through less crowded collection process.</a:t>
            </a:r>
            <a:endParaRPr lang="en-IN" sz="2000" b="0" i="0" u="none" strike="noStrike" cap="none">
              <a:solidFill>
                <a:srgbClr val="000000"/>
              </a:solidFill>
              <a:latin typeface="Arial"/>
              <a:ea typeface="Arial"/>
              <a:cs typeface="Arial"/>
              <a:sym typeface="Arial"/>
            </a:endParaRPr>
          </a:p>
        </p:txBody>
      </p:sp>
      <p:sp>
        <p:nvSpPr>
          <p:cNvPr id="19" name="Pfeil: Chevron 33" descr="Arrow pointing to examples for universal design.">
            <a:extLst>
              <a:ext uri="{FF2B5EF4-FFF2-40B4-BE49-F238E27FC236}">
                <a16:creationId xmlns:a16="http://schemas.microsoft.com/office/drawing/2014/main" id="{FF13878E-4E27-6A0D-459A-E1E79DE0C958}"/>
              </a:ext>
            </a:extLst>
          </p:cNvPr>
          <p:cNvSpPr/>
          <p:nvPr/>
        </p:nvSpPr>
        <p:spPr>
          <a:xfrm>
            <a:off x="8386340" y="5586261"/>
            <a:ext cx="320964" cy="770630"/>
          </a:xfrm>
          <a:prstGeom prst="chevron">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solidFill>
                <a:schemeClr val="tx1"/>
              </a:solidFill>
            </a:endParaRPr>
          </a:p>
        </p:txBody>
      </p:sp>
      <p:sp>
        <p:nvSpPr>
          <p:cNvPr id="60" name="Textfeld 59">
            <a:extLst>
              <a:ext uri="{FF2B5EF4-FFF2-40B4-BE49-F238E27FC236}">
                <a16:creationId xmlns:a16="http://schemas.microsoft.com/office/drawing/2014/main" id="{55382993-4FF6-B2C9-1D38-16EF5A873049}"/>
              </a:ext>
            </a:extLst>
          </p:cNvPr>
          <p:cNvSpPr txBox="1"/>
          <p:nvPr/>
        </p:nvSpPr>
        <p:spPr>
          <a:xfrm>
            <a:off x="8817308" y="5243442"/>
            <a:ext cx="3278909" cy="1478033"/>
          </a:xfrm>
          <a:prstGeom prst="rect">
            <a:avLst/>
          </a:prstGeom>
          <a:noFill/>
        </p:spPr>
        <p:txBody>
          <a:bodyPr wrap="square">
            <a:spAutoFit/>
          </a:bodyPr>
          <a:lstStyle/>
          <a:p>
            <a:pPr marL="0" marR="0" lvl="0" indent="0" algn="l" rtl="0">
              <a:lnSpc>
                <a:spcPct val="115000"/>
              </a:lnSpc>
              <a:spcBef>
                <a:spcPts val="1200"/>
              </a:spcBef>
              <a:spcAft>
                <a:spcPts val="1200"/>
              </a:spcAft>
              <a:buClr>
                <a:schemeClr val="dk1"/>
              </a:buClr>
              <a:buSzPts val="1100"/>
              <a:buFont typeface="Arial"/>
              <a:buNone/>
            </a:pPr>
            <a:r>
              <a:rPr lang="en-IN" sz="2000" b="0" i="0" u="none" strike="noStrike" cap="none">
                <a:solidFill>
                  <a:schemeClr val="dk1"/>
                </a:solidFill>
                <a:latin typeface="Arial"/>
                <a:ea typeface="Arial"/>
                <a:cs typeface="Arial"/>
                <a:sym typeface="Arial"/>
              </a:rPr>
              <a:t>Distributions are designed with crowd management, staggered scheduling, and clear flow to reduce stress.</a:t>
            </a:r>
            <a:endParaRPr lang="en-IN" sz="2000" b="0" i="0" u="none" strike="noStrike" cap="none">
              <a:solidFill>
                <a:srgbClr val="000000"/>
              </a:solidFill>
              <a:latin typeface="Arial"/>
              <a:ea typeface="Arial"/>
              <a:cs typeface="Arial"/>
              <a:sym typeface="Arial"/>
            </a:endParaRPr>
          </a:p>
        </p:txBody>
      </p:sp>
      <p:sp>
        <p:nvSpPr>
          <p:cNvPr id="21" name="Slide Number Placeholder 20">
            <a:extLst>
              <a:ext uri="{FF2B5EF4-FFF2-40B4-BE49-F238E27FC236}">
                <a16:creationId xmlns:a16="http://schemas.microsoft.com/office/drawing/2014/main" id="{221EFEEE-DB7D-D93B-5CF3-0AE22AD962E5}"/>
              </a:ext>
            </a:extLst>
          </p:cNvPr>
          <p:cNvSpPr>
            <a:spLocks noGrp="1"/>
          </p:cNvSpPr>
          <p:nvPr>
            <p:ph type="sldNum" sz="quarter" idx="12"/>
          </p:nvPr>
        </p:nvSpPr>
        <p:spPr>
          <a:xfrm>
            <a:off x="9231220" y="6538912"/>
            <a:ext cx="2743200" cy="365125"/>
          </a:xfrm>
        </p:spPr>
        <p:txBody>
          <a:bodyPr/>
          <a:lstStyle/>
          <a:p>
            <a:fld id="{FBC7A862-7147-4493-B488-4E46DC49905D}" type="slidenum">
              <a:rPr lang="de-DE" smtClean="0">
                <a:solidFill>
                  <a:schemeClr val="bg1"/>
                </a:solidFill>
              </a:rPr>
              <a:t>56</a:t>
            </a:fld>
            <a:endParaRPr lang="de-DE">
              <a:solidFill>
                <a:schemeClr val="bg1"/>
              </a:solidFill>
            </a:endParaRPr>
          </a:p>
        </p:txBody>
      </p:sp>
    </p:spTree>
    <p:extLst>
      <p:ext uri="{BB962C8B-B14F-4D97-AF65-F5344CB8AC3E}">
        <p14:creationId xmlns:p14="http://schemas.microsoft.com/office/powerpoint/2010/main" val="29355489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EE81EF-8B9E-E089-AA0D-75DF5FD1EEE9}"/>
              </a:ext>
            </a:extLst>
          </p:cNvPr>
          <p:cNvSpPr>
            <a:spLocks noGrp="1"/>
          </p:cNvSpPr>
          <p:nvPr>
            <p:ph type="title"/>
          </p:nvPr>
        </p:nvSpPr>
        <p:spPr/>
        <p:txBody>
          <a:bodyPr>
            <a:normAutofit fontScale="90000"/>
          </a:bodyPr>
          <a:lstStyle/>
          <a:p>
            <a:r>
              <a:rPr lang="en-US"/>
              <a:t>How to Identify Reasonable Accommodation Requirements</a:t>
            </a:r>
            <a:endParaRPr lang="en-IN"/>
          </a:p>
        </p:txBody>
      </p:sp>
      <p:sp>
        <p:nvSpPr>
          <p:cNvPr id="4" name="Textfeld 3">
            <a:extLst>
              <a:ext uri="{FF2B5EF4-FFF2-40B4-BE49-F238E27FC236}">
                <a16:creationId xmlns:a16="http://schemas.microsoft.com/office/drawing/2014/main" id="{BE5BB5B6-B33B-55D7-FA3D-23ADB30B3EEA}"/>
              </a:ext>
            </a:extLst>
          </p:cNvPr>
          <p:cNvSpPr txBox="1"/>
          <p:nvPr/>
        </p:nvSpPr>
        <p:spPr>
          <a:xfrm>
            <a:off x="960948" y="2580705"/>
            <a:ext cx="1642534" cy="1323439"/>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000" b="1" i="0" u="none" strike="noStrike" cap="none" dirty="0">
                <a:solidFill>
                  <a:schemeClr val="lt1"/>
                </a:solidFill>
                <a:latin typeface="Arial"/>
                <a:ea typeface="Arial"/>
                <a:cs typeface="Arial"/>
                <a:sym typeface="Arial"/>
              </a:rPr>
              <a:t>Ask the person what they require</a:t>
            </a:r>
            <a:r>
              <a:rPr lang="en-IN" sz="1800" b="1" i="0" u="none" strike="noStrike" cap="none" dirty="0">
                <a:solidFill>
                  <a:schemeClr val="lt1"/>
                </a:solidFill>
                <a:latin typeface="Arial"/>
                <a:ea typeface="Arial"/>
                <a:cs typeface="Arial"/>
                <a:sym typeface="Arial"/>
              </a:rPr>
              <a:t>.</a:t>
            </a:r>
            <a:endParaRPr lang="en-IN" sz="1400" b="0" i="0" u="none" strike="noStrike" cap="none" dirty="0">
              <a:solidFill>
                <a:srgbClr val="000000"/>
              </a:solidFill>
              <a:latin typeface="Arial"/>
              <a:ea typeface="Arial"/>
              <a:cs typeface="Arial"/>
              <a:sym typeface="Arial"/>
            </a:endParaRPr>
          </a:p>
        </p:txBody>
      </p:sp>
      <p:sp>
        <p:nvSpPr>
          <p:cNvPr id="17" name="Pfeil: nach rechts 16" descr="Arrow pointing to the next text on the right.">
            <a:extLst>
              <a:ext uri="{FF2B5EF4-FFF2-40B4-BE49-F238E27FC236}">
                <a16:creationId xmlns:a16="http://schemas.microsoft.com/office/drawing/2014/main" id="{49EDD11E-8CF2-6D22-60F8-8A8C3883F3AB}"/>
              </a:ext>
            </a:extLst>
          </p:cNvPr>
          <p:cNvSpPr/>
          <p:nvPr/>
        </p:nvSpPr>
        <p:spPr>
          <a:xfrm>
            <a:off x="2586549" y="3048000"/>
            <a:ext cx="529185" cy="381000"/>
          </a:xfrm>
          <a:prstGeom prst="right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0" name="Textfeld 9">
            <a:extLst>
              <a:ext uri="{FF2B5EF4-FFF2-40B4-BE49-F238E27FC236}">
                <a16:creationId xmlns:a16="http://schemas.microsoft.com/office/drawing/2014/main" id="{C0597A15-90BD-3C40-E48A-36B2B97B8C87}"/>
              </a:ext>
            </a:extLst>
          </p:cNvPr>
          <p:cNvSpPr txBox="1"/>
          <p:nvPr/>
        </p:nvSpPr>
        <p:spPr>
          <a:xfrm>
            <a:off x="3132667" y="2426816"/>
            <a:ext cx="1642534" cy="1631216"/>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000" b="1" i="0" u="none" strike="noStrike" cap="none" dirty="0">
                <a:solidFill>
                  <a:schemeClr val="lt1"/>
                </a:solidFill>
                <a:latin typeface="Arial"/>
                <a:ea typeface="Arial"/>
                <a:cs typeface="Arial"/>
                <a:sym typeface="Arial"/>
              </a:rPr>
              <a:t>Evaluate options given available resources.</a:t>
            </a:r>
            <a:endParaRPr lang="en-IN" sz="2000" b="0" i="0" u="none" strike="noStrike" cap="none" dirty="0">
              <a:solidFill>
                <a:srgbClr val="000000"/>
              </a:solidFill>
              <a:latin typeface="Arial"/>
              <a:ea typeface="Arial"/>
              <a:cs typeface="Arial"/>
              <a:sym typeface="Arial"/>
            </a:endParaRPr>
          </a:p>
        </p:txBody>
      </p:sp>
      <p:sp>
        <p:nvSpPr>
          <p:cNvPr id="19" name="Pfeil: nach rechts 18" descr="Arrow pointing to the next text on the right.">
            <a:extLst>
              <a:ext uri="{FF2B5EF4-FFF2-40B4-BE49-F238E27FC236}">
                <a16:creationId xmlns:a16="http://schemas.microsoft.com/office/drawing/2014/main" id="{A632E572-46C9-E570-0F12-3E61E766128C}"/>
              </a:ext>
            </a:extLst>
          </p:cNvPr>
          <p:cNvSpPr/>
          <p:nvPr/>
        </p:nvSpPr>
        <p:spPr>
          <a:xfrm>
            <a:off x="4754038" y="3048000"/>
            <a:ext cx="529185" cy="381000"/>
          </a:xfrm>
          <a:prstGeom prst="right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2" name="Textfeld 11">
            <a:extLst>
              <a:ext uri="{FF2B5EF4-FFF2-40B4-BE49-F238E27FC236}">
                <a16:creationId xmlns:a16="http://schemas.microsoft.com/office/drawing/2014/main" id="{3F43F880-31F5-1232-6EA7-A3F13CD84A01}"/>
              </a:ext>
            </a:extLst>
          </p:cNvPr>
          <p:cNvSpPr txBox="1"/>
          <p:nvPr/>
        </p:nvSpPr>
        <p:spPr>
          <a:xfrm>
            <a:off x="5304386" y="2426816"/>
            <a:ext cx="1642534" cy="1631216"/>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2000" b="1" i="0" u="none" strike="noStrike" cap="none" dirty="0">
                <a:solidFill>
                  <a:schemeClr val="lt1"/>
                </a:solidFill>
                <a:latin typeface="Arial"/>
                <a:ea typeface="Arial"/>
                <a:cs typeface="Arial"/>
                <a:sym typeface="Arial"/>
              </a:rPr>
              <a:t>Offer a solution within given resources.</a:t>
            </a:r>
            <a:endParaRPr lang="en-IN" sz="2000" b="0" i="0" u="none" strike="noStrike" cap="none" dirty="0">
              <a:solidFill>
                <a:srgbClr val="000000"/>
              </a:solidFill>
              <a:latin typeface="Arial"/>
              <a:ea typeface="Arial"/>
              <a:cs typeface="Arial"/>
              <a:sym typeface="Arial"/>
            </a:endParaRPr>
          </a:p>
        </p:txBody>
      </p:sp>
      <p:sp>
        <p:nvSpPr>
          <p:cNvPr id="21" name="Pfeil: nach rechts 20" descr="Arrow pointing to the next text on the right.">
            <a:extLst>
              <a:ext uri="{FF2B5EF4-FFF2-40B4-BE49-F238E27FC236}">
                <a16:creationId xmlns:a16="http://schemas.microsoft.com/office/drawing/2014/main" id="{200D820F-A404-AE9F-16DA-274457FC17A1}"/>
              </a:ext>
            </a:extLst>
          </p:cNvPr>
          <p:cNvSpPr/>
          <p:nvPr/>
        </p:nvSpPr>
        <p:spPr>
          <a:xfrm>
            <a:off x="6915200" y="3009900"/>
            <a:ext cx="529185" cy="381000"/>
          </a:xfrm>
          <a:prstGeom prst="right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4" name="Textfeld 13">
            <a:extLst>
              <a:ext uri="{FF2B5EF4-FFF2-40B4-BE49-F238E27FC236}">
                <a16:creationId xmlns:a16="http://schemas.microsoft.com/office/drawing/2014/main" id="{51E62933-C0FD-57F7-FF15-A9B06C84502C}"/>
              </a:ext>
            </a:extLst>
          </p:cNvPr>
          <p:cNvSpPr txBox="1"/>
          <p:nvPr/>
        </p:nvSpPr>
        <p:spPr>
          <a:xfrm>
            <a:off x="7476105" y="2365261"/>
            <a:ext cx="1642535" cy="1754326"/>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1800" b="1" i="0" u="none" strike="noStrike" cap="none" dirty="0">
                <a:solidFill>
                  <a:schemeClr val="lt1"/>
                </a:solidFill>
                <a:latin typeface="Arial"/>
                <a:ea typeface="Arial"/>
                <a:cs typeface="Arial"/>
                <a:sym typeface="Arial"/>
              </a:rPr>
              <a:t>Verify with the person if the solution proposed meets its purpose.</a:t>
            </a:r>
            <a:endParaRPr lang="en-IN" sz="1800" b="0" i="0" u="none" strike="noStrike" cap="none" dirty="0">
              <a:solidFill>
                <a:srgbClr val="000000"/>
              </a:solidFill>
              <a:latin typeface="Arial"/>
              <a:ea typeface="Arial"/>
              <a:cs typeface="Arial"/>
              <a:sym typeface="Arial"/>
            </a:endParaRPr>
          </a:p>
        </p:txBody>
      </p:sp>
      <p:sp>
        <p:nvSpPr>
          <p:cNvPr id="23" name="Pfeil: nach rechts 22" descr="Arrow pointing to the next text on the right.">
            <a:extLst>
              <a:ext uri="{FF2B5EF4-FFF2-40B4-BE49-F238E27FC236}">
                <a16:creationId xmlns:a16="http://schemas.microsoft.com/office/drawing/2014/main" id="{0FA93571-15E1-B9F9-494D-F62DA8EE710F}"/>
              </a:ext>
            </a:extLst>
          </p:cNvPr>
          <p:cNvSpPr/>
          <p:nvPr/>
        </p:nvSpPr>
        <p:spPr>
          <a:xfrm>
            <a:off x="9133426" y="3009900"/>
            <a:ext cx="529185" cy="381000"/>
          </a:xfrm>
          <a:prstGeom prst="rightArrow">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IN"/>
          </a:p>
        </p:txBody>
      </p:sp>
      <p:sp>
        <p:nvSpPr>
          <p:cNvPr id="16" name="Textfeld 15">
            <a:extLst>
              <a:ext uri="{FF2B5EF4-FFF2-40B4-BE49-F238E27FC236}">
                <a16:creationId xmlns:a16="http://schemas.microsoft.com/office/drawing/2014/main" id="{D62BD264-701C-6065-36D7-A037A9C01F09}"/>
              </a:ext>
            </a:extLst>
          </p:cNvPr>
          <p:cNvSpPr txBox="1"/>
          <p:nvPr/>
        </p:nvSpPr>
        <p:spPr>
          <a:xfrm>
            <a:off x="9711264" y="2426816"/>
            <a:ext cx="1642536" cy="1631216"/>
          </a:xfrm>
          <a:prstGeom prst="rect">
            <a:avLst/>
          </a:prstGeom>
          <a:solidFill>
            <a:srgbClr val="0070C0"/>
          </a:solid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IN" sz="1800" b="1" i="0" u="none" strike="noStrike" cap="none" dirty="0">
                <a:solidFill>
                  <a:schemeClr val="lt1"/>
                </a:solidFill>
                <a:latin typeface="Arial"/>
                <a:ea typeface="Arial"/>
                <a:cs typeface="Arial"/>
                <a:sym typeface="Arial"/>
              </a:rPr>
              <a:t>I</a:t>
            </a:r>
            <a:r>
              <a:rPr lang="en-IN" sz="2000" b="1" i="0" u="none" strike="noStrike" cap="none" dirty="0">
                <a:solidFill>
                  <a:schemeClr val="lt1"/>
                </a:solidFill>
                <a:latin typeface="Arial"/>
                <a:ea typeface="Arial"/>
                <a:cs typeface="Arial"/>
                <a:sym typeface="Arial"/>
              </a:rPr>
              <a:t>f no solution is found, refer to the IASC checklist.</a:t>
            </a:r>
            <a:endParaRPr lang="en-IN" sz="2000" b="0" i="0" u="none" strike="noStrike" cap="none" dirty="0">
              <a:solidFill>
                <a:srgbClr val="000000"/>
              </a:solidFill>
              <a:latin typeface="Arial"/>
              <a:ea typeface="Arial"/>
              <a:cs typeface="Arial"/>
              <a:sym typeface="Arial"/>
            </a:endParaRPr>
          </a:p>
        </p:txBody>
      </p:sp>
      <p:pic>
        <p:nvPicPr>
          <p:cNvPr id="9" name="Grafik 8">
            <a:extLst>
              <a:ext uri="{FF2B5EF4-FFF2-40B4-BE49-F238E27FC236}">
                <a16:creationId xmlns:a16="http://schemas.microsoft.com/office/drawing/2014/main" id="{F2294D80-F00C-AD8C-EE48-E1BFFB275182}"/>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2804652" y="4719383"/>
            <a:ext cx="6582694" cy="1819529"/>
          </a:xfrm>
          <a:prstGeom prst="rect">
            <a:avLst/>
          </a:prstGeom>
        </p:spPr>
      </p:pic>
      <p:sp>
        <p:nvSpPr>
          <p:cNvPr id="5" name="Foliennummernplatzhalter 4" descr="Five connected steps are shown in a left-to-right process diagram for identifying and implementing accommodations. Each step is displayed in a blue box connected by arrows. The steps are: ask the person what they require, evaluate the available options, offer a solution within available resources, verify with the person whether the proposed solution meets its intended purpose, and, if no suitable solution is found, refer to the IASC checklist. The diagram illustrates a structured, person-centered approach to assessing needs and identifying appropriate accommodations. Explanations of each step follow.">
            <a:extLst>
              <a:ext uri="{FF2B5EF4-FFF2-40B4-BE49-F238E27FC236}">
                <a16:creationId xmlns:a16="http://schemas.microsoft.com/office/drawing/2014/main" id="{596063E6-6CCB-0E54-5193-37934526D8AA}"/>
              </a:ext>
            </a:extLst>
          </p:cNvPr>
          <p:cNvSpPr>
            <a:spLocks noGrp="1"/>
          </p:cNvSpPr>
          <p:nvPr>
            <p:ph type="sldNum" sz="quarter" idx="12"/>
          </p:nvPr>
        </p:nvSpPr>
        <p:spPr/>
        <p:txBody>
          <a:bodyPr/>
          <a:lstStyle/>
          <a:p>
            <a:fld id="{FBC7A862-7147-4493-B488-4E46DC49905D}" type="slidenum">
              <a:rPr lang="de-DE" smtClean="0"/>
              <a:t>57</a:t>
            </a:fld>
            <a:endParaRPr lang="de-DE"/>
          </a:p>
        </p:txBody>
      </p:sp>
    </p:spTree>
    <p:extLst>
      <p:ext uri="{BB962C8B-B14F-4D97-AF65-F5344CB8AC3E}">
        <p14:creationId xmlns:p14="http://schemas.microsoft.com/office/powerpoint/2010/main" val="42383512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3DA994E3-8BF9-D547-9FB2-23CEDC2B0102}"/>
              </a:ext>
            </a:extLst>
          </p:cNvPr>
          <p:cNvSpPr>
            <a:spLocks noGrp="1"/>
          </p:cNvSpPr>
          <p:nvPr>
            <p:ph type="title"/>
          </p:nvPr>
        </p:nvSpPr>
        <p:spPr/>
        <p:txBody>
          <a:bodyPr/>
          <a:lstStyle/>
          <a:p>
            <a:r>
              <a:rPr lang="en-US">
                <a:solidFill>
                  <a:srgbClr val="262626"/>
                </a:solidFill>
                <a:latin typeface="Arial"/>
                <a:ea typeface="Arial"/>
                <a:cs typeface="Arial"/>
                <a:sym typeface="Arial"/>
              </a:rPr>
              <a:t>What is </a:t>
            </a:r>
            <a:r>
              <a:rPr lang="en-US">
                <a:solidFill>
                  <a:srgbClr val="262626"/>
                </a:solidFill>
              </a:rPr>
              <a:t>“R</a:t>
            </a:r>
            <a:r>
              <a:rPr lang="en-US">
                <a:solidFill>
                  <a:srgbClr val="262626"/>
                </a:solidFill>
                <a:latin typeface="Arial"/>
                <a:ea typeface="Arial"/>
                <a:cs typeface="Arial"/>
                <a:sym typeface="Arial"/>
              </a:rPr>
              <a:t>easonable</a:t>
            </a:r>
            <a:r>
              <a:rPr lang="en-US">
                <a:solidFill>
                  <a:srgbClr val="262626"/>
                </a:solidFill>
              </a:rPr>
              <a:t>”</a:t>
            </a:r>
            <a:r>
              <a:rPr lang="en-US">
                <a:solidFill>
                  <a:srgbClr val="262626"/>
                </a:solidFill>
                <a:latin typeface="Arial"/>
                <a:ea typeface="Arial"/>
                <a:cs typeface="Arial"/>
                <a:sym typeface="Arial"/>
              </a:rPr>
              <a:t> vs. </a:t>
            </a:r>
            <a:r>
              <a:rPr lang="en-US">
                <a:solidFill>
                  <a:srgbClr val="262626"/>
                </a:solidFill>
              </a:rPr>
              <a:t>“U</a:t>
            </a:r>
            <a:r>
              <a:rPr lang="en-US">
                <a:solidFill>
                  <a:srgbClr val="262626"/>
                </a:solidFill>
                <a:latin typeface="Arial"/>
                <a:ea typeface="Arial"/>
                <a:cs typeface="Arial"/>
                <a:sym typeface="Arial"/>
              </a:rPr>
              <a:t>ndue </a:t>
            </a:r>
            <a:r>
              <a:rPr lang="en-US">
                <a:solidFill>
                  <a:srgbClr val="262626"/>
                </a:solidFill>
              </a:rPr>
              <a:t>B</a:t>
            </a:r>
            <a:r>
              <a:rPr lang="en-US">
                <a:solidFill>
                  <a:srgbClr val="262626"/>
                </a:solidFill>
                <a:latin typeface="Arial"/>
                <a:ea typeface="Arial"/>
                <a:cs typeface="Arial"/>
                <a:sym typeface="Arial"/>
              </a:rPr>
              <a:t>urden</a:t>
            </a:r>
            <a:r>
              <a:rPr lang="en-US">
                <a:solidFill>
                  <a:srgbClr val="262626"/>
                </a:solidFill>
              </a:rPr>
              <a:t>”</a:t>
            </a:r>
            <a:r>
              <a:rPr lang="en-US">
                <a:solidFill>
                  <a:srgbClr val="262626"/>
                </a:solidFill>
                <a:latin typeface="Arial"/>
                <a:ea typeface="Arial"/>
                <a:cs typeface="Arial"/>
                <a:sym typeface="Arial"/>
              </a:rPr>
              <a:t>?</a:t>
            </a:r>
            <a:endParaRPr lang="en-IN"/>
          </a:p>
        </p:txBody>
      </p:sp>
      <p:pic>
        <p:nvPicPr>
          <p:cNvPr id="9" name="Grafik 8">
            <a:extLst>
              <a:ext uri="{FF2B5EF4-FFF2-40B4-BE49-F238E27FC236}">
                <a16:creationId xmlns:a16="http://schemas.microsoft.com/office/drawing/2014/main" id="{14F2096A-CCFC-361D-AB24-5AC483B53DEA}"/>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625036" y="175003"/>
            <a:ext cx="1457528" cy="1438476"/>
          </a:xfrm>
          <a:prstGeom prst="rect">
            <a:avLst/>
          </a:prstGeom>
        </p:spPr>
      </p:pic>
      <p:sp>
        <p:nvSpPr>
          <p:cNvPr id="7" name="Inhaltsplatzhalter 6">
            <a:extLst>
              <a:ext uri="{FF2B5EF4-FFF2-40B4-BE49-F238E27FC236}">
                <a16:creationId xmlns:a16="http://schemas.microsoft.com/office/drawing/2014/main" id="{A16383EE-8BEE-E4EE-5B50-478B97A59F74}"/>
              </a:ext>
            </a:extLst>
          </p:cNvPr>
          <p:cNvSpPr>
            <a:spLocks noGrp="1"/>
          </p:cNvSpPr>
          <p:nvPr>
            <p:ph idx="1"/>
          </p:nvPr>
        </p:nvSpPr>
        <p:spPr>
          <a:xfrm>
            <a:off x="838200" y="1578635"/>
            <a:ext cx="10515600" cy="2540784"/>
          </a:xfrm>
        </p:spPr>
        <p:txBody>
          <a:bodyPr>
            <a:normAutofit fontScale="85000" lnSpcReduction="20000"/>
          </a:bodyPr>
          <a:lstStyle/>
          <a:p>
            <a:pPr marL="457200" lvl="0" indent="-381000">
              <a:lnSpc>
                <a:spcPct val="150000"/>
              </a:lnSpc>
              <a:spcBef>
                <a:spcPts val="0"/>
              </a:spcBef>
              <a:buClr>
                <a:schemeClr val="dk1"/>
              </a:buClr>
              <a:buSzPts val="2400"/>
              <a:buFont typeface="Arial"/>
              <a:buAutoNum type="arabicPeriod"/>
            </a:pPr>
            <a:r>
              <a:rPr lang="en-IN">
                <a:solidFill>
                  <a:schemeClr val="dk1"/>
                </a:solidFill>
                <a:latin typeface="Arial"/>
                <a:ea typeface="Arial"/>
                <a:cs typeface="Arial"/>
                <a:sym typeface="Arial"/>
              </a:rPr>
              <a:t>Is it legal to provide the adjustment required?</a:t>
            </a:r>
          </a:p>
          <a:p>
            <a:pPr marL="457200" lvl="0" indent="-381000">
              <a:lnSpc>
                <a:spcPct val="150000"/>
              </a:lnSpc>
              <a:spcBef>
                <a:spcPts val="0"/>
              </a:spcBef>
              <a:buClr>
                <a:schemeClr val="dk1"/>
              </a:buClr>
              <a:buSzPts val="2400"/>
              <a:buFont typeface="Arial"/>
              <a:buAutoNum type="arabicPeriod"/>
            </a:pPr>
            <a:r>
              <a:rPr lang="en-IN">
                <a:solidFill>
                  <a:schemeClr val="dk1"/>
                </a:solidFill>
                <a:latin typeface="Arial"/>
                <a:ea typeface="Arial"/>
                <a:cs typeface="Arial"/>
                <a:sym typeface="Arial"/>
              </a:rPr>
              <a:t>Is it possible or feasible to provide the adjustment? </a:t>
            </a:r>
          </a:p>
          <a:p>
            <a:pPr marL="457200" lvl="0" indent="-381000">
              <a:lnSpc>
                <a:spcPct val="150000"/>
              </a:lnSpc>
              <a:spcBef>
                <a:spcPts val="0"/>
              </a:spcBef>
              <a:buClr>
                <a:schemeClr val="dk1"/>
              </a:buClr>
              <a:buSzPts val="2400"/>
              <a:buFont typeface="Arial"/>
              <a:buAutoNum type="arabicPeriod"/>
            </a:pPr>
            <a:r>
              <a:rPr lang="en-IN">
                <a:solidFill>
                  <a:schemeClr val="dk1"/>
                </a:solidFill>
                <a:latin typeface="Arial"/>
                <a:ea typeface="Arial"/>
                <a:cs typeface="Arial"/>
                <a:sym typeface="Arial"/>
              </a:rPr>
              <a:t>Is the adjustment required necessary and appropriate? </a:t>
            </a:r>
          </a:p>
          <a:p>
            <a:pPr marL="457200" lvl="0" indent="-381000">
              <a:lnSpc>
                <a:spcPct val="150000"/>
              </a:lnSpc>
              <a:spcBef>
                <a:spcPts val="0"/>
              </a:spcBef>
              <a:buClr>
                <a:schemeClr val="dk1"/>
              </a:buClr>
              <a:buSzPts val="2400"/>
              <a:buFont typeface="Arial"/>
              <a:buAutoNum type="arabicPeriod"/>
            </a:pPr>
            <a:r>
              <a:rPr lang="en-IN">
                <a:solidFill>
                  <a:schemeClr val="dk1"/>
                </a:solidFill>
                <a:latin typeface="Arial"/>
                <a:ea typeface="Arial"/>
                <a:cs typeface="Arial"/>
                <a:sym typeface="Arial"/>
              </a:rPr>
              <a:t>Does the adjustment required impose a disproportionate or undue burden?</a:t>
            </a:r>
            <a:endParaRPr lang="en-IN">
              <a:solidFill>
                <a:srgbClr val="000000"/>
              </a:solidFill>
              <a:latin typeface="Arial"/>
              <a:ea typeface="Arial"/>
              <a:cs typeface="Arial"/>
              <a:sym typeface="Arial"/>
            </a:endParaRPr>
          </a:p>
        </p:txBody>
      </p:sp>
      <p:sp>
        <p:nvSpPr>
          <p:cNvPr id="11" name="Textfeld 10">
            <a:extLst>
              <a:ext uri="{FF2B5EF4-FFF2-40B4-BE49-F238E27FC236}">
                <a16:creationId xmlns:a16="http://schemas.microsoft.com/office/drawing/2014/main" id="{4E57E432-8DD7-B351-EEEA-F2E4BCC743CC}"/>
              </a:ext>
            </a:extLst>
          </p:cNvPr>
          <p:cNvSpPr txBox="1"/>
          <p:nvPr/>
        </p:nvSpPr>
        <p:spPr>
          <a:xfrm>
            <a:off x="1052945" y="4458280"/>
            <a:ext cx="10300855" cy="1791965"/>
          </a:xfrm>
          <a:prstGeom prst="rect">
            <a:avLst/>
          </a:prstGeom>
          <a:noFill/>
          <a:ln>
            <a:solidFill>
              <a:srgbClr val="0070C0"/>
            </a:solidFill>
          </a:ln>
        </p:spPr>
        <p:txBody>
          <a:bodyPr wrap="square">
            <a:spAutoFit/>
          </a:bodyPr>
          <a:lstStyle/>
          <a:p>
            <a:pPr marL="0" marR="0" lvl="0" indent="0" algn="just" rtl="0">
              <a:lnSpc>
                <a:spcPct val="107000"/>
              </a:lnSpc>
              <a:spcBef>
                <a:spcPts val="0"/>
              </a:spcBef>
              <a:spcAft>
                <a:spcPts val="600"/>
              </a:spcAft>
              <a:buClr>
                <a:srgbClr val="000000"/>
              </a:buClr>
              <a:buSzPts val="2000"/>
              <a:buFont typeface="Arial"/>
              <a:buNone/>
            </a:pPr>
            <a:r>
              <a:rPr lang="en-IN" sz="2000" b="1" i="0" u="none" strike="noStrike" cap="none">
                <a:solidFill>
                  <a:schemeClr val="dk1"/>
                </a:solidFill>
                <a:latin typeface="Arial" panose="020B0604020202020204" pitchFamily="34" charset="0"/>
                <a:cs typeface="Arial" panose="020B0604020202020204" pitchFamily="34" charset="0"/>
                <a:sym typeface="Arial"/>
              </a:rPr>
              <a:t>Quick Exercise</a:t>
            </a:r>
            <a:r>
              <a:rPr lang="en-IN" sz="2000" b="1">
                <a:solidFill>
                  <a:schemeClr val="dk1"/>
                </a:solidFill>
                <a:latin typeface="Arial" panose="020B0604020202020204" pitchFamily="34" charset="0"/>
                <a:cs typeface="Arial" panose="020B0604020202020204" pitchFamily="34" charset="0"/>
              </a:rPr>
              <a:t>:</a:t>
            </a:r>
            <a:endParaRPr lang="en-IN" sz="2000" b="1" i="0" u="none" strike="noStrike" cap="none">
              <a:solidFill>
                <a:schemeClr val="dk1"/>
              </a:solidFill>
              <a:latin typeface="Arial" panose="020B0604020202020204" pitchFamily="34" charset="0"/>
              <a:cs typeface="Arial" panose="020B0604020202020204" pitchFamily="34" charset="0"/>
              <a:sym typeface="Arial"/>
            </a:endParaRPr>
          </a:p>
          <a:p>
            <a:pPr marL="0" marR="0" lvl="0" indent="0" algn="just" rtl="0">
              <a:lnSpc>
                <a:spcPct val="107000"/>
              </a:lnSpc>
              <a:spcBef>
                <a:spcPts val="0"/>
              </a:spcBef>
              <a:spcAft>
                <a:spcPts val="0"/>
              </a:spcAft>
              <a:buClr>
                <a:srgbClr val="000000"/>
              </a:buClr>
              <a:buSzPts val="2000"/>
              <a:buFont typeface="Arial"/>
              <a:buNone/>
            </a:pPr>
            <a:r>
              <a:rPr lang="en-IN" sz="2000" b="0" i="0" u="none" strike="noStrike" cap="none">
                <a:solidFill>
                  <a:schemeClr val="dk1"/>
                </a:solidFill>
                <a:latin typeface="Arial" panose="020B0604020202020204" pitchFamily="34" charset="0"/>
                <a:cs typeface="Arial" panose="020B0604020202020204" pitchFamily="34" charset="0"/>
                <a:sym typeface="Arial"/>
              </a:rPr>
              <a:t>Is this Reasonable Accommodation? Respond Yes or No. </a:t>
            </a:r>
          </a:p>
          <a:p>
            <a:pPr marL="457200" marR="0" lvl="0" indent="-381000" algn="just" rtl="0">
              <a:lnSpc>
                <a:spcPct val="107000"/>
              </a:lnSpc>
              <a:spcBef>
                <a:spcPts val="0"/>
              </a:spcBef>
              <a:spcAft>
                <a:spcPts val="0"/>
              </a:spcAft>
              <a:buClr>
                <a:schemeClr val="dk1"/>
              </a:buClr>
              <a:buSzPts val="2400"/>
              <a:buFont typeface="Arial"/>
              <a:buChar char="❏"/>
            </a:pPr>
            <a:r>
              <a:rPr lang="en-IN" sz="2000" b="0" i="0" u="none" strike="noStrike" cap="none">
                <a:solidFill>
                  <a:schemeClr val="dk1"/>
                </a:solidFill>
                <a:latin typeface="Arial" panose="020B0604020202020204" pitchFamily="34" charset="0"/>
                <a:cs typeface="Arial" panose="020B0604020202020204" pitchFamily="34" charset="0"/>
                <a:sym typeface="Arial"/>
              </a:rPr>
              <a:t>Having a sign language interpreter for every community leadership meeting?</a:t>
            </a:r>
            <a:endParaRPr lang="en-IN" sz="2000" b="0" i="0" u="none" strike="noStrike" cap="none">
              <a:solidFill>
                <a:schemeClr val="dk1"/>
              </a:solidFill>
              <a:latin typeface="Arial" panose="020B0604020202020204" pitchFamily="34" charset="0"/>
              <a:ea typeface="Calibri"/>
              <a:cs typeface="Arial" panose="020B0604020202020204" pitchFamily="34" charset="0"/>
              <a:sym typeface="Calibri"/>
            </a:endParaRPr>
          </a:p>
          <a:p>
            <a:pPr marL="457200" marR="0" lvl="0" indent="-381000" algn="just" rtl="0">
              <a:lnSpc>
                <a:spcPct val="107000"/>
              </a:lnSpc>
              <a:spcBef>
                <a:spcPts val="0"/>
              </a:spcBef>
              <a:spcAft>
                <a:spcPts val="0"/>
              </a:spcAft>
              <a:buClr>
                <a:schemeClr val="dk1"/>
              </a:buClr>
              <a:buSzPts val="2400"/>
              <a:buFont typeface="Arial"/>
              <a:buChar char="❏"/>
            </a:pPr>
            <a:r>
              <a:rPr lang="en-IN" sz="2000" b="0" i="0" u="none" strike="noStrike" cap="none">
                <a:solidFill>
                  <a:schemeClr val="dk1"/>
                </a:solidFill>
                <a:latin typeface="Arial" panose="020B0604020202020204" pitchFamily="34" charset="0"/>
                <a:cs typeface="Arial" panose="020B0604020202020204" pitchFamily="34" charset="0"/>
                <a:sym typeface="Arial"/>
              </a:rPr>
              <a:t>Delivering disability awareness training to all humanitarian actors?</a:t>
            </a:r>
            <a:endParaRPr lang="en-IN" sz="2000" b="0" i="0" u="none" strike="noStrike" cap="none">
              <a:solidFill>
                <a:schemeClr val="dk1"/>
              </a:solidFill>
              <a:latin typeface="Arial" panose="020B0604020202020204" pitchFamily="34" charset="0"/>
              <a:ea typeface="Calibri"/>
              <a:cs typeface="Arial" panose="020B0604020202020204" pitchFamily="34" charset="0"/>
              <a:sym typeface="Calibri"/>
            </a:endParaRPr>
          </a:p>
          <a:p>
            <a:pPr marL="457200" marR="0" lvl="0" indent="-381000" algn="just" rtl="0">
              <a:lnSpc>
                <a:spcPct val="107000"/>
              </a:lnSpc>
              <a:spcBef>
                <a:spcPts val="0"/>
              </a:spcBef>
              <a:spcAft>
                <a:spcPts val="0"/>
              </a:spcAft>
              <a:buClr>
                <a:schemeClr val="dk1"/>
              </a:buClr>
              <a:buSzPts val="2400"/>
              <a:buFont typeface="Arial"/>
              <a:buChar char="❏"/>
            </a:pPr>
            <a:r>
              <a:rPr lang="en-IN" sz="2000" b="0" i="0" u="none" strike="noStrike" cap="none">
                <a:solidFill>
                  <a:schemeClr val="dk1"/>
                </a:solidFill>
                <a:latin typeface="Arial" panose="020B0604020202020204" pitchFamily="34" charset="0"/>
                <a:cs typeface="Arial" panose="020B0604020202020204" pitchFamily="34" charset="0"/>
                <a:sym typeface="Arial"/>
              </a:rPr>
              <a:t>Providing assistive technology to each identified persons with a disability?</a:t>
            </a:r>
            <a:endParaRPr lang="en-IN"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5" name="Foliennummernplatzhalter 4">
            <a:extLst>
              <a:ext uri="{FF2B5EF4-FFF2-40B4-BE49-F238E27FC236}">
                <a16:creationId xmlns:a16="http://schemas.microsoft.com/office/drawing/2014/main" id="{54A91DEA-F914-059C-A259-770762361DA6}"/>
              </a:ext>
            </a:extLst>
          </p:cNvPr>
          <p:cNvSpPr>
            <a:spLocks noGrp="1"/>
          </p:cNvSpPr>
          <p:nvPr>
            <p:ph type="sldNum" sz="quarter" idx="12"/>
          </p:nvPr>
        </p:nvSpPr>
        <p:spPr/>
        <p:txBody>
          <a:bodyPr/>
          <a:lstStyle/>
          <a:p>
            <a:fld id="{FBC7A862-7147-4493-B488-4E46DC49905D}" type="slidenum">
              <a:rPr lang="de-DE" smtClean="0"/>
              <a:t>58</a:t>
            </a:fld>
            <a:endParaRPr lang="de-DE"/>
          </a:p>
        </p:txBody>
      </p:sp>
    </p:spTree>
    <p:extLst>
      <p:ext uri="{BB962C8B-B14F-4D97-AF65-F5344CB8AC3E}">
        <p14:creationId xmlns:p14="http://schemas.microsoft.com/office/powerpoint/2010/main" val="228621678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F700E7-26F0-709E-B7C5-41F42909C1C8}"/>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CDEE9B36-416B-AD72-8596-A7524F8E27C3}"/>
              </a:ext>
            </a:extLst>
          </p:cNvPr>
          <p:cNvSpPr>
            <a:spLocks noGrp="1"/>
          </p:cNvSpPr>
          <p:nvPr>
            <p:ph type="ctrTitle"/>
          </p:nvPr>
        </p:nvSpPr>
        <p:spPr>
          <a:xfrm>
            <a:off x="224559" y="1930220"/>
            <a:ext cx="11637806" cy="939662"/>
          </a:xfrm>
        </p:spPr>
        <p:txBody>
          <a:bodyPr>
            <a:noAutofit/>
          </a:bodyPr>
          <a:lstStyle/>
          <a:p>
            <a:pPr lvl="0">
              <a:spcBef>
                <a:spcPts val="0"/>
              </a:spcBef>
              <a:buClr>
                <a:schemeClr val="dk1"/>
              </a:buClr>
              <a:buSzPts val="3600"/>
            </a:pPr>
            <a:r>
              <a:rPr lang="en-IN" sz="3600">
                <a:solidFill>
                  <a:srgbClr val="000000"/>
                </a:solidFill>
              </a:rPr>
              <a:t>Budgeting for Accessibility, Reasonable Accommodation and Universal Design in </a:t>
            </a:r>
            <a:br>
              <a:rPr lang="en-IN" sz="3600">
                <a:solidFill>
                  <a:srgbClr val="000000"/>
                </a:solidFill>
              </a:rPr>
            </a:br>
            <a:r>
              <a:rPr lang="en-IN" sz="3600">
                <a:solidFill>
                  <a:srgbClr val="000000"/>
                </a:solidFill>
              </a:rPr>
              <a:t>Food Security &amp; Nutrition Programmes</a:t>
            </a:r>
          </a:p>
        </p:txBody>
      </p:sp>
      <p:sp>
        <p:nvSpPr>
          <p:cNvPr id="10" name="Textfeld 9">
            <a:extLst>
              <a:ext uri="{FF2B5EF4-FFF2-40B4-BE49-F238E27FC236}">
                <a16:creationId xmlns:a16="http://schemas.microsoft.com/office/drawing/2014/main" id="{A1A48BE7-989E-F2A4-226A-FDBDEA1ACAEC}"/>
              </a:ext>
            </a:extLst>
          </p:cNvPr>
          <p:cNvSpPr txBox="1"/>
          <p:nvPr/>
        </p:nvSpPr>
        <p:spPr>
          <a:xfrm>
            <a:off x="2785990" y="5613116"/>
            <a:ext cx="2355273" cy="769441"/>
          </a:xfrm>
          <a:prstGeom prst="rect">
            <a:avLst/>
          </a:prstGeom>
          <a:noFill/>
        </p:spPr>
        <p:txBody>
          <a:bodyPr wrap="square">
            <a:spAutoFit/>
          </a:bodyPr>
          <a:lstStyle/>
          <a:p>
            <a:pPr lvl="0" algn="ctr">
              <a:buSzPts val="1800"/>
            </a:pPr>
            <a:r>
              <a:rPr lang="en-US" sz="2200" b="1">
                <a:solidFill>
                  <a:schemeClr val="dk1"/>
                </a:solidFill>
              </a:rPr>
              <a:t>I</a:t>
            </a:r>
            <a:r>
              <a:rPr lang="en-US" sz="2200" b="1"/>
              <a:t>nclusive budgeting</a:t>
            </a:r>
          </a:p>
        </p:txBody>
      </p:sp>
      <p:pic>
        <p:nvPicPr>
          <p:cNvPr id="7" name="Grafik 6">
            <a:extLst>
              <a:ext uri="{FF2B5EF4-FFF2-40B4-BE49-F238E27FC236}">
                <a16:creationId xmlns:a16="http://schemas.microsoft.com/office/drawing/2014/main" id="{38F65494-E781-9D91-A326-231F3370FE2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18777" y="5337357"/>
            <a:ext cx="2067213" cy="1352739"/>
          </a:xfrm>
          <a:prstGeom prst="rect">
            <a:avLst/>
          </a:prstGeom>
        </p:spPr>
      </p:pic>
      <p:pic>
        <p:nvPicPr>
          <p:cNvPr id="11" name="Grafik 10">
            <a:extLst>
              <a:ext uri="{FF2B5EF4-FFF2-40B4-BE49-F238E27FC236}">
                <a16:creationId xmlns:a16="http://schemas.microsoft.com/office/drawing/2014/main" id="{F7DEB05A-8D81-88A8-92FA-025AF6CFAB11}"/>
              </a:ext>
              <a:ext uri="{C183D7F6-B498-43B3-948B-1728B52AA6E4}">
                <adec:decorative xmlns:adec="http://schemas.microsoft.com/office/drawing/2017/decorative" val="1"/>
              </a:ext>
            </a:extLst>
          </p:cNvPr>
          <p:cNvPicPr>
            <a:picLocks noChangeAspect="1"/>
          </p:cNvPicPr>
          <p:nvPr/>
        </p:nvPicPr>
        <p:blipFill>
          <a:blip r:embed="rId4"/>
          <a:stretch>
            <a:fillRect/>
          </a:stretch>
        </p:blipFill>
        <p:spPr>
          <a:xfrm>
            <a:off x="8467582" y="5327831"/>
            <a:ext cx="2038635" cy="1362265"/>
          </a:xfrm>
          <a:prstGeom prst="rect">
            <a:avLst/>
          </a:prstGeom>
        </p:spPr>
      </p:pic>
      <p:sp>
        <p:nvSpPr>
          <p:cNvPr id="15" name="Textfeld 14">
            <a:extLst>
              <a:ext uri="{FF2B5EF4-FFF2-40B4-BE49-F238E27FC236}">
                <a16:creationId xmlns:a16="http://schemas.microsoft.com/office/drawing/2014/main" id="{56951EF6-6AE3-1114-2BB6-BB627AF8527C}"/>
              </a:ext>
            </a:extLst>
          </p:cNvPr>
          <p:cNvSpPr txBox="1"/>
          <p:nvPr/>
        </p:nvSpPr>
        <p:spPr>
          <a:xfrm>
            <a:off x="5305282" y="5613117"/>
            <a:ext cx="3162300" cy="769441"/>
          </a:xfrm>
          <a:prstGeom prst="rect">
            <a:avLst/>
          </a:prstGeom>
          <a:noFill/>
        </p:spPr>
        <p:txBody>
          <a:bodyPr wrap="square">
            <a:spAutoFit/>
          </a:bodyPr>
          <a:lstStyle/>
          <a:p>
            <a:pPr marL="0" marR="0" lvl="0" indent="0" algn="ctr" rtl="0">
              <a:lnSpc>
                <a:spcPct val="100000"/>
              </a:lnSpc>
              <a:spcBef>
                <a:spcPts val="0"/>
              </a:spcBef>
              <a:spcAft>
                <a:spcPts val="0"/>
              </a:spcAft>
              <a:buClr>
                <a:srgbClr val="000000"/>
              </a:buClr>
              <a:buSzPts val="1800"/>
              <a:buFont typeface="Arial"/>
              <a:buNone/>
            </a:pPr>
            <a:r>
              <a:rPr lang="en-US" sz="2200" b="1" i="0" u="none" strike="noStrike" cap="none">
                <a:solidFill>
                  <a:srgbClr val="000000"/>
                </a:solidFill>
                <a:latin typeface="Arial"/>
                <a:ea typeface="Arial"/>
                <a:cs typeface="Arial"/>
                <a:sym typeface="Arial"/>
              </a:rPr>
              <a:t>Key recommendations</a:t>
            </a:r>
          </a:p>
        </p:txBody>
      </p:sp>
      <p:sp>
        <p:nvSpPr>
          <p:cNvPr id="4" name="Foliennummernplatzhalter 3">
            <a:extLst>
              <a:ext uri="{FF2B5EF4-FFF2-40B4-BE49-F238E27FC236}">
                <a16:creationId xmlns:a16="http://schemas.microsoft.com/office/drawing/2014/main" id="{E4A512E4-31E5-AB1A-1C34-0D8362010F5A}"/>
              </a:ext>
            </a:extLst>
          </p:cNvPr>
          <p:cNvSpPr>
            <a:spLocks noGrp="1"/>
          </p:cNvSpPr>
          <p:nvPr>
            <p:ph type="sldNum" sz="quarter" idx="12"/>
          </p:nvPr>
        </p:nvSpPr>
        <p:spPr/>
        <p:txBody>
          <a:bodyPr/>
          <a:lstStyle/>
          <a:p>
            <a:fld id="{FBC7A862-7147-4493-B488-4E46DC49905D}" type="slidenum">
              <a:rPr lang="de-DE" smtClean="0"/>
              <a:pPr/>
              <a:t>59</a:t>
            </a:fld>
            <a:endParaRPr lang="de-DE"/>
          </a:p>
        </p:txBody>
      </p:sp>
    </p:spTree>
    <p:extLst>
      <p:ext uri="{BB962C8B-B14F-4D97-AF65-F5344CB8AC3E}">
        <p14:creationId xmlns:p14="http://schemas.microsoft.com/office/powerpoint/2010/main" val="3316503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2312B-3451-1A1E-8FF8-F2201E71F9DC}"/>
              </a:ext>
            </a:extLst>
          </p:cNvPr>
          <p:cNvSpPr>
            <a:spLocks noGrp="1"/>
          </p:cNvSpPr>
          <p:nvPr>
            <p:ph type="title"/>
          </p:nvPr>
        </p:nvSpPr>
        <p:spPr>
          <a:xfrm>
            <a:off x="838200" y="365125"/>
            <a:ext cx="5257800" cy="1058233"/>
          </a:xfrm>
          <a:solidFill>
            <a:srgbClr val="0070C0"/>
          </a:solidFill>
        </p:spPr>
        <p:txBody>
          <a:bodyPr/>
          <a:lstStyle/>
          <a:p>
            <a:r>
              <a:rPr lang="en-IN" noProof="0">
                <a:solidFill>
                  <a:schemeClr val="bg1"/>
                </a:solidFill>
              </a:rPr>
              <a:t>Training Modules:</a:t>
            </a:r>
          </a:p>
        </p:txBody>
      </p:sp>
      <p:sp>
        <p:nvSpPr>
          <p:cNvPr id="15" name="Rectangle: Rounded Corners 14">
            <a:extLst>
              <a:ext uri="{FF2B5EF4-FFF2-40B4-BE49-F238E27FC236}">
                <a16:creationId xmlns:a16="http://schemas.microsoft.com/office/drawing/2014/main" id="{6021FF4C-4FF8-C3B5-7C02-019A1CE54184}"/>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IN" sz="1600" b="1" noProof="0">
                <a:solidFill>
                  <a:srgbClr val="0070C0"/>
                </a:solidFill>
                <a:latin typeface="Arial"/>
                <a:ea typeface="Arial"/>
                <a:cs typeface="Arial"/>
              </a:rPr>
              <a:t>Orientation Module:</a:t>
            </a:r>
            <a:r>
              <a:rPr lang="en-IN" sz="1600" b="1" noProof="0">
                <a:solidFill>
                  <a:schemeClr val="dk1"/>
                </a:solidFill>
                <a:latin typeface="Arial"/>
                <a:ea typeface="Arial"/>
                <a:cs typeface="Arial"/>
              </a:rPr>
              <a:t> Introduction to Food Security in Humanitarian Action</a:t>
            </a:r>
            <a:endParaRPr lang="en-IN" sz="1600" noProof="0"/>
          </a:p>
          <a:p>
            <a:pPr lvl="0">
              <a:buClr>
                <a:schemeClr val="dk1"/>
              </a:buClr>
              <a:buSzPts val="1600"/>
            </a:pPr>
            <a:r>
              <a:rPr lang="en-IN" sz="1600" noProof="0">
                <a:solidFill>
                  <a:schemeClr val="dk1"/>
                </a:solidFill>
                <a:latin typeface="Arial"/>
                <a:ea typeface="Arial"/>
                <a:cs typeface="Arial"/>
              </a:rPr>
              <a:t>Recommended for participants new to food security programming.</a:t>
            </a:r>
            <a:endParaRPr lang="en-IN" sz="1600" noProof="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C30AD3F-C5F2-428F-07FC-9CEC284ED56C}"/>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1</a:t>
            </a:r>
            <a:r>
              <a:rPr lang="en-IN" sz="1600" b="1" noProof="0">
                <a:solidFill>
                  <a:schemeClr val="dk1"/>
                </a:solidFill>
                <a:latin typeface="Arial"/>
                <a:ea typeface="Arial"/>
                <a:cs typeface="Arial"/>
              </a:rPr>
              <a:t>: Introduction to Disability</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Understanding disability, intersectional risks, and barriers in humanitarian Food Security</a:t>
            </a:r>
            <a:r>
              <a:rPr lang="en-IN" sz="1600" b="1" noProof="0">
                <a:solidFill>
                  <a:schemeClr val="dk1"/>
                </a:solidFill>
                <a:latin typeface="Arial"/>
                <a:ea typeface="Arial"/>
                <a:cs typeface="Arial"/>
              </a:rPr>
              <a:t> </a:t>
            </a:r>
            <a:r>
              <a:rPr lang="en-IN" sz="1600" noProof="0">
                <a:solidFill>
                  <a:schemeClr val="dk1"/>
                </a:solidFill>
                <a:latin typeface="Arial"/>
                <a:ea typeface="Arial"/>
                <a:cs typeface="Arial"/>
              </a:rPr>
              <a:t>programming.</a:t>
            </a:r>
            <a:endParaRPr lang="en-IN" sz="1600" noProof="0">
              <a:solidFill>
                <a:schemeClr val="dk1"/>
              </a:solidFill>
              <a:latin typeface="Times New Roman"/>
              <a:ea typeface="Times New Roman"/>
              <a:cs typeface="Times New Roman"/>
              <a:sym typeface="Times New Roman"/>
            </a:endParaRPr>
          </a:p>
          <a:p>
            <a:pPr algn="ctr"/>
            <a:endParaRPr lang="en-IN" noProof="0">
              <a:solidFill>
                <a:schemeClr val="tx1"/>
              </a:solidFill>
            </a:endParaRPr>
          </a:p>
        </p:txBody>
      </p:sp>
      <p:sp>
        <p:nvSpPr>
          <p:cNvPr id="17" name="Rectangle: Rounded Corners 16">
            <a:extLst>
              <a:ext uri="{FF2B5EF4-FFF2-40B4-BE49-F238E27FC236}">
                <a16:creationId xmlns:a16="http://schemas.microsoft.com/office/drawing/2014/main" id="{407822D6-6BDD-C462-BD9C-9C7B3236B05B}"/>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IN" sz="1700" b="1" noProof="0">
                <a:solidFill>
                  <a:srgbClr val="0070C0"/>
                </a:solidFill>
                <a:latin typeface="Arial"/>
                <a:ea typeface="Arial"/>
                <a:cs typeface="Arial"/>
              </a:rPr>
              <a:t>Module 2</a:t>
            </a:r>
            <a:r>
              <a:rPr lang="en-IN" sz="1700" b="1" noProof="0">
                <a:solidFill>
                  <a:schemeClr val="dk1"/>
                </a:solidFill>
                <a:latin typeface="Arial"/>
                <a:ea typeface="Arial"/>
                <a:cs typeface="Arial"/>
              </a:rPr>
              <a:t>: Introduction to IASC Guidelines on Inclusion of Persons with Disabilities in Humanitarian Action (FS)</a:t>
            </a:r>
            <a:endParaRPr lang="en-IN" sz="1700" noProof="0">
              <a:solidFill>
                <a:srgbClr val="000000"/>
              </a:solidFill>
              <a:latin typeface="Arial"/>
              <a:ea typeface="Arial"/>
              <a:cs typeface="Arial"/>
            </a:endParaRPr>
          </a:p>
          <a:p>
            <a:pPr lvl="0">
              <a:buSzPts val="1600"/>
            </a:pPr>
            <a:r>
              <a:rPr lang="en-IN" sz="1700" noProof="0">
                <a:solidFill>
                  <a:schemeClr val="dk1"/>
                </a:solidFill>
                <a:latin typeface="Arial"/>
                <a:ea typeface="Arial"/>
                <a:cs typeface="Arial"/>
              </a:rPr>
              <a:t>IASC Guidelines unpacked and applied in practice with focus on Chapter 13 (Food Security)</a:t>
            </a:r>
            <a:endParaRPr lang="en-IN" sz="1700" noProof="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194D9890-51AA-B81D-DA54-5EACFD8150B9}"/>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a:solidFill>
                  <a:srgbClr val="C41401"/>
                </a:solidFill>
                <a:latin typeface="Arial"/>
                <a:ea typeface="Arial"/>
                <a:cs typeface="Arial"/>
              </a:rPr>
              <a:t>Module 3</a:t>
            </a:r>
            <a:r>
              <a:rPr lang="en-IN" sz="1600" b="1" noProof="0">
                <a:solidFill>
                  <a:schemeClr val="dk1"/>
                </a:solidFill>
                <a:latin typeface="Arial"/>
                <a:ea typeface="Arial"/>
                <a:cs typeface="Arial"/>
              </a:rPr>
              <a:t>: Situating disability-inclusion within the wider humanitarian landscape</a:t>
            </a:r>
            <a:endParaRPr lang="en-IN" sz="1600" noProof="0">
              <a:solidFill>
                <a:srgbClr val="000000"/>
              </a:solidFill>
              <a:latin typeface="Arial"/>
              <a:ea typeface="Arial"/>
              <a:cs typeface="Arial"/>
            </a:endParaRPr>
          </a:p>
          <a:p>
            <a:pPr lvl="0">
              <a:buSzPts val="1600"/>
            </a:pPr>
            <a:r>
              <a:rPr lang="en-IN" sz="1600" noProof="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350E98BE-5C06-58CC-79C6-65EF25F86075}"/>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IN" sz="1600" b="1" noProof="0">
                <a:solidFill>
                  <a:srgbClr val="0070C0"/>
                </a:solidFill>
                <a:latin typeface="Arial"/>
                <a:ea typeface="Arial"/>
                <a:cs typeface="Arial"/>
              </a:rPr>
              <a:t>Module 4</a:t>
            </a:r>
            <a:r>
              <a:rPr lang="en-IN" sz="1600" b="1" noProof="0">
                <a:solidFill>
                  <a:schemeClr val="dk1"/>
                </a:solidFill>
                <a:latin typeface="Arial"/>
                <a:ea typeface="Arial"/>
                <a:cs typeface="Arial"/>
              </a:rPr>
              <a:t>:</a:t>
            </a:r>
            <a:r>
              <a:rPr lang="en-IN" sz="1600" b="1" noProof="0">
                <a:solidFill>
                  <a:srgbClr val="FF0000"/>
                </a:solidFill>
                <a:latin typeface="Arial"/>
                <a:ea typeface="Arial"/>
                <a:cs typeface="Arial"/>
              </a:rPr>
              <a:t> </a:t>
            </a:r>
            <a:r>
              <a:rPr lang="en-IN" sz="1600" b="1" noProof="0">
                <a:solidFill>
                  <a:schemeClr val="dk1"/>
                </a:solidFill>
                <a:latin typeface="Arial"/>
                <a:ea typeface="Arial"/>
                <a:cs typeface="Arial"/>
              </a:rPr>
              <a:t>Accessibility, Universal Design and Reasonable Accommodation in Food Security </a:t>
            </a:r>
          </a:p>
          <a:p>
            <a:pPr lvl="0">
              <a:buSzPts val="1600"/>
            </a:pPr>
            <a:r>
              <a:rPr lang="en-IN" sz="1600" noProof="0">
                <a:solidFill>
                  <a:schemeClr val="dk1"/>
                </a:solidFill>
                <a:latin typeface="Arial"/>
                <a:ea typeface="Arial"/>
                <a:cs typeface="Arial"/>
              </a:rPr>
              <a:t>Ensuring accessibility across humanitarian Food Security services, infrastructure and communication.</a:t>
            </a:r>
            <a:endParaRPr lang="en-IN" noProof="0">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E6B83401-0A19-F696-D7DA-2039D900B3CB}"/>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5</a:t>
            </a:r>
            <a:r>
              <a:rPr lang="en-IN" sz="1600" b="1" noProof="0">
                <a:solidFill>
                  <a:schemeClr val="dk1"/>
                </a:solidFill>
                <a:latin typeface="Arial"/>
                <a:ea typeface="Arial"/>
                <a:cs typeface="Arial"/>
              </a:rPr>
              <a:t>: Introducing the Must Do Actions (MDAs) and the twin-track approach</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Applying the twin-track approach and MDAs to Food Security programming in humanitarian contexts.</a:t>
            </a:r>
            <a:endParaRPr lang="en-IN" sz="1600" noProof="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5F16C014-2090-2734-FE77-1F050BF99553}"/>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0070C0"/>
                </a:solidFill>
                <a:latin typeface="Arial"/>
                <a:ea typeface="Arial"/>
                <a:cs typeface="Arial"/>
              </a:rPr>
              <a:t>Module 6</a:t>
            </a:r>
            <a:r>
              <a:rPr lang="en-IN" sz="1600" b="1" noProof="0">
                <a:solidFill>
                  <a:schemeClr val="dk1"/>
                </a:solidFill>
                <a:latin typeface="Arial"/>
                <a:ea typeface="Arial"/>
                <a:cs typeface="Arial"/>
              </a:rPr>
              <a:t>: Inclusive Project Cycle </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Operationalizing the IASC MDAs within the  humanitarian Food Security project cycle.</a:t>
            </a:r>
            <a:endParaRPr lang="en-IN" sz="1600" noProof="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94294FDC-4BB4-7189-5501-1C133A57E9F3}"/>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C41401"/>
                </a:solidFill>
                <a:latin typeface="Arial"/>
                <a:ea typeface="Arial"/>
                <a:cs typeface="Arial"/>
              </a:rPr>
              <a:t>Module 7</a:t>
            </a:r>
            <a:r>
              <a:rPr lang="en-IN" sz="1600" b="1" noProof="0">
                <a:solidFill>
                  <a:schemeClr val="dk1"/>
                </a:solidFill>
                <a:latin typeface="Arial"/>
                <a:ea typeface="Arial"/>
                <a:cs typeface="Arial"/>
              </a:rPr>
              <a:t>: Disability-Inclusive Accountability to Affected People (AAP)</a:t>
            </a:r>
            <a:endParaRPr lang="en-IN" sz="1600" noProof="0">
              <a:solidFill>
                <a:schemeClr val="dk1"/>
              </a:solidFill>
              <a:latin typeface="Arial"/>
              <a:ea typeface="Arial"/>
              <a:cs typeface="Arial"/>
            </a:endParaRPr>
          </a:p>
          <a:p>
            <a:pPr lvl="0">
              <a:buClr>
                <a:schemeClr val="dk1"/>
              </a:buClr>
              <a:buSzPts val="1600"/>
            </a:pPr>
            <a:r>
              <a:rPr lang="en-IN" sz="1600" noProof="0">
                <a:solidFill>
                  <a:schemeClr val="dk1"/>
                </a:solidFill>
                <a:latin typeface="Arial"/>
                <a:ea typeface="Arial"/>
                <a:cs typeface="Arial"/>
              </a:rPr>
              <a:t>Understanding AAP, its relevance and mechanism of accountability, and inclusiveness.</a:t>
            </a:r>
            <a:endParaRPr lang="en-IN" sz="1600" noProof="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93AC54D4-AA2B-4B2E-91D0-5D657112AA92}"/>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IN" sz="1600" b="1" noProof="0">
                <a:solidFill>
                  <a:srgbClr val="0070C0"/>
                </a:solidFill>
                <a:latin typeface="Arial"/>
                <a:ea typeface="Arial"/>
                <a:cs typeface="Arial"/>
              </a:rPr>
              <a:t>Module 8</a:t>
            </a:r>
            <a:r>
              <a:rPr lang="en-IN" sz="1600" b="1" noProof="0">
                <a:solidFill>
                  <a:schemeClr val="dk1"/>
                </a:solidFill>
                <a:latin typeface="Arial"/>
                <a:ea typeface="Arial"/>
                <a:cs typeface="Arial"/>
              </a:rPr>
              <a:t>:</a:t>
            </a:r>
            <a:r>
              <a:rPr lang="en-IN" sz="1600" noProof="0">
                <a:solidFill>
                  <a:schemeClr val="dk1"/>
                </a:solidFill>
                <a:latin typeface="Arial"/>
                <a:ea typeface="Arial"/>
                <a:cs typeface="Arial"/>
              </a:rPr>
              <a:t>. </a:t>
            </a:r>
            <a:r>
              <a:rPr lang="en-IN" sz="1600" b="1" noProof="0">
                <a:solidFill>
                  <a:schemeClr val="dk1"/>
                </a:solidFill>
                <a:latin typeface="Arial"/>
                <a:ea typeface="Arial"/>
                <a:cs typeface="Arial"/>
              </a:rPr>
              <a:t>Disability-Inclusive Cash and Voucher Assistance (CVA) in Food Security</a:t>
            </a:r>
          </a:p>
          <a:p>
            <a:pPr lvl="0">
              <a:buClr>
                <a:schemeClr val="dk1"/>
              </a:buClr>
              <a:buSzPts val="1600"/>
            </a:pPr>
            <a:r>
              <a:rPr lang="en-IN" sz="1600" noProof="0">
                <a:solidFill>
                  <a:schemeClr val="dk1"/>
                </a:solidFill>
                <a:latin typeface="Arial"/>
                <a:ea typeface="Arial"/>
                <a:cs typeface="Arial"/>
              </a:rPr>
              <a:t>Ensuring CVA is accessible and inclusive of persons with disabilities in food security programming. </a:t>
            </a:r>
            <a:endParaRPr lang="en-IN" noProof="0">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9BDC5601-99F7-8538-A194-DD034054D90E}"/>
              </a:ext>
            </a:extLst>
          </p:cNvPr>
          <p:cNvSpPr>
            <a:spLocks noGrp="1"/>
          </p:cNvSpPr>
          <p:nvPr>
            <p:ph type="sldNum" sz="quarter" idx="12"/>
          </p:nvPr>
        </p:nvSpPr>
        <p:spPr/>
        <p:txBody>
          <a:bodyPr/>
          <a:lstStyle/>
          <a:p>
            <a:fld id="{FBC7A862-7147-4493-B488-4E46DC49905D}" type="slidenum">
              <a:rPr lang="en-IN" noProof="0" smtClean="0">
                <a:solidFill>
                  <a:schemeClr val="tx1"/>
                </a:solidFill>
              </a:rPr>
              <a:t>6</a:t>
            </a:fld>
            <a:endParaRPr lang="en-IN" noProof="0">
              <a:solidFill>
                <a:schemeClr val="tx1"/>
              </a:solidFill>
            </a:endParaRPr>
          </a:p>
        </p:txBody>
      </p:sp>
    </p:spTree>
    <p:extLst>
      <p:ext uri="{BB962C8B-B14F-4D97-AF65-F5344CB8AC3E}">
        <p14:creationId xmlns:p14="http://schemas.microsoft.com/office/powerpoint/2010/main" val="21440393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4DFB1A10-9A8B-A19C-2CE4-04DFD4413301}"/>
              </a:ext>
            </a:extLst>
          </p:cNvPr>
          <p:cNvSpPr>
            <a:spLocks noGrp="1"/>
          </p:cNvSpPr>
          <p:nvPr>
            <p:ph type="title"/>
          </p:nvPr>
        </p:nvSpPr>
        <p:spPr/>
        <p:txBody>
          <a:bodyPr/>
          <a:lstStyle/>
          <a:p>
            <a:r>
              <a:rPr lang="en-US"/>
              <a:t>Inclusive Budgeting</a:t>
            </a:r>
            <a:endParaRPr lang="en-IN"/>
          </a:p>
        </p:txBody>
      </p:sp>
      <p:sp>
        <p:nvSpPr>
          <p:cNvPr id="6" name="Inhaltsplatzhalter 5">
            <a:extLst>
              <a:ext uri="{FF2B5EF4-FFF2-40B4-BE49-F238E27FC236}">
                <a16:creationId xmlns:a16="http://schemas.microsoft.com/office/drawing/2014/main" id="{8A7B7AC2-04FA-13A7-EFD8-0F32A19F4715}"/>
              </a:ext>
            </a:extLst>
          </p:cNvPr>
          <p:cNvSpPr>
            <a:spLocks noGrp="1"/>
          </p:cNvSpPr>
          <p:nvPr>
            <p:ph idx="1"/>
          </p:nvPr>
        </p:nvSpPr>
        <p:spPr>
          <a:xfrm>
            <a:off x="838200" y="2340864"/>
            <a:ext cx="5969000" cy="3836099"/>
          </a:xfrm>
        </p:spPr>
        <p:txBody>
          <a:bodyPr/>
          <a:lstStyle/>
          <a:p>
            <a:pPr marL="0" indent="0">
              <a:buNone/>
            </a:pPr>
            <a:r>
              <a:rPr lang="en-IN"/>
              <a:t>Allocation of funds, during planning process, to </a:t>
            </a:r>
            <a:r>
              <a:rPr lang="en-IN" u="sng"/>
              <a:t>remove barriers</a:t>
            </a:r>
            <a:r>
              <a:rPr lang="en-IN"/>
              <a:t> and </a:t>
            </a:r>
            <a:r>
              <a:rPr lang="en-IN" u="sng"/>
              <a:t>promote participation</a:t>
            </a:r>
            <a:r>
              <a:rPr lang="en-IN"/>
              <a:t> for persons with disabilities, and to provide </a:t>
            </a:r>
            <a:r>
              <a:rPr lang="en-IN" u="sng"/>
              <a:t>targeted activities</a:t>
            </a:r>
            <a:r>
              <a:rPr lang="en-IN"/>
              <a:t> for persons with disabilities. </a:t>
            </a:r>
          </a:p>
          <a:p>
            <a:pPr marL="0" indent="0">
              <a:buNone/>
            </a:pPr>
            <a:endParaRPr lang="en-IN"/>
          </a:p>
        </p:txBody>
      </p:sp>
      <p:pic>
        <p:nvPicPr>
          <p:cNvPr id="8" name="Grafik 7" descr="Photograph showing two people outdoors beside a wheelchair. One person is seated in the wheelchair holding several sheets of paper, while another person is crouching beside the wheelchair. The scene takes place on a dirt surface near buildings, fencing, and construction materials. The wheelchair is positioned in the foreground, with an open area and a cloudy sky visible in the background.">
            <a:extLst>
              <a:ext uri="{FF2B5EF4-FFF2-40B4-BE49-F238E27FC236}">
                <a16:creationId xmlns:a16="http://schemas.microsoft.com/office/drawing/2014/main" id="{2E79A012-E363-70C5-6FB2-E4EC45C71232}"/>
              </a:ext>
              <a:ext uri="{C183D7F6-B498-43B3-948B-1728B52AA6E4}">
                <adec:decorative xmlns:adec="http://schemas.microsoft.com/office/drawing/2017/decorative" val="0"/>
              </a:ext>
            </a:extLst>
          </p:cNvPr>
          <p:cNvPicPr>
            <a:picLocks noChangeAspect="1"/>
          </p:cNvPicPr>
          <p:nvPr/>
        </p:nvPicPr>
        <p:blipFill>
          <a:blip r:embed="rId3"/>
          <a:stretch>
            <a:fillRect/>
          </a:stretch>
        </p:blipFill>
        <p:spPr>
          <a:xfrm>
            <a:off x="8072245" y="1638050"/>
            <a:ext cx="2753109" cy="3581900"/>
          </a:xfrm>
          <a:prstGeom prst="rect">
            <a:avLst/>
          </a:prstGeom>
        </p:spPr>
      </p:pic>
      <p:sp>
        <p:nvSpPr>
          <p:cNvPr id="4" name="Foliennummernplatzhalter 3">
            <a:extLst>
              <a:ext uri="{FF2B5EF4-FFF2-40B4-BE49-F238E27FC236}">
                <a16:creationId xmlns:a16="http://schemas.microsoft.com/office/drawing/2014/main" id="{F100C3A1-035D-D19C-55A3-84DF0B8EFBDE}"/>
              </a:ext>
            </a:extLst>
          </p:cNvPr>
          <p:cNvSpPr>
            <a:spLocks noGrp="1"/>
          </p:cNvSpPr>
          <p:nvPr>
            <p:ph type="sldNum" sz="quarter" idx="12"/>
          </p:nvPr>
        </p:nvSpPr>
        <p:spPr/>
        <p:txBody>
          <a:bodyPr/>
          <a:lstStyle/>
          <a:p>
            <a:fld id="{FBC7A862-7147-4493-B488-4E46DC49905D}" type="slidenum">
              <a:rPr lang="de-DE" smtClean="0"/>
              <a:pPr/>
              <a:t>60</a:t>
            </a:fld>
            <a:endParaRPr lang="de-DE"/>
          </a:p>
        </p:txBody>
      </p:sp>
    </p:spTree>
    <p:extLst>
      <p:ext uri="{BB962C8B-B14F-4D97-AF65-F5344CB8AC3E}">
        <p14:creationId xmlns:p14="http://schemas.microsoft.com/office/powerpoint/2010/main" val="22958599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227FAD56-D7C0-2BBE-01F1-3FCF946DAED7}"/>
              </a:ext>
            </a:extLst>
          </p:cNvPr>
          <p:cNvSpPr>
            <a:spLocks noGrp="1"/>
          </p:cNvSpPr>
          <p:nvPr>
            <p:ph type="ctrTitle"/>
          </p:nvPr>
        </p:nvSpPr>
        <p:spPr>
          <a:xfrm>
            <a:off x="1524000" y="398463"/>
            <a:ext cx="9144000" cy="719137"/>
          </a:xfrm>
        </p:spPr>
        <p:txBody>
          <a:bodyPr>
            <a:normAutofit/>
          </a:bodyPr>
          <a:lstStyle/>
          <a:p>
            <a:r>
              <a:rPr lang="en-US" sz="4000">
                <a:extLst>
                  <a:ext uri="http://customooxmlschemas.google.com/">
                    <go:slidesCustomData xmlns="" xmlns:lc="http://schemas.openxmlformats.org/drawingml/2006/lockedCanva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8"/>
                  </a:ext>
                </a:extLst>
              </a:rPr>
              <a:t>Inclusive Budgeting for Accessibility</a:t>
            </a:r>
            <a:endParaRPr lang="en-IN" sz="4000"/>
          </a:p>
        </p:txBody>
      </p:sp>
      <p:pic>
        <p:nvPicPr>
          <p:cNvPr id="8" name="Grafik 7">
            <a:extLst>
              <a:ext uri="{FF2B5EF4-FFF2-40B4-BE49-F238E27FC236}">
                <a16:creationId xmlns:a16="http://schemas.microsoft.com/office/drawing/2014/main" id="{33022F9B-D560-325F-B264-37E8B5D6A84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4924112" y="1584025"/>
            <a:ext cx="2238687" cy="2152950"/>
          </a:xfrm>
          <a:prstGeom prst="rect">
            <a:avLst/>
          </a:prstGeom>
        </p:spPr>
      </p:pic>
      <p:sp>
        <p:nvSpPr>
          <p:cNvPr id="9" name="Pfeil: Fünfeck 8">
            <a:extLst>
              <a:ext uri="{FF2B5EF4-FFF2-40B4-BE49-F238E27FC236}">
                <a16:creationId xmlns:a16="http://schemas.microsoft.com/office/drawing/2014/main" id="{4EB88AD3-7128-5D5B-92B0-6A7779C97581}"/>
              </a:ext>
            </a:extLst>
          </p:cNvPr>
          <p:cNvSpPr/>
          <p:nvPr/>
        </p:nvSpPr>
        <p:spPr>
          <a:xfrm>
            <a:off x="647700" y="1831975"/>
            <a:ext cx="2552700" cy="1270000"/>
          </a:xfrm>
          <a:prstGeom prst="homePlate">
            <a:avLst/>
          </a:prstGeom>
          <a:solidFill>
            <a:schemeClr val="bg1"/>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2000"/>
            </a:pPr>
            <a:r>
              <a:rPr lang="en-IN" b="1">
                <a:solidFill>
                  <a:srgbClr val="C41401"/>
                </a:solidFill>
                <a:latin typeface="Arial"/>
                <a:ea typeface="Arial"/>
                <a:cs typeface="Arial"/>
              </a:rPr>
              <a:t>Average budget </a:t>
            </a:r>
            <a:endParaRPr lang="en-IN" sz="1050">
              <a:solidFill>
                <a:srgbClr val="000000"/>
              </a:solidFill>
              <a:latin typeface="Arial"/>
              <a:ea typeface="Arial"/>
              <a:cs typeface="Arial"/>
            </a:endParaRPr>
          </a:p>
          <a:p>
            <a:pPr lvl="0" algn="ctr">
              <a:buSzPts val="2000"/>
            </a:pPr>
            <a:r>
              <a:rPr lang="en-IN" b="1">
                <a:solidFill>
                  <a:srgbClr val="C41401"/>
                </a:solidFill>
                <a:latin typeface="Arial"/>
                <a:ea typeface="Arial"/>
                <a:cs typeface="Arial"/>
              </a:rPr>
              <a:t>for inclusive programmes: </a:t>
            </a:r>
            <a:endParaRPr lang="en-IN" sz="1050">
              <a:solidFill>
                <a:srgbClr val="000000"/>
              </a:solidFill>
              <a:latin typeface="Arial"/>
              <a:ea typeface="Arial"/>
              <a:cs typeface="Arial"/>
            </a:endParaRPr>
          </a:p>
          <a:p>
            <a:pPr lvl="0" algn="ctr">
              <a:buSzPts val="2000"/>
            </a:pPr>
            <a:r>
              <a:rPr lang="en-IN">
                <a:solidFill>
                  <a:schemeClr val="dk1"/>
                </a:solidFill>
                <a:latin typeface="Arial"/>
                <a:ea typeface="Arial"/>
                <a:cs typeface="Arial"/>
              </a:rPr>
              <a:t>Min 3 – 7% of total budget</a:t>
            </a:r>
            <a:endParaRPr lang="en-IN" sz="1050">
              <a:solidFill>
                <a:srgbClr val="000000"/>
              </a:solidFill>
              <a:latin typeface="Arial"/>
              <a:ea typeface="Arial"/>
              <a:cs typeface="Arial"/>
            </a:endParaRPr>
          </a:p>
        </p:txBody>
      </p:sp>
      <p:sp>
        <p:nvSpPr>
          <p:cNvPr id="11" name="Flussdiagramm: Auszug 10">
            <a:extLst>
              <a:ext uri="{FF2B5EF4-FFF2-40B4-BE49-F238E27FC236}">
                <a16:creationId xmlns:a16="http://schemas.microsoft.com/office/drawing/2014/main" id="{7E3FC702-2C31-244A-AF19-35311A1CC6B4}"/>
              </a:ext>
            </a:extLst>
          </p:cNvPr>
          <p:cNvSpPr/>
          <p:nvPr/>
        </p:nvSpPr>
        <p:spPr>
          <a:xfrm>
            <a:off x="1066799" y="4306587"/>
            <a:ext cx="2462055" cy="2152950"/>
          </a:xfrm>
          <a:prstGeom prst="flowChartExtract">
            <a:avLst/>
          </a:prstGeom>
          <a:solidFill>
            <a:srgbClr val="FFFFFF"/>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1800"/>
            </a:pPr>
            <a:r>
              <a:rPr lang="en-IN">
                <a:solidFill>
                  <a:schemeClr val="dk1"/>
                </a:solidFill>
                <a:latin typeface="Arial"/>
                <a:ea typeface="Arial"/>
                <a:cs typeface="Arial"/>
              </a:rPr>
              <a:t>+ 0.5 – 1% </a:t>
            </a:r>
          </a:p>
          <a:p>
            <a:pPr lvl="0" algn="ctr">
              <a:buSzPts val="1800"/>
            </a:pPr>
            <a:r>
              <a:rPr lang="en-IN">
                <a:solidFill>
                  <a:schemeClr val="dk1"/>
                </a:solidFill>
                <a:latin typeface="Arial"/>
                <a:ea typeface="Arial"/>
                <a:cs typeface="Arial"/>
              </a:rPr>
              <a:t>Physical accessibility requirements</a:t>
            </a:r>
            <a:endParaRPr lang="en-IN" sz="1100">
              <a:solidFill>
                <a:srgbClr val="000000"/>
              </a:solidFill>
              <a:latin typeface="Arial"/>
              <a:ea typeface="Arial"/>
              <a:cs typeface="Arial"/>
            </a:endParaRPr>
          </a:p>
        </p:txBody>
      </p:sp>
      <p:sp>
        <p:nvSpPr>
          <p:cNvPr id="13" name="Flussdiagramm: Auszug 12">
            <a:extLst>
              <a:ext uri="{FF2B5EF4-FFF2-40B4-BE49-F238E27FC236}">
                <a16:creationId xmlns:a16="http://schemas.microsoft.com/office/drawing/2014/main" id="{CB78FCB1-3706-06AB-E4C0-1CB524C58FEF}"/>
              </a:ext>
            </a:extLst>
          </p:cNvPr>
          <p:cNvSpPr/>
          <p:nvPr/>
        </p:nvSpPr>
        <p:spPr>
          <a:xfrm>
            <a:off x="5029199" y="4505475"/>
            <a:ext cx="2133600" cy="1954062"/>
          </a:xfrm>
          <a:prstGeom prst="flowChartExtract">
            <a:avLst/>
          </a:prstGeom>
          <a:solidFill>
            <a:srgbClr val="FFFFFF"/>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1800"/>
            </a:pPr>
            <a:r>
              <a:rPr lang="en-IN" dirty="0">
                <a:solidFill>
                  <a:schemeClr val="dk1"/>
                </a:solidFill>
                <a:latin typeface="Arial"/>
                <a:ea typeface="Arial"/>
                <a:cs typeface="Arial"/>
              </a:rPr>
              <a:t>+ 3 – 4%</a:t>
            </a:r>
            <a:endParaRPr lang="en-IN" sz="1100" dirty="0">
              <a:solidFill>
                <a:srgbClr val="000000"/>
              </a:solidFill>
              <a:latin typeface="Arial"/>
              <a:ea typeface="Arial"/>
              <a:cs typeface="Arial"/>
            </a:endParaRPr>
          </a:p>
          <a:p>
            <a:pPr lvl="0" algn="ctr">
              <a:buSzPts val="1800"/>
            </a:pPr>
            <a:r>
              <a:rPr lang="en-IN" dirty="0">
                <a:solidFill>
                  <a:schemeClr val="dk1"/>
                </a:solidFill>
                <a:latin typeface="Arial"/>
                <a:ea typeface="Arial"/>
                <a:cs typeface="Arial"/>
              </a:rPr>
              <a:t>Up to 7% </a:t>
            </a:r>
          </a:p>
          <a:p>
            <a:pPr lvl="0" algn="ctr">
              <a:buSzPts val="1800"/>
            </a:pPr>
            <a:r>
              <a:rPr lang="en-IN" dirty="0">
                <a:solidFill>
                  <a:schemeClr val="dk1"/>
                </a:solidFill>
                <a:latin typeface="Arial"/>
                <a:ea typeface="Arial"/>
                <a:cs typeface="Arial"/>
              </a:rPr>
              <a:t>NFI and assistive devices</a:t>
            </a:r>
          </a:p>
          <a:p>
            <a:pPr lvl="0" algn="ctr">
              <a:buSzPts val="1800"/>
            </a:pPr>
            <a:endParaRPr lang="en-IN" sz="1100" dirty="0">
              <a:solidFill>
                <a:srgbClr val="000000"/>
              </a:solidFill>
              <a:latin typeface="Arial"/>
              <a:ea typeface="Arial"/>
              <a:cs typeface="Arial"/>
            </a:endParaRPr>
          </a:p>
        </p:txBody>
      </p:sp>
      <p:sp>
        <p:nvSpPr>
          <p:cNvPr id="15" name="Flussdiagramm: Auszug 14">
            <a:extLst>
              <a:ext uri="{FF2B5EF4-FFF2-40B4-BE49-F238E27FC236}">
                <a16:creationId xmlns:a16="http://schemas.microsoft.com/office/drawing/2014/main" id="{18C875FD-CD3F-F6FB-8269-0376FF8E4D7A}"/>
              </a:ext>
            </a:extLst>
          </p:cNvPr>
          <p:cNvSpPr/>
          <p:nvPr/>
        </p:nvSpPr>
        <p:spPr>
          <a:xfrm>
            <a:off x="8715688" y="4505475"/>
            <a:ext cx="2409510" cy="1954062"/>
          </a:xfrm>
          <a:prstGeom prst="flowChartExtract">
            <a:avLst/>
          </a:prstGeom>
          <a:solidFill>
            <a:srgbClr val="FFFFFF"/>
          </a:solidFill>
          <a:ln>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ctr">
              <a:buSzPts val="1800"/>
            </a:pPr>
            <a:r>
              <a:rPr lang="en-IN">
                <a:solidFill>
                  <a:schemeClr val="dk1"/>
                </a:solidFill>
                <a:latin typeface="Arial"/>
                <a:ea typeface="Arial"/>
                <a:cs typeface="Arial"/>
              </a:rPr>
              <a:t>+ 2 – 7% </a:t>
            </a:r>
            <a:endParaRPr lang="en-IN" sz="1100">
              <a:solidFill>
                <a:srgbClr val="000000"/>
              </a:solidFill>
              <a:latin typeface="Arial"/>
              <a:ea typeface="Arial"/>
              <a:cs typeface="Arial"/>
            </a:endParaRPr>
          </a:p>
          <a:p>
            <a:pPr lvl="0" algn="ctr">
              <a:buSzPts val="1800"/>
            </a:pPr>
            <a:endParaRPr lang="en-IN">
              <a:solidFill>
                <a:schemeClr val="dk1"/>
              </a:solidFill>
              <a:latin typeface="Arial"/>
              <a:ea typeface="Arial"/>
              <a:cs typeface="Arial"/>
            </a:endParaRPr>
          </a:p>
          <a:p>
            <a:pPr lvl="0" algn="ctr">
              <a:buSzPts val="1800"/>
            </a:pPr>
            <a:r>
              <a:rPr lang="en-IN">
                <a:solidFill>
                  <a:schemeClr val="dk1"/>
                </a:solidFill>
                <a:latin typeface="Arial"/>
                <a:ea typeface="Arial"/>
                <a:cs typeface="Arial"/>
              </a:rPr>
              <a:t>Accessibility, RA and UD</a:t>
            </a:r>
            <a:endParaRPr lang="en-IN" sz="1100">
              <a:solidFill>
                <a:srgbClr val="000000"/>
              </a:solidFill>
              <a:latin typeface="Arial"/>
              <a:ea typeface="Arial"/>
              <a:cs typeface="Arial"/>
            </a:endParaRPr>
          </a:p>
          <a:p>
            <a:pPr algn="ctr"/>
            <a:endParaRPr lang="en-IN"/>
          </a:p>
        </p:txBody>
      </p:sp>
      <p:sp>
        <p:nvSpPr>
          <p:cNvPr id="4" name="Foliennummernplatzhalter 3">
            <a:extLst>
              <a:ext uri="{FF2B5EF4-FFF2-40B4-BE49-F238E27FC236}">
                <a16:creationId xmlns:a16="http://schemas.microsoft.com/office/drawing/2014/main" id="{0E36F621-8B5F-8FA7-9797-0695A0DDAE84}"/>
              </a:ext>
            </a:extLst>
          </p:cNvPr>
          <p:cNvSpPr>
            <a:spLocks noGrp="1"/>
          </p:cNvSpPr>
          <p:nvPr>
            <p:ph type="sldNum" sz="quarter" idx="12"/>
          </p:nvPr>
        </p:nvSpPr>
        <p:spPr/>
        <p:txBody>
          <a:bodyPr/>
          <a:lstStyle/>
          <a:p>
            <a:fld id="{FBC7A862-7147-4493-B488-4E46DC49905D}" type="slidenum">
              <a:rPr lang="de-DE" smtClean="0"/>
              <a:t>61</a:t>
            </a:fld>
            <a:endParaRPr lang="de-DE"/>
          </a:p>
        </p:txBody>
      </p:sp>
    </p:spTree>
    <p:extLst>
      <p:ext uri="{BB962C8B-B14F-4D97-AF65-F5344CB8AC3E}">
        <p14:creationId xmlns:p14="http://schemas.microsoft.com/office/powerpoint/2010/main" val="27408911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E04774D-CE8B-F8BD-18CF-96992AB13765}"/>
              </a:ext>
            </a:extLst>
          </p:cNvPr>
          <p:cNvSpPr>
            <a:spLocks noGrp="1"/>
          </p:cNvSpPr>
          <p:nvPr>
            <p:ph type="title"/>
          </p:nvPr>
        </p:nvSpPr>
        <p:spPr/>
        <p:txBody>
          <a:bodyPr>
            <a:normAutofit fontScale="90000"/>
          </a:bodyPr>
          <a:lstStyle/>
          <a:p>
            <a:pPr lvl="0">
              <a:spcBef>
                <a:spcPts val="0"/>
              </a:spcBef>
            </a:pPr>
            <a:r>
              <a:rPr lang="en-IN"/>
              <a:t>Group Exercise: </a:t>
            </a:r>
            <a:br>
              <a:rPr lang="en-IN"/>
            </a:br>
            <a:r>
              <a:rPr lang="en-IN"/>
              <a:t>From Barriers to Solutions to Budget</a:t>
            </a:r>
          </a:p>
        </p:txBody>
      </p:sp>
      <p:sp>
        <p:nvSpPr>
          <p:cNvPr id="3" name="Inhaltsplatzhalter 2">
            <a:extLst>
              <a:ext uri="{FF2B5EF4-FFF2-40B4-BE49-F238E27FC236}">
                <a16:creationId xmlns:a16="http://schemas.microsoft.com/office/drawing/2014/main" id="{474824F0-2F74-4FA8-0947-1CF611CA0448}"/>
              </a:ext>
            </a:extLst>
          </p:cNvPr>
          <p:cNvSpPr>
            <a:spLocks noGrp="1"/>
          </p:cNvSpPr>
          <p:nvPr>
            <p:ph idx="1"/>
          </p:nvPr>
        </p:nvSpPr>
        <p:spPr>
          <a:xfrm>
            <a:off x="838200" y="1908834"/>
            <a:ext cx="10515600" cy="4598329"/>
          </a:xfrm>
        </p:spPr>
        <p:txBody>
          <a:bodyPr>
            <a:normAutofit fontScale="92500" lnSpcReduction="20000"/>
          </a:bodyPr>
          <a:lstStyle/>
          <a:p>
            <a:pPr marL="0" lvl="0" indent="0">
              <a:lnSpc>
                <a:spcPct val="115000"/>
              </a:lnSpc>
              <a:spcBef>
                <a:spcPts val="1200"/>
              </a:spcBef>
              <a:buSzPct val="108108"/>
              <a:buNone/>
            </a:pPr>
            <a:r>
              <a:rPr lang="en-IN" b="1"/>
              <a:t>Group Task: </a:t>
            </a:r>
          </a:p>
          <a:p>
            <a:pPr marL="514350" lvl="0" indent="-514350">
              <a:lnSpc>
                <a:spcPct val="115000"/>
              </a:lnSpc>
              <a:spcBef>
                <a:spcPts val="1200"/>
              </a:spcBef>
              <a:buClr>
                <a:schemeClr val="dk1"/>
              </a:buClr>
              <a:buSzPct val="100000"/>
              <a:buFont typeface="+mj-lt"/>
              <a:buAutoNum type="arabicPeriod"/>
            </a:pPr>
            <a:r>
              <a:rPr lang="en-IN" b="1"/>
              <a:t>Select (2–3 barriers)</a:t>
            </a:r>
            <a:br>
              <a:rPr lang="en-IN" b="1"/>
            </a:br>
            <a:r>
              <a:rPr lang="en-IN"/>
              <a:t>Choose from Slide 54 or your earlier group work</a:t>
            </a:r>
          </a:p>
          <a:p>
            <a:pPr marL="514350" lvl="0" indent="-514350">
              <a:lnSpc>
                <a:spcPct val="115000"/>
              </a:lnSpc>
              <a:spcBef>
                <a:spcPts val="1200"/>
              </a:spcBef>
              <a:buClr>
                <a:schemeClr val="dk1"/>
              </a:buClr>
              <a:buSzPct val="100000"/>
              <a:buFont typeface="+mj-lt"/>
              <a:buAutoNum type="arabicPeriod"/>
            </a:pPr>
            <a:r>
              <a:rPr lang="en-IN" b="1"/>
              <a:t>Expand the Solutions</a:t>
            </a:r>
            <a:br>
              <a:rPr lang="en-IN" b="1"/>
            </a:br>
            <a:r>
              <a:rPr lang="en-IN"/>
              <a:t>For each barrier, identify:</a:t>
            </a:r>
          </a:p>
          <a:p>
            <a:pPr marL="1049020" lvl="0" indent="-514350">
              <a:lnSpc>
                <a:spcPct val="115000"/>
              </a:lnSpc>
              <a:spcBef>
                <a:spcPts val="1200"/>
              </a:spcBef>
              <a:buSzPct val="100000"/>
            </a:pPr>
            <a:r>
              <a:rPr lang="en-IN" b="1"/>
              <a:t>Accessibility</a:t>
            </a:r>
            <a:r>
              <a:rPr lang="en-IN"/>
              <a:t> (system-level, for everyone, slide 54)</a:t>
            </a:r>
          </a:p>
          <a:p>
            <a:pPr marL="1049020" lvl="0" indent="-514350">
              <a:lnSpc>
                <a:spcPct val="115000"/>
              </a:lnSpc>
              <a:spcBef>
                <a:spcPts val="0"/>
              </a:spcBef>
              <a:buSzPct val="100000"/>
            </a:pPr>
            <a:r>
              <a:rPr lang="en-IN" b="1"/>
              <a:t>Reasonable Accommodation</a:t>
            </a:r>
            <a:r>
              <a:rPr lang="en-IN"/>
              <a:t> (individual-level, as shown on Slide 54)</a:t>
            </a:r>
          </a:p>
          <a:p>
            <a:pPr marL="514350" lvl="0" indent="-514350">
              <a:lnSpc>
                <a:spcPct val="115000"/>
              </a:lnSpc>
              <a:spcBef>
                <a:spcPts val="1200"/>
              </a:spcBef>
              <a:buClr>
                <a:schemeClr val="dk1"/>
              </a:buClr>
              <a:buSzPct val="100000"/>
              <a:buFont typeface="+mj-lt"/>
              <a:buAutoNum type="arabicPeriod" startAt="3"/>
            </a:pPr>
            <a:r>
              <a:rPr lang="en-IN" b="1"/>
              <a:t>Estimate Cost</a:t>
            </a:r>
            <a:br>
              <a:rPr lang="en-IN" b="1"/>
            </a:br>
            <a:r>
              <a:rPr lang="en-IN"/>
              <a:t>Assign a simple cost to each solution</a:t>
            </a:r>
          </a:p>
        </p:txBody>
      </p:sp>
      <p:sp>
        <p:nvSpPr>
          <p:cNvPr id="4" name="Foliennummernplatzhalter 3">
            <a:extLst>
              <a:ext uri="{FF2B5EF4-FFF2-40B4-BE49-F238E27FC236}">
                <a16:creationId xmlns:a16="http://schemas.microsoft.com/office/drawing/2014/main" id="{74CF181E-E006-B71B-A20E-C04BAFB2011C}"/>
              </a:ext>
            </a:extLst>
          </p:cNvPr>
          <p:cNvSpPr>
            <a:spLocks noGrp="1"/>
          </p:cNvSpPr>
          <p:nvPr>
            <p:ph type="sldNum" sz="quarter" idx="12"/>
          </p:nvPr>
        </p:nvSpPr>
        <p:spPr/>
        <p:txBody>
          <a:bodyPr/>
          <a:lstStyle/>
          <a:p>
            <a:fld id="{FBC7A862-7147-4493-B488-4E46DC49905D}" type="slidenum">
              <a:rPr lang="de-DE" smtClean="0"/>
              <a:t>62</a:t>
            </a:fld>
            <a:endParaRPr lang="de-DE"/>
          </a:p>
        </p:txBody>
      </p:sp>
      <p:pic>
        <p:nvPicPr>
          <p:cNvPr id="6" name="Grafik 5">
            <a:extLst>
              <a:ext uri="{FF2B5EF4-FFF2-40B4-BE49-F238E27FC236}">
                <a16:creationId xmlns:a16="http://schemas.microsoft.com/office/drawing/2014/main" id="{F3B68B70-348F-5294-D7BF-B8C9FBCF83D8}"/>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9906000" y="365125"/>
            <a:ext cx="1543265" cy="1600423"/>
          </a:xfrm>
          <a:prstGeom prst="rect">
            <a:avLst/>
          </a:prstGeom>
        </p:spPr>
      </p:pic>
    </p:spTree>
    <p:extLst>
      <p:ext uri="{BB962C8B-B14F-4D97-AF65-F5344CB8AC3E}">
        <p14:creationId xmlns:p14="http://schemas.microsoft.com/office/powerpoint/2010/main" val="110394574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809BFC3-9BEF-F25C-320F-C2E4ABA2EE44}"/>
              </a:ext>
            </a:extLst>
          </p:cNvPr>
          <p:cNvSpPr>
            <a:spLocks noGrp="1"/>
          </p:cNvSpPr>
          <p:nvPr>
            <p:ph type="title"/>
          </p:nvPr>
        </p:nvSpPr>
        <p:spPr/>
        <p:txBody>
          <a:bodyPr/>
          <a:lstStyle/>
          <a:p>
            <a:r>
              <a:rPr lang="en-US"/>
              <a:t>Accessibility in Action</a:t>
            </a:r>
            <a:endParaRPr lang="en-IN"/>
          </a:p>
        </p:txBody>
      </p:sp>
      <p:sp>
        <p:nvSpPr>
          <p:cNvPr id="3" name="Inhaltsplatzhalter 2">
            <a:extLst>
              <a:ext uri="{FF2B5EF4-FFF2-40B4-BE49-F238E27FC236}">
                <a16:creationId xmlns:a16="http://schemas.microsoft.com/office/drawing/2014/main" id="{AE5C3DEF-1319-607A-A15B-EC87AD0CC989}"/>
              </a:ext>
            </a:extLst>
          </p:cNvPr>
          <p:cNvSpPr>
            <a:spLocks noGrp="1"/>
          </p:cNvSpPr>
          <p:nvPr>
            <p:ph idx="1"/>
          </p:nvPr>
        </p:nvSpPr>
        <p:spPr>
          <a:xfrm>
            <a:off x="838200" y="1724950"/>
            <a:ext cx="10515600" cy="1058234"/>
          </a:xfrm>
        </p:spPr>
        <p:txBody>
          <a:bodyPr/>
          <a:lstStyle/>
          <a:p>
            <a:pPr marL="0" indent="0">
              <a:buNone/>
            </a:pPr>
            <a:r>
              <a:rPr lang="en-IN" b="1">
                <a:solidFill>
                  <a:srgbClr val="0070C0"/>
                </a:solidFill>
                <a:latin typeface="Arial"/>
                <a:ea typeface="Arial"/>
                <a:cs typeface="Arial"/>
                <a:sym typeface="Arial"/>
              </a:rPr>
              <a:t>It’s easier if we create accessibility from the start, rather than retro-fitting.</a:t>
            </a:r>
            <a:endParaRPr lang="en-IN" sz="1600">
              <a:solidFill>
                <a:srgbClr val="000000"/>
              </a:solidFill>
              <a:latin typeface="Arial"/>
              <a:ea typeface="Arial"/>
              <a:cs typeface="Arial"/>
              <a:sym typeface="Arial"/>
            </a:endParaRPr>
          </a:p>
        </p:txBody>
      </p:sp>
      <p:sp>
        <p:nvSpPr>
          <p:cNvPr id="7" name="Textfeld 6">
            <a:extLst>
              <a:ext uri="{FF2B5EF4-FFF2-40B4-BE49-F238E27FC236}">
                <a16:creationId xmlns:a16="http://schemas.microsoft.com/office/drawing/2014/main" id="{0ADEB0EB-2FF3-F743-77B9-BD46076A924F}"/>
              </a:ext>
            </a:extLst>
          </p:cNvPr>
          <p:cNvSpPr txBox="1"/>
          <p:nvPr/>
        </p:nvSpPr>
        <p:spPr>
          <a:xfrm>
            <a:off x="838200" y="3613665"/>
            <a:ext cx="2548467" cy="1200329"/>
          </a:xfrm>
          <a:prstGeom prst="rect">
            <a:avLst/>
          </a:prstGeom>
          <a:noFill/>
          <a:ln>
            <a:solidFill>
              <a:srgbClr val="2D4F8D"/>
            </a:solidFill>
          </a:ln>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dirty="0">
                <a:solidFill>
                  <a:schemeClr val="dk1"/>
                </a:solidFill>
                <a:latin typeface="Arial"/>
                <a:ea typeface="Arial"/>
                <a:cs typeface="Arial"/>
                <a:sym typeface="Arial"/>
              </a:rPr>
              <a:t>Ensure an unbroken chain of movement.</a:t>
            </a:r>
            <a:endParaRPr lang="en-IN" sz="1400" b="0" i="0" u="none" strike="noStrike" cap="none" dirty="0">
              <a:solidFill>
                <a:srgbClr val="000000"/>
              </a:solidFill>
              <a:latin typeface="Arial"/>
              <a:ea typeface="Arial"/>
              <a:cs typeface="Arial"/>
              <a:sym typeface="Arial"/>
            </a:endParaRPr>
          </a:p>
        </p:txBody>
      </p:sp>
      <p:sp>
        <p:nvSpPr>
          <p:cNvPr id="10" name="Textfeld 9">
            <a:extLst>
              <a:ext uri="{FF2B5EF4-FFF2-40B4-BE49-F238E27FC236}">
                <a16:creationId xmlns:a16="http://schemas.microsoft.com/office/drawing/2014/main" id="{F85E99CA-C626-18D1-09DF-5F1780BB784B}"/>
              </a:ext>
            </a:extLst>
          </p:cNvPr>
          <p:cNvSpPr txBox="1"/>
          <p:nvPr/>
        </p:nvSpPr>
        <p:spPr>
          <a:xfrm>
            <a:off x="3759197" y="3798332"/>
            <a:ext cx="2548467" cy="830997"/>
          </a:xfrm>
          <a:prstGeom prst="rect">
            <a:avLst/>
          </a:prstGeom>
          <a:noFill/>
          <a:ln>
            <a:solidFill>
              <a:srgbClr val="C92715"/>
            </a:solidFill>
          </a:ln>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dk1"/>
                </a:solidFill>
                <a:latin typeface="Arial"/>
                <a:ea typeface="Arial"/>
                <a:cs typeface="Arial"/>
                <a:sym typeface="Arial"/>
              </a:rPr>
              <a:t>Aligning to standards.</a:t>
            </a:r>
            <a:endParaRPr lang="en-US" sz="1400" b="0" i="0" u="none" strike="noStrike" cap="none" dirty="0">
              <a:solidFill>
                <a:srgbClr val="000000"/>
              </a:solidFill>
              <a:latin typeface="Arial"/>
              <a:ea typeface="Arial"/>
              <a:cs typeface="Arial"/>
              <a:sym typeface="Arial"/>
            </a:endParaRPr>
          </a:p>
        </p:txBody>
      </p:sp>
      <p:sp>
        <p:nvSpPr>
          <p:cNvPr id="12" name="Textfeld 11">
            <a:extLst>
              <a:ext uri="{FF2B5EF4-FFF2-40B4-BE49-F238E27FC236}">
                <a16:creationId xmlns:a16="http://schemas.microsoft.com/office/drawing/2014/main" id="{4C6AA253-CD5E-6A1A-A24D-9C52E6A4A367}"/>
              </a:ext>
            </a:extLst>
          </p:cNvPr>
          <p:cNvSpPr txBox="1"/>
          <p:nvPr/>
        </p:nvSpPr>
        <p:spPr>
          <a:xfrm>
            <a:off x="6680196" y="3537806"/>
            <a:ext cx="2548467" cy="1200329"/>
          </a:xfrm>
          <a:prstGeom prst="rect">
            <a:avLst/>
          </a:prstGeom>
          <a:noFill/>
          <a:ln>
            <a:solidFill>
              <a:srgbClr val="FFBE00"/>
            </a:solidFill>
          </a:ln>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IN" sz="2400" b="1" i="0" u="none" strike="noStrike" cap="none" dirty="0">
                <a:solidFill>
                  <a:schemeClr val="dk1"/>
                </a:solidFill>
                <a:latin typeface="Arial"/>
                <a:ea typeface="Arial"/>
                <a:cs typeface="Arial"/>
                <a:sym typeface="Arial"/>
              </a:rPr>
              <a:t>Accessibility in supply chain &amp; partnerships.</a:t>
            </a:r>
            <a:endParaRPr lang="en-IN" sz="1400" b="0" i="0" u="none" strike="noStrike" cap="none" dirty="0">
              <a:solidFill>
                <a:srgbClr val="000000"/>
              </a:solidFill>
              <a:latin typeface="Arial"/>
              <a:ea typeface="Arial"/>
              <a:cs typeface="Arial"/>
              <a:sym typeface="Arial"/>
            </a:endParaRPr>
          </a:p>
        </p:txBody>
      </p:sp>
      <p:sp>
        <p:nvSpPr>
          <p:cNvPr id="14" name="Textfeld 13">
            <a:extLst>
              <a:ext uri="{FF2B5EF4-FFF2-40B4-BE49-F238E27FC236}">
                <a16:creationId xmlns:a16="http://schemas.microsoft.com/office/drawing/2014/main" id="{0AEC6DC4-E083-8A8B-ACF6-E4BDDF6C07DC}"/>
              </a:ext>
            </a:extLst>
          </p:cNvPr>
          <p:cNvSpPr txBox="1"/>
          <p:nvPr/>
        </p:nvSpPr>
        <p:spPr>
          <a:xfrm>
            <a:off x="9541926" y="3951237"/>
            <a:ext cx="2277541" cy="461665"/>
          </a:xfrm>
          <a:prstGeom prst="rect">
            <a:avLst/>
          </a:prstGeom>
          <a:noFill/>
          <a:ln>
            <a:solidFill>
              <a:srgbClr val="00AF4E"/>
            </a:solidFill>
          </a:ln>
        </p:spPr>
        <p:txBody>
          <a:bodyPr wrap="square">
            <a:sp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dirty="0">
                <a:solidFill>
                  <a:schemeClr val="dk1"/>
                </a:solidFill>
                <a:latin typeface="Arial"/>
                <a:ea typeface="Arial"/>
                <a:cs typeface="Arial"/>
                <a:sym typeface="Arial"/>
              </a:rPr>
              <a:t>Participation.</a:t>
            </a:r>
            <a:endParaRPr lang="en-US" sz="1400" b="0" i="0" u="none" strike="noStrike" cap="none" dirty="0">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B8DDD2C8-8A97-F1EF-733A-1B62C6C80EB3}"/>
              </a:ext>
            </a:extLst>
          </p:cNvPr>
          <p:cNvSpPr>
            <a:spLocks noGrp="1"/>
          </p:cNvSpPr>
          <p:nvPr>
            <p:ph type="sldNum" sz="quarter" idx="12"/>
          </p:nvPr>
        </p:nvSpPr>
        <p:spPr/>
        <p:txBody>
          <a:bodyPr/>
          <a:lstStyle/>
          <a:p>
            <a:fld id="{FBC7A862-7147-4493-B488-4E46DC49905D}" type="slidenum">
              <a:rPr lang="de-DE" smtClean="0"/>
              <a:t>63</a:t>
            </a:fld>
            <a:endParaRPr lang="de-DE"/>
          </a:p>
        </p:txBody>
      </p:sp>
    </p:spTree>
    <p:extLst>
      <p:ext uri="{BB962C8B-B14F-4D97-AF65-F5344CB8AC3E}">
        <p14:creationId xmlns:p14="http://schemas.microsoft.com/office/powerpoint/2010/main" val="2123575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D4F692-BBF6-16B4-F8CE-3E35CFCEB356}"/>
              </a:ext>
            </a:extLst>
          </p:cNvPr>
          <p:cNvSpPr>
            <a:spLocks noGrp="1"/>
          </p:cNvSpPr>
          <p:nvPr>
            <p:ph type="title"/>
          </p:nvPr>
        </p:nvSpPr>
        <p:spPr/>
        <p:txBody>
          <a:bodyPr/>
          <a:lstStyle/>
          <a:p>
            <a:r>
              <a:rPr lang="en-US">
                <a:solidFill>
                  <a:srgbClr val="262626"/>
                </a:solidFill>
                <a:latin typeface="Arial"/>
                <a:ea typeface="Arial"/>
                <a:cs typeface="Arial"/>
                <a:sym typeface="Arial"/>
              </a:rPr>
              <a:t>IASC recommendations on </a:t>
            </a:r>
            <a:r>
              <a:rPr lang="en-US">
                <a:solidFill>
                  <a:srgbClr val="262626"/>
                </a:solidFill>
              </a:rPr>
              <a:t>A</a:t>
            </a:r>
            <a:r>
              <a:rPr lang="en-US">
                <a:solidFill>
                  <a:srgbClr val="262626"/>
                </a:solidFill>
                <a:latin typeface="Arial"/>
                <a:ea typeface="Arial"/>
                <a:cs typeface="Arial"/>
                <a:sym typeface="Arial"/>
              </a:rPr>
              <a:t>ccessibility </a:t>
            </a:r>
            <a:endParaRPr lang="en-IN"/>
          </a:p>
        </p:txBody>
      </p:sp>
      <p:sp>
        <p:nvSpPr>
          <p:cNvPr id="6" name="Textfeld 5">
            <a:extLst>
              <a:ext uri="{FF2B5EF4-FFF2-40B4-BE49-F238E27FC236}">
                <a16:creationId xmlns:a16="http://schemas.microsoft.com/office/drawing/2014/main" id="{F7E70544-F394-7246-6AD6-F17574D7C739}"/>
              </a:ext>
            </a:extLst>
          </p:cNvPr>
          <p:cNvSpPr txBox="1"/>
          <p:nvPr/>
        </p:nvSpPr>
        <p:spPr>
          <a:xfrm>
            <a:off x="838200" y="1858015"/>
            <a:ext cx="11074400" cy="492443"/>
          </a:xfrm>
          <a:prstGeom prst="rect">
            <a:avLst/>
          </a:prstGeom>
          <a:solidFill>
            <a:srgbClr val="0070C0"/>
          </a:solidFill>
        </p:spPr>
        <p:txBody>
          <a:bodyPr wrap="square">
            <a:spAutoFit/>
          </a:bodyPr>
          <a:lstStyle/>
          <a:p>
            <a:pPr marL="0" marR="0" lvl="0" indent="0" rtl="0">
              <a:lnSpc>
                <a:spcPct val="100000"/>
              </a:lnSpc>
              <a:spcBef>
                <a:spcPts val="0"/>
              </a:spcBef>
              <a:spcAft>
                <a:spcPts val="0"/>
              </a:spcAft>
              <a:buClr>
                <a:srgbClr val="000000"/>
              </a:buClr>
              <a:buSzPts val="2600"/>
              <a:buFont typeface="Arial"/>
              <a:buNone/>
            </a:pPr>
            <a:r>
              <a:rPr lang="en-IN" sz="2600" b="1" i="0" u="none" strike="noStrike" cap="none">
                <a:solidFill>
                  <a:schemeClr val="lt1"/>
                </a:solidFill>
                <a:latin typeface="Arial"/>
                <a:ea typeface="Arial"/>
                <a:cs typeface="Arial"/>
                <a:sym typeface="Arial"/>
              </a:rPr>
              <a:t>Identify </a:t>
            </a:r>
            <a:r>
              <a:rPr lang="en-IN" sz="2600" b="1">
                <a:solidFill>
                  <a:schemeClr val="lt1"/>
                </a:solidFill>
              </a:rPr>
              <a:t>&amp;</a:t>
            </a:r>
            <a:r>
              <a:rPr lang="en-IN" sz="2600" b="1" i="0" u="none" strike="noStrike" cap="none">
                <a:solidFill>
                  <a:schemeClr val="lt1"/>
                </a:solidFill>
                <a:latin typeface="Arial"/>
                <a:ea typeface="Arial"/>
                <a:cs typeface="Arial"/>
                <a:sym typeface="Arial"/>
              </a:rPr>
              <a:t> monitor barriers</a:t>
            </a:r>
            <a:r>
              <a:rPr lang="en-IN" sz="2600" b="0" i="0" u="none" strike="noStrike" cap="none">
                <a:solidFill>
                  <a:schemeClr val="lt1"/>
                </a:solidFill>
                <a:latin typeface="Arial"/>
                <a:ea typeface="Arial"/>
                <a:cs typeface="Arial"/>
                <a:sym typeface="Arial"/>
              </a:rPr>
              <a:t> to access food security &amp; nutrition services.</a:t>
            </a:r>
          </a:p>
        </p:txBody>
      </p:sp>
      <p:sp>
        <p:nvSpPr>
          <p:cNvPr id="8" name="Textfeld 7">
            <a:extLst>
              <a:ext uri="{FF2B5EF4-FFF2-40B4-BE49-F238E27FC236}">
                <a16:creationId xmlns:a16="http://schemas.microsoft.com/office/drawing/2014/main" id="{A4B978FD-CA36-D12A-CF85-4B4EA1719AE0}"/>
              </a:ext>
            </a:extLst>
          </p:cNvPr>
          <p:cNvSpPr txBox="1"/>
          <p:nvPr/>
        </p:nvSpPr>
        <p:spPr>
          <a:xfrm>
            <a:off x="838200" y="2949257"/>
            <a:ext cx="11074400" cy="492443"/>
          </a:xfrm>
          <a:prstGeom prst="rect">
            <a:avLst/>
          </a:prstGeom>
          <a:solidFill>
            <a:srgbClr val="0070C0"/>
          </a:solidFill>
        </p:spPr>
        <p:txBody>
          <a:bodyPr wrap="square">
            <a:spAutoFit/>
          </a:bodyPr>
          <a:lstStyle/>
          <a:p>
            <a:pPr marL="0" marR="0" lvl="0" indent="0" rtl="0">
              <a:lnSpc>
                <a:spcPct val="100000"/>
              </a:lnSpc>
              <a:spcBef>
                <a:spcPts val="0"/>
              </a:spcBef>
              <a:spcAft>
                <a:spcPts val="0"/>
              </a:spcAft>
              <a:buClr>
                <a:srgbClr val="000000"/>
              </a:buClr>
              <a:buSzPts val="2600"/>
              <a:buFont typeface="Arial"/>
              <a:buNone/>
            </a:pPr>
            <a:r>
              <a:rPr lang="en-IN" sz="2600" b="0" i="0" u="none" strike="noStrike" cap="none">
                <a:solidFill>
                  <a:schemeClr val="lt1"/>
                </a:solidFill>
                <a:latin typeface="Arial"/>
                <a:ea typeface="Arial"/>
                <a:cs typeface="Arial"/>
                <a:sym typeface="Arial"/>
              </a:rPr>
              <a:t>Provide </a:t>
            </a:r>
            <a:r>
              <a:rPr lang="en-IN" sz="2600" b="1" i="0" u="none" strike="noStrike" cap="none">
                <a:solidFill>
                  <a:schemeClr val="lt1"/>
                </a:solidFill>
                <a:latin typeface="Arial"/>
                <a:ea typeface="Arial"/>
                <a:cs typeface="Arial"/>
                <a:sym typeface="Arial"/>
              </a:rPr>
              <a:t>reasonable accommodation to promote inclusion.</a:t>
            </a:r>
          </a:p>
        </p:txBody>
      </p:sp>
      <p:sp>
        <p:nvSpPr>
          <p:cNvPr id="10" name="Textfeld 9">
            <a:extLst>
              <a:ext uri="{FF2B5EF4-FFF2-40B4-BE49-F238E27FC236}">
                <a16:creationId xmlns:a16="http://schemas.microsoft.com/office/drawing/2014/main" id="{DD3CE6A6-B7DD-4710-4CCC-312155FBA66A}"/>
              </a:ext>
            </a:extLst>
          </p:cNvPr>
          <p:cNvSpPr txBox="1"/>
          <p:nvPr/>
        </p:nvSpPr>
        <p:spPr>
          <a:xfrm>
            <a:off x="838200" y="4118144"/>
            <a:ext cx="11074400" cy="492443"/>
          </a:xfrm>
          <a:prstGeom prst="rect">
            <a:avLst/>
          </a:prstGeom>
          <a:solidFill>
            <a:srgbClr val="0070C0"/>
          </a:solidFill>
        </p:spPr>
        <p:txBody>
          <a:bodyPr wrap="square">
            <a:spAutoFit/>
          </a:bodyPr>
          <a:lstStyle/>
          <a:p>
            <a:pPr marL="0" marR="0" lvl="0" indent="0" rtl="0">
              <a:lnSpc>
                <a:spcPct val="100000"/>
              </a:lnSpc>
              <a:spcBef>
                <a:spcPts val="0"/>
              </a:spcBef>
              <a:spcAft>
                <a:spcPts val="0"/>
              </a:spcAft>
              <a:buClr>
                <a:srgbClr val="000000"/>
              </a:buClr>
              <a:buSzPts val="2600"/>
              <a:buFont typeface="Arial"/>
              <a:buNone/>
            </a:pPr>
            <a:r>
              <a:rPr lang="en-IN" sz="2600" b="1" i="0" u="none" strike="noStrike" cap="none">
                <a:solidFill>
                  <a:schemeClr val="lt1"/>
                </a:solidFill>
                <a:latin typeface="Arial"/>
                <a:ea typeface="Arial"/>
                <a:cs typeface="Arial"/>
                <a:sym typeface="Arial"/>
              </a:rPr>
              <a:t>Allocate resources </a:t>
            </a:r>
            <a:r>
              <a:rPr lang="en-IN" sz="2600" b="0" i="0" u="none" strike="noStrike" cap="none">
                <a:solidFill>
                  <a:schemeClr val="lt1"/>
                </a:solidFill>
                <a:latin typeface="Arial"/>
                <a:ea typeface="Arial"/>
                <a:cs typeface="Arial"/>
                <a:sym typeface="Arial"/>
              </a:rPr>
              <a:t>in the budget to cover accessibility costs.</a:t>
            </a:r>
            <a:endParaRPr lang="en-IN" sz="1400" b="0" i="0" u="none" strike="noStrike" cap="none">
              <a:solidFill>
                <a:srgbClr val="000000"/>
              </a:solidFill>
              <a:latin typeface="Arial"/>
              <a:ea typeface="Arial"/>
              <a:cs typeface="Arial"/>
              <a:sym typeface="Arial"/>
            </a:endParaRPr>
          </a:p>
        </p:txBody>
      </p:sp>
      <p:sp>
        <p:nvSpPr>
          <p:cNvPr id="12" name="Textfeld 11">
            <a:extLst>
              <a:ext uri="{FF2B5EF4-FFF2-40B4-BE49-F238E27FC236}">
                <a16:creationId xmlns:a16="http://schemas.microsoft.com/office/drawing/2014/main" id="{5E2EA6DB-0A62-840C-C718-ED117A5138E1}"/>
              </a:ext>
            </a:extLst>
          </p:cNvPr>
          <p:cNvSpPr txBox="1"/>
          <p:nvPr/>
        </p:nvSpPr>
        <p:spPr>
          <a:xfrm>
            <a:off x="838200" y="5292815"/>
            <a:ext cx="11074400" cy="492443"/>
          </a:xfrm>
          <a:prstGeom prst="rect">
            <a:avLst/>
          </a:prstGeom>
          <a:solidFill>
            <a:srgbClr val="0070C0"/>
          </a:solidFill>
        </p:spPr>
        <p:txBody>
          <a:bodyPr wrap="square">
            <a:spAutoFit/>
          </a:bodyPr>
          <a:lstStyle/>
          <a:p>
            <a:pPr marL="0" marR="0" lvl="0" indent="0" rtl="0">
              <a:lnSpc>
                <a:spcPct val="100000"/>
              </a:lnSpc>
              <a:spcBef>
                <a:spcPts val="0"/>
              </a:spcBef>
              <a:spcAft>
                <a:spcPts val="0"/>
              </a:spcAft>
              <a:buClr>
                <a:srgbClr val="000000"/>
              </a:buClr>
              <a:buSzPts val="2600"/>
              <a:buFont typeface="Arial"/>
              <a:buNone/>
            </a:pPr>
            <a:r>
              <a:rPr lang="en-US" sz="2600" b="1" i="0" u="none" strike="noStrike" cap="none">
                <a:solidFill>
                  <a:schemeClr val="lt1"/>
                </a:solidFill>
                <a:latin typeface="Arial"/>
                <a:ea typeface="Arial"/>
                <a:cs typeface="Arial"/>
                <a:sym typeface="Arial"/>
              </a:rPr>
              <a:t>Information and communication </a:t>
            </a:r>
            <a:r>
              <a:rPr lang="en-US" sz="2600" b="0" i="0" u="none" strike="noStrike" cap="none">
                <a:solidFill>
                  <a:schemeClr val="lt1"/>
                </a:solidFill>
                <a:latin typeface="Arial"/>
                <a:ea typeface="Arial"/>
                <a:cs typeface="Arial"/>
                <a:sym typeface="Arial"/>
              </a:rPr>
              <a:t>in multiple accessible formats.</a:t>
            </a:r>
            <a:endParaRPr lang="en-US" sz="1400" b="0" i="0" u="none" strike="noStrike" cap="none">
              <a:solidFill>
                <a:srgbClr val="000000"/>
              </a:solidFill>
              <a:latin typeface="Arial"/>
              <a:ea typeface="Arial"/>
              <a:cs typeface="Arial"/>
              <a:sym typeface="Arial"/>
            </a:endParaRPr>
          </a:p>
        </p:txBody>
      </p:sp>
      <p:sp>
        <p:nvSpPr>
          <p:cNvPr id="4" name="Foliennummernplatzhalter 3">
            <a:extLst>
              <a:ext uri="{FF2B5EF4-FFF2-40B4-BE49-F238E27FC236}">
                <a16:creationId xmlns:a16="http://schemas.microsoft.com/office/drawing/2014/main" id="{1BDA1B70-35F1-DB78-8994-B1120E237D64}"/>
              </a:ext>
            </a:extLst>
          </p:cNvPr>
          <p:cNvSpPr>
            <a:spLocks noGrp="1"/>
          </p:cNvSpPr>
          <p:nvPr>
            <p:ph type="sldNum" sz="quarter" idx="12"/>
          </p:nvPr>
        </p:nvSpPr>
        <p:spPr/>
        <p:txBody>
          <a:bodyPr/>
          <a:lstStyle/>
          <a:p>
            <a:fld id="{FBC7A862-7147-4493-B488-4E46DC49905D}" type="slidenum">
              <a:rPr lang="de-DE" smtClean="0"/>
              <a:t>64</a:t>
            </a:fld>
            <a:endParaRPr lang="de-DE"/>
          </a:p>
        </p:txBody>
      </p:sp>
    </p:spTree>
    <p:extLst>
      <p:ext uri="{BB962C8B-B14F-4D97-AF65-F5344CB8AC3E}">
        <p14:creationId xmlns:p14="http://schemas.microsoft.com/office/powerpoint/2010/main" val="21319477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BB2E6A9-8828-3C03-D7E2-58374C7E81B0}"/>
              </a:ext>
            </a:extLst>
          </p:cNvPr>
          <p:cNvSpPr>
            <a:spLocks noGrp="1"/>
          </p:cNvSpPr>
          <p:nvPr>
            <p:ph type="title"/>
          </p:nvPr>
        </p:nvSpPr>
        <p:spPr/>
        <p:txBody>
          <a:bodyPr/>
          <a:lstStyle/>
          <a:p>
            <a:r>
              <a:rPr lang="en-US">
                <a:solidFill>
                  <a:schemeClr val="dk1"/>
                </a:solidFill>
                <a:latin typeface="Arial"/>
                <a:ea typeface="Arial"/>
                <a:cs typeface="Arial"/>
                <a:sym typeface="Arial"/>
              </a:rPr>
              <a:t>Key </a:t>
            </a:r>
            <a:r>
              <a:rPr lang="en-US"/>
              <a:t>L</a:t>
            </a:r>
            <a:r>
              <a:rPr lang="en-US">
                <a:solidFill>
                  <a:schemeClr val="dk1"/>
                </a:solidFill>
                <a:latin typeface="Arial"/>
                <a:ea typeface="Arial"/>
                <a:cs typeface="Arial"/>
                <a:sym typeface="Arial"/>
              </a:rPr>
              <a:t>earnin</a:t>
            </a:r>
            <a:r>
              <a:rPr lang="en-US"/>
              <a:t>g</a:t>
            </a:r>
            <a:endParaRPr lang="en-IN"/>
          </a:p>
        </p:txBody>
      </p:sp>
      <p:sp>
        <p:nvSpPr>
          <p:cNvPr id="3" name="Inhaltsplatzhalter 2">
            <a:extLst>
              <a:ext uri="{FF2B5EF4-FFF2-40B4-BE49-F238E27FC236}">
                <a16:creationId xmlns:a16="http://schemas.microsoft.com/office/drawing/2014/main" id="{C02E75D7-4A7F-0D1B-E652-E29F3CAE29A4}"/>
              </a:ext>
            </a:extLst>
          </p:cNvPr>
          <p:cNvSpPr>
            <a:spLocks noGrp="1"/>
          </p:cNvSpPr>
          <p:nvPr>
            <p:ph idx="1"/>
          </p:nvPr>
        </p:nvSpPr>
        <p:spPr/>
        <p:txBody>
          <a:bodyPr>
            <a:normAutofit fontScale="70000" lnSpcReduction="20000"/>
          </a:bodyPr>
          <a:lstStyle/>
          <a:p>
            <a:pPr marL="457200" lvl="0" indent="-381000" algn="just">
              <a:lnSpc>
                <a:spcPct val="134000"/>
              </a:lnSpc>
              <a:spcBef>
                <a:spcPts val="0"/>
              </a:spcBef>
              <a:spcAft>
                <a:spcPts val="600"/>
              </a:spcAft>
              <a:buSzPct val="108108"/>
            </a:pPr>
            <a:r>
              <a:rPr lang="en-IN" b="1"/>
              <a:t>Universal design </a:t>
            </a:r>
            <a:r>
              <a:rPr lang="en-IN"/>
              <a:t>advocates for the design of products, environments, programmes and services to be </a:t>
            </a:r>
            <a:r>
              <a:rPr lang="en-IN" b="1"/>
              <a:t>usable by all people</a:t>
            </a:r>
            <a:r>
              <a:rPr lang="en-IN"/>
              <a:t>, to the greatest extent possible, </a:t>
            </a:r>
            <a:r>
              <a:rPr lang="en-IN" b="1"/>
              <a:t>without the need for adaptation or specialized design</a:t>
            </a:r>
            <a:r>
              <a:rPr lang="en-IN"/>
              <a:t>.</a:t>
            </a:r>
          </a:p>
          <a:p>
            <a:pPr marL="457200" lvl="0" indent="-381000" algn="just">
              <a:lnSpc>
                <a:spcPct val="134000"/>
              </a:lnSpc>
              <a:spcBef>
                <a:spcPts val="0"/>
              </a:spcBef>
              <a:spcAft>
                <a:spcPts val="600"/>
              </a:spcAft>
              <a:buSzPct val="108108"/>
            </a:pPr>
            <a:r>
              <a:rPr lang="en-IN" b="1"/>
              <a:t>Accessibility  is a precondition of inclusion</a:t>
            </a:r>
            <a:r>
              <a:rPr lang="en-IN"/>
              <a:t>: in its absence, persons with disabilities cannot be included. It involves proactively ensure accessibility for persons with disabilities on a broader level rather than reactively in response to identified specific needs.</a:t>
            </a:r>
          </a:p>
          <a:p>
            <a:pPr marL="457200" lvl="0" indent="-381000" algn="just">
              <a:lnSpc>
                <a:spcPct val="134000"/>
              </a:lnSpc>
              <a:spcBef>
                <a:spcPts val="0"/>
              </a:spcBef>
              <a:spcAft>
                <a:spcPts val="600"/>
              </a:spcAft>
              <a:buSzPct val="108108"/>
            </a:pPr>
            <a:r>
              <a:rPr lang="en-IN"/>
              <a:t>A </a:t>
            </a:r>
            <a:r>
              <a:rPr lang="en-IN" b="1"/>
              <a:t>reasonable accommodation is an individual measure </a:t>
            </a:r>
            <a:r>
              <a:rPr lang="en-IN"/>
              <a:t>that benefits a specific person – but may also bring wider benefits.</a:t>
            </a:r>
          </a:p>
          <a:p>
            <a:pPr marL="457200" lvl="0" indent="-381000" algn="just">
              <a:lnSpc>
                <a:spcPct val="134000"/>
              </a:lnSpc>
              <a:spcBef>
                <a:spcPts val="0"/>
              </a:spcBef>
              <a:spcAft>
                <a:spcPts val="600"/>
              </a:spcAft>
              <a:buSzPct val="108108"/>
            </a:pPr>
            <a:r>
              <a:rPr lang="en-IN" b="1"/>
              <a:t>Inclusive budgeting </a:t>
            </a:r>
            <a:r>
              <a:rPr lang="en-IN"/>
              <a:t>should include costs for improving physical accessibility, providing reasonable accommodations, and providing specialized non-food items (NFIs), assistive devices, mobility equipment and accessible communications.</a:t>
            </a:r>
          </a:p>
        </p:txBody>
      </p:sp>
      <p:sp>
        <p:nvSpPr>
          <p:cNvPr id="4" name="Foliennummernplatzhalter 3">
            <a:extLst>
              <a:ext uri="{FF2B5EF4-FFF2-40B4-BE49-F238E27FC236}">
                <a16:creationId xmlns:a16="http://schemas.microsoft.com/office/drawing/2014/main" id="{0FCBDD99-88A3-C45E-B8C6-AB89FBE5DB1C}"/>
              </a:ext>
            </a:extLst>
          </p:cNvPr>
          <p:cNvSpPr>
            <a:spLocks noGrp="1"/>
          </p:cNvSpPr>
          <p:nvPr>
            <p:ph type="sldNum" sz="quarter" idx="12"/>
          </p:nvPr>
        </p:nvSpPr>
        <p:spPr/>
        <p:txBody>
          <a:bodyPr/>
          <a:lstStyle/>
          <a:p>
            <a:fld id="{FBC7A862-7147-4493-B488-4E46DC49905D}" type="slidenum">
              <a:rPr lang="de-DE" smtClean="0"/>
              <a:t>65</a:t>
            </a:fld>
            <a:endParaRPr lang="de-DE"/>
          </a:p>
        </p:txBody>
      </p:sp>
      <p:pic>
        <p:nvPicPr>
          <p:cNvPr id="6" name="Grafik 5">
            <a:extLst>
              <a:ext uri="{FF2B5EF4-FFF2-40B4-BE49-F238E27FC236}">
                <a16:creationId xmlns:a16="http://schemas.microsoft.com/office/drawing/2014/main" id="{B482A7E5-4F12-1580-1908-8FE81BADAC5F}"/>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10769531" y="174307"/>
            <a:ext cx="990738" cy="1314633"/>
          </a:xfrm>
          <a:prstGeom prst="rect">
            <a:avLst/>
          </a:prstGeom>
        </p:spPr>
      </p:pic>
    </p:spTree>
    <p:extLst>
      <p:ext uri="{BB962C8B-B14F-4D97-AF65-F5344CB8AC3E}">
        <p14:creationId xmlns:p14="http://schemas.microsoft.com/office/powerpoint/2010/main" val="160093009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37BE5-569A-F112-6D59-3584684B956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75EEB-8CB0-0DCA-609F-E454765FEF21}"/>
              </a:ext>
            </a:extLst>
          </p:cNvPr>
          <p:cNvSpPr>
            <a:spLocks noGrp="1"/>
          </p:cNvSpPr>
          <p:nvPr>
            <p:ph type="title"/>
          </p:nvPr>
        </p:nvSpPr>
        <p:spPr>
          <a:xfrm>
            <a:off x="838200" y="365125"/>
            <a:ext cx="5257800" cy="1058233"/>
          </a:xfrm>
          <a:solidFill>
            <a:srgbClr val="0070C0"/>
          </a:solidFill>
        </p:spPr>
        <p:txBody>
          <a:bodyPr/>
          <a:lstStyle/>
          <a:p>
            <a:r>
              <a:rPr lang="de-DE">
                <a:solidFill>
                  <a:schemeClr val="bg1"/>
                </a:solidFill>
              </a:rPr>
              <a:t>Training Modules:</a:t>
            </a:r>
          </a:p>
        </p:txBody>
      </p:sp>
      <p:sp>
        <p:nvSpPr>
          <p:cNvPr id="15" name="Rectangle: Rounded Corners 14">
            <a:extLst>
              <a:ext uri="{FF2B5EF4-FFF2-40B4-BE49-F238E27FC236}">
                <a16:creationId xmlns:a16="http://schemas.microsoft.com/office/drawing/2014/main" id="{DD2F43D0-E6A5-18AF-00F4-92B34EDCB8F7}"/>
              </a:ext>
              <a:ext uri="{C183D7F6-B498-43B3-948B-1728B52AA6E4}">
                <adec:decorative xmlns:adec="http://schemas.microsoft.com/office/drawing/2017/decorative" val="0"/>
              </a:ext>
            </a:extLst>
          </p:cNvPr>
          <p:cNvSpPr/>
          <p:nvPr/>
        </p:nvSpPr>
        <p:spPr>
          <a:xfrm>
            <a:off x="6359013" y="277884"/>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r>
              <a:rPr lang="en-US" sz="1600" b="1">
                <a:solidFill>
                  <a:srgbClr val="0070C0"/>
                </a:solidFill>
                <a:latin typeface="Arial"/>
                <a:ea typeface="Arial"/>
                <a:cs typeface="Arial"/>
              </a:rPr>
              <a:t>Orientation Module:</a:t>
            </a:r>
            <a:r>
              <a:rPr lang="en-US" sz="1600" b="1">
                <a:solidFill>
                  <a:schemeClr val="dk1"/>
                </a:solidFill>
                <a:latin typeface="Arial"/>
                <a:ea typeface="Arial"/>
                <a:cs typeface="Arial"/>
              </a:rPr>
              <a:t> Introduction to Food Security in Humanitarian Action</a:t>
            </a:r>
            <a:endParaRPr lang="en-US" sz="1600"/>
          </a:p>
          <a:p>
            <a:pPr lvl="0">
              <a:buClr>
                <a:schemeClr val="dk1"/>
              </a:buClr>
              <a:buSzPts val="1600"/>
            </a:pPr>
            <a:r>
              <a:rPr lang="en-US" sz="1600">
                <a:solidFill>
                  <a:schemeClr val="dk1"/>
                </a:solidFill>
                <a:latin typeface="Arial"/>
                <a:ea typeface="Arial"/>
                <a:cs typeface="Arial"/>
              </a:rPr>
              <a:t>Recommended for participants new to food security programming.</a:t>
            </a:r>
            <a:endParaRPr lang="en-US" sz="1600">
              <a:solidFill>
                <a:schemeClr val="dk1"/>
              </a:solidFill>
              <a:latin typeface="Times New Roman"/>
              <a:ea typeface="Times New Roman"/>
              <a:cs typeface="Times New Roman"/>
              <a:sym typeface="Times New Roman"/>
            </a:endParaRPr>
          </a:p>
        </p:txBody>
      </p:sp>
      <p:sp>
        <p:nvSpPr>
          <p:cNvPr id="8" name="Rectangle: Rounded Corners 7">
            <a:extLst>
              <a:ext uri="{FF2B5EF4-FFF2-40B4-BE49-F238E27FC236}">
                <a16:creationId xmlns:a16="http://schemas.microsoft.com/office/drawing/2014/main" id="{5F3655FC-73CA-B622-3BA7-1B57479C316D}"/>
              </a:ext>
              <a:ext uri="{C183D7F6-B498-43B3-948B-1728B52AA6E4}">
                <adec:decorative xmlns:adec="http://schemas.microsoft.com/office/drawing/2017/decorative" val="0"/>
              </a:ext>
            </a:extLst>
          </p:cNvPr>
          <p:cNvSpPr/>
          <p:nvPr/>
        </p:nvSpPr>
        <p:spPr>
          <a:xfrm>
            <a:off x="838200"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1</a:t>
            </a:r>
            <a:r>
              <a:rPr lang="en-US" sz="1600" b="1">
                <a:solidFill>
                  <a:schemeClr val="dk1"/>
                </a:solidFill>
                <a:latin typeface="Arial"/>
                <a:ea typeface="Arial"/>
                <a:cs typeface="Arial"/>
              </a:rPr>
              <a:t>: Introduction to Disability</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disability, intersectional risks, and barriers in humanitarian Food Security</a:t>
            </a:r>
            <a:r>
              <a:rPr lang="en-US" sz="1600" b="1">
                <a:solidFill>
                  <a:schemeClr val="dk1"/>
                </a:solidFill>
                <a:latin typeface="Arial"/>
                <a:ea typeface="Arial"/>
                <a:cs typeface="Arial"/>
              </a:rPr>
              <a:t> </a:t>
            </a:r>
            <a:r>
              <a:rPr lang="en-US" sz="1600">
                <a:solidFill>
                  <a:schemeClr val="dk1"/>
                </a:solidFill>
                <a:latin typeface="Arial"/>
                <a:ea typeface="Arial"/>
                <a:cs typeface="Arial"/>
              </a:rPr>
              <a:t>programming.</a:t>
            </a:r>
            <a:endParaRPr lang="en-US" sz="1600">
              <a:solidFill>
                <a:schemeClr val="dk1"/>
              </a:solidFill>
              <a:latin typeface="Times New Roman"/>
              <a:ea typeface="Times New Roman"/>
              <a:cs typeface="Times New Roman"/>
              <a:sym typeface="Times New Roman"/>
            </a:endParaRPr>
          </a:p>
          <a:p>
            <a:pPr algn="ctr"/>
            <a:endParaRPr lang="de-DE">
              <a:solidFill>
                <a:schemeClr val="tx1"/>
              </a:solidFill>
            </a:endParaRPr>
          </a:p>
        </p:txBody>
      </p:sp>
      <p:sp>
        <p:nvSpPr>
          <p:cNvPr id="17" name="Rectangle: Rounded Corners 16">
            <a:extLst>
              <a:ext uri="{FF2B5EF4-FFF2-40B4-BE49-F238E27FC236}">
                <a16:creationId xmlns:a16="http://schemas.microsoft.com/office/drawing/2014/main" id="{CEC60601-A4EB-8C7E-7350-90B7332A251A}"/>
              </a:ext>
              <a:ext uri="{C183D7F6-B498-43B3-948B-1728B52AA6E4}">
                <adec:decorative xmlns:adec="http://schemas.microsoft.com/office/drawing/2017/decorative" val="0"/>
              </a:ext>
            </a:extLst>
          </p:cNvPr>
          <p:cNvSpPr/>
          <p:nvPr/>
        </p:nvSpPr>
        <p:spPr>
          <a:xfrm>
            <a:off x="838200"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fontScale="92500" lnSpcReduction="20000"/>
          </a:bodyPr>
          <a:lstStyle/>
          <a:p>
            <a:pPr lvl="0">
              <a:buSzPts val="1600"/>
            </a:pPr>
            <a:r>
              <a:rPr lang="en-US" sz="1700" b="1">
                <a:solidFill>
                  <a:srgbClr val="0070C0"/>
                </a:solidFill>
                <a:latin typeface="Arial"/>
                <a:ea typeface="Arial"/>
                <a:cs typeface="Arial"/>
              </a:rPr>
              <a:t>Module 2</a:t>
            </a:r>
            <a:r>
              <a:rPr lang="en-US" sz="1700" b="1">
                <a:solidFill>
                  <a:schemeClr val="dk1"/>
                </a:solidFill>
                <a:latin typeface="Arial"/>
                <a:ea typeface="Arial"/>
                <a:cs typeface="Arial"/>
              </a:rPr>
              <a:t>: Introduction to IASC Guidelines on Inclusion of Persons with Disabilities in Humanitarian Action (FS)</a:t>
            </a:r>
            <a:endParaRPr lang="en-US" sz="1700">
              <a:solidFill>
                <a:srgbClr val="000000"/>
              </a:solidFill>
              <a:latin typeface="Arial"/>
              <a:ea typeface="Arial"/>
              <a:cs typeface="Arial"/>
            </a:endParaRPr>
          </a:p>
          <a:p>
            <a:pPr lvl="0">
              <a:buSzPts val="1600"/>
            </a:pPr>
            <a:r>
              <a:rPr lang="en-US" sz="1700">
                <a:solidFill>
                  <a:schemeClr val="dk1"/>
                </a:solidFill>
                <a:latin typeface="Arial"/>
                <a:ea typeface="Arial"/>
                <a:cs typeface="Arial"/>
              </a:rPr>
              <a:t>IASC Guidelines unpacked and applied in practice with focus on Chapter 13 (Food Security)</a:t>
            </a:r>
            <a:endParaRPr lang="en-US" sz="1700">
              <a:solidFill>
                <a:schemeClr val="dk1"/>
              </a:solidFill>
              <a:latin typeface="Times New Roman"/>
              <a:ea typeface="Times New Roman"/>
              <a:cs typeface="Times New Roman"/>
              <a:sym typeface="Times New Roman"/>
            </a:endParaRPr>
          </a:p>
        </p:txBody>
      </p:sp>
      <p:sp>
        <p:nvSpPr>
          <p:cNvPr id="21" name="Rectangle: Rounded Corners 20">
            <a:extLst>
              <a:ext uri="{FF2B5EF4-FFF2-40B4-BE49-F238E27FC236}">
                <a16:creationId xmlns:a16="http://schemas.microsoft.com/office/drawing/2014/main" id="{993512F7-44EA-4815-A40D-67A0A1DBB3C0}"/>
              </a:ext>
              <a:ext uri="{C183D7F6-B498-43B3-948B-1728B52AA6E4}">
                <adec:decorative xmlns:adec="http://schemas.microsoft.com/office/drawing/2017/decorative" val="0"/>
              </a:ext>
            </a:extLst>
          </p:cNvPr>
          <p:cNvSpPr/>
          <p:nvPr/>
        </p:nvSpPr>
        <p:spPr>
          <a:xfrm>
            <a:off x="838200"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C41401"/>
                </a:solidFill>
                <a:latin typeface="Arial"/>
                <a:ea typeface="Arial"/>
                <a:cs typeface="Arial"/>
              </a:rPr>
              <a:t>Module 3</a:t>
            </a:r>
            <a:r>
              <a:rPr lang="en-US" sz="1600" b="1">
                <a:solidFill>
                  <a:schemeClr val="dk1"/>
                </a:solidFill>
                <a:latin typeface="Arial"/>
                <a:ea typeface="Arial"/>
                <a:cs typeface="Arial"/>
              </a:rPr>
              <a:t>: Situating disability-inclusion within the wider humanitarian landscape</a:t>
            </a:r>
            <a:endParaRPr lang="en-US" sz="1600">
              <a:solidFill>
                <a:srgbClr val="000000"/>
              </a:solidFill>
              <a:latin typeface="Arial"/>
              <a:ea typeface="Arial"/>
              <a:cs typeface="Arial"/>
            </a:endParaRPr>
          </a:p>
          <a:p>
            <a:pPr lvl="0">
              <a:buSzPts val="1600"/>
            </a:pPr>
            <a:r>
              <a:rPr lang="en-US" sz="1600">
                <a:solidFill>
                  <a:schemeClr val="dk1"/>
                </a:solidFill>
                <a:latin typeface="Arial"/>
                <a:ea typeface="Arial"/>
                <a:cs typeface="Arial"/>
              </a:rPr>
              <a:t>Framing inclusive humanitarian action through a Food Security lens.</a:t>
            </a:r>
          </a:p>
        </p:txBody>
      </p:sp>
      <p:sp>
        <p:nvSpPr>
          <p:cNvPr id="23" name="Rectangle: Rounded Corners 22">
            <a:extLst>
              <a:ext uri="{FF2B5EF4-FFF2-40B4-BE49-F238E27FC236}">
                <a16:creationId xmlns:a16="http://schemas.microsoft.com/office/drawing/2014/main" id="{B4EE3696-4126-E8D4-F49F-465648C5B588}"/>
              </a:ext>
              <a:ext uri="{C183D7F6-B498-43B3-948B-1728B52AA6E4}">
                <adec:decorative xmlns:adec="http://schemas.microsoft.com/office/drawing/2017/decorative" val="0"/>
              </a:ext>
            </a:extLst>
          </p:cNvPr>
          <p:cNvSpPr/>
          <p:nvPr/>
        </p:nvSpPr>
        <p:spPr>
          <a:xfrm>
            <a:off x="838200"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SzPts val="1600"/>
            </a:pPr>
            <a:r>
              <a:rPr lang="en-US" sz="1600" b="1">
                <a:solidFill>
                  <a:srgbClr val="0070C0"/>
                </a:solidFill>
                <a:latin typeface="Arial"/>
                <a:ea typeface="Arial"/>
                <a:cs typeface="Arial"/>
              </a:rPr>
              <a:t>Module 4</a:t>
            </a:r>
            <a:r>
              <a:rPr lang="en-US" sz="1600" b="1">
                <a:solidFill>
                  <a:schemeClr val="dk1"/>
                </a:solidFill>
                <a:latin typeface="Arial"/>
                <a:ea typeface="Arial"/>
                <a:cs typeface="Arial"/>
              </a:rPr>
              <a:t>:</a:t>
            </a:r>
            <a:r>
              <a:rPr lang="en-US" sz="1600" b="1">
                <a:solidFill>
                  <a:srgbClr val="FF0000"/>
                </a:solidFill>
                <a:latin typeface="Arial"/>
                <a:ea typeface="Arial"/>
                <a:cs typeface="Arial"/>
              </a:rPr>
              <a:t> </a:t>
            </a:r>
            <a:r>
              <a:rPr lang="en-US" sz="1600" b="1">
                <a:solidFill>
                  <a:schemeClr val="dk1"/>
                </a:solidFill>
                <a:latin typeface="Arial"/>
                <a:ea typeface="Arial"/>
                <a:cs typeface="Arial"/>
              </a:rPr>
              <a:t>Accessibility, Universal Design and Reasonable Accommodation in Food Security </a:t>
            </a:r>
          </a:p>
          <a:p>
            <a:pPr lvl="0">
              <a:buSzPts val="1600"/>
            </a:pPr>
            <a:r>
              <a:rPr lang="en-US" sz="1600">
                <a:solidFill>
                  <a:schemeClr val="dk1"/>
                </a:solidFill>
                <a:latin typeface="Arial"/>
                <a:ea typeface="Arial"/>
                <a:cs typeface="Arial"/>
              </a:rPr>
              <a:t>Ensuring accessibility across humanitarian Food Security services, infrastructure and communication.</a:t>
            </a:r>
            <a:endParaRPr lang="en-US">
              <a:solidFill>
                <a:srgbClr val="000000"/>
              </a:solidFill>
              <a:latin typeface="Arial"/>
              <a:ea typeface="Arial"/>
              <a:cs typeface="Arial"/>
            </a:endParaRPr>
          </a:p>
        </p:txBody>
      </p:sp>
      <p:sp>
        <p:nvSpPr>
          <p:cNvPr id="25" name="Rectangle: Rounded Corners 24">
            <a:extLst>
              <a:ext uri="{FF2B5EF4-FFF2-40B4-BE49-F238E27FC236}">
                <a16:creationId xmlns:a16="http://schemas.microsoft.com/office/drawing/2014/main" id="{1B87605C-3B7F-5241-AEED-AD2305B47FC4}"/>
              </a:ext>
              <a:ext uri="{C183D7F6-B498-43B3-948B-1728B52AA6E4}">
                <adec:decorative xmlns:adec="http://schemas.microsoft.com/office/drawing/2017/decorative" val="0"/>
              </a:ext>
            </a:extLst>
          </p:cNvPr>
          <p:cNvSpPr/>
          <p:nvPr/>
        </p:nvSpPr>
        <p:spPr>
          <a:xfrm>
            <a:off x="6359013" y="1580087"/>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5</a:t>
            </a:r>
            <a:r>
              <a:rPr lang="en-US" sz="1600" b="1">
                <a:solidFill>
                  <a:schemeClr val="dk1"/>
                </a:solidFill>
                <a:latin typeface="Arial"/>
                <a:ea typeface="Arial"/>
                <a:cs typeface="Arial"/>
              </a:rPr>
              <a:t>: Introducing the Must Do Actions (MDAs) and the twin-track approach</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Applying the twin-track approach and MDAs to Food Security programming in humanitarian contexts.</a:t>
            </a:r>
            <a:endParaRPr lang="en-US" sz="1600">
              <a:solidFill>
                <a:schemeClr val="dk1"/>
              </a:solidFill>
              <a:latin typeface="Times New Roman"/>
              <a:ea typeface="Times New Roman"/>
              <a:cs typeface="Times New Roman"/>
              <a:sym typeface="Times New Roman"/>
            </a:endParaRPr>
          </a:p>
        </p:txBody>
      </p:sp>
      <p:sp>
        <p:nvSpPr>
          <p:cNvPr id="27" name="Rectangle: Rounded Corners 26">
            <a:extLst>
              <a:ext uri="{FF2B5EF4-FFF2-40B4-BE49-F238E27FC236}">
                <a16:creationId xmlns:a16="http://schemas.microsoft.com/office/drawing/2014/main" id="{BEA7B0F0-9D9D-63EE-DE7D-4694A2AD091A}"/>
              </a:ext>
              <a:ext uri="{C183D7F6-B498-43B3-948B-1728B52AA6E4}">
                <adec:decorative xmlns:adec="http://schemas.microsoft.com/office/drawing/2017/decorative" val="0"/>
              </a:ext>
            </a:extLst>
          </p:cNvPr>
          <p:cNvSpPr/>
          <p:nvPr/>
        </p:nvSpPr>
        <p:spPr>
          <a:xfrm>
            <a:off x="6359013" y="2914550"/>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6</a:t>
            </a:r>
            <a:r>
              <a:rPr lang="en-US" sz="1600" b="1">
                <a:solidFill>
                  <a:schemeClr val="dk1"/>
                </a:solidFill>
                <a:latin typeface="Arial"/>
                <a:ea typeface="Arial"/>
                <a:cs typeface="Arial"/>
              </a:rPr>
              <a:t>: Inclusive Project Cycle </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Operationalizing the IASC MDAs within the  humanitarian Food Security project cycle.</a:t>
            </a:r>
            <a:endParaRPr lang="en-US" sz="1600">
              <a:solidFill>
                <a:schemeClr val="dk1"/>
              </a:solidFill>
              <a:latin typeface="Times New Roman"/>
              <a:ea typeface="Times New Roman"/>
              <a:cs typeface="Times New Roman"/>
              <a:sym typeface="Times New Roman"/>
            </a:endParaRPr>
          </a:p>
        </p:txBody>
      </p:sp>
      <p:sp>
        <p:nvSpPr>
          <p:cNvPr id="29" name="Rectangle: Rounded Corners 28">
            <a:extLst>
              <a:ext uri="{FF2B5EF4-FFF2-40B4-BE49-F238E27FC236}">
                <a16:creationId xmlns:a16="http://schemas.microsoft.com/office/drawing/2014/main" id="{E94E3765-8ACC-E842-567F-3AC7C90B8768}"/>
              </a:ext>
              <a:ext uri="{C183D7F6-B498-43B3-948B-1728B52AA6E4}">
                <adec:decorative xmlns:adec="http://schemas.microsoft.com/office/drawing/2017/decorative" val="0"/>
              </a:ext>
            </a:extLst>
          </p:cNvPr>
          <p:cNvSpPr/>
          <p:nvPr/>
        </p:nvSpPr>
        <p:spPr>
          <a:xfrm>
            <a:off x="6359013" y="4216753"/>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C41401"/>
                </a:solidFill>
                <a:latin typeface="Arial"/>
                <a:ea typeface="Arial"/>
                <a:cs typeface="Arial"/>
              </a:rPr>
              <a:t>Module 7</a:t>
            </a:r>
            <a:r>
              <a:rPr lang="en-US" sz="1600" b="1">
                <a:solidFill>
                  <a:schemeClr val="dk1"/>
                </a:solidFill>
                <a:latin typeface="Arial"/>
                <a:ea typeface="Arial"/>
                <a:cs typeface="Arial"/>
              </a:rPr>
              <a:t>: Disability-Inclusive Accountability to Affected People (AAP)</a:t>
            </a:r>
            <a:endParaRPr lang="en-US" sz="1600">
              <a:solidFill>
                <a:schemeClr val="dk1"/>
              </a:solidFill>
              <a:latin typeface="Arial"/>
              <a:ea typeface="Arial"/>
              <a:cs typeface="Arial"/>
            </a:endParaRPr>
          </a:p>
          <a:p>
            <a:pPr lvl="0">
              <a:buClr>
                <a:schemeClr val="dk1"/>
              </a:buClr>
              <a:buSzPts val="1600"/>
            </a:pPr>
            <a:r>
              <a:rPr lang="en-US" sz="1600">
                <a:solidFill>
                  <a:schemeClr val="dk1"/>
                </a:solidFill>
                <a:latin typeface="Arial"/>
                <a:ea typeface="Arial"/>
                <a:cs typeface="Arial"/>
              </a:rPr>
              <a:t>Understanding AAP, its relevance and mechanism of accountability, and inclusiveness.</a:t>
            </a:r>
            <a:endParaRPr lang="en-US" sz="1600">
              <a:solidFill>
                <a:schemeClr val="dk1"/>
              </a:solidFill>
              <a:latin typeface="Times New Roman"/>
              <a:ea typeface="Times New Roman"/>
              <a:cs typeface="Times New Roman"/>
              <a:sym typeface="Times New Roman"/>
            </a:endParaRPr>
          </a:p>
        </p:txBody>
      </p:sp>
      <p:sp>
        <p:nvSpPr>
          <p:cNvPr id="31" name="Rectangle: Rounded Corners 30">
            <a:extLst>
              <a:ext uri="{FF2B5EF4-FFF2-40B4-BE49-F238E27FC236}">
                <a16:creationId xmlns:a16="http://schemas.microsoft.com/office/drawing/2014/main" id="{614FC5A9-9A74-328A-6A96-5DA9F4108F5B}"/>
              </a:ext>
              <a:ext uri="{C183D7F6-B498-43B3-948B-1728B52AA6E4}">
                <adec:decorative xmlns:adec="http://schemas.microsoft.com/office/drawing/2017/decorative" val="0"/>
              </a:ext>
            </a:extLst>
          </p:cNvPr>
          <p:cNvSpPr/>
          <p:nvPr/>
        </p:nvSpPr>
        <p:spPr>
          <a:xfrm>
            <a:off x="6359013" y="5551216"/>
            <a:ext cx="5257800" cy="1199407"/>
          </a:xfrm>
          <a:prstGeom prst="round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rmAutofit/>
          </a:bodyPr>
          <a:lstStyle/>
          <a:p>
            <a:pPr lvl="0">
              <a:buClr>
                <a:schemeClr val="dk1"/>
              </a:buClr>
              <a:buSzPts val="1600"/>
            </a:pPr>
            <a:r>
              <a:rPr lang="en-US" sz="1600" b="1">
                <a:solidFill>
                  <a:srgbClr val="0070C0"/>
                </a:solidFill>
                <a:latin typeface="Arial"/>
                <a:ea typeface="Arial"/>
                <a:cs typeface="Arial"/>
              </a:rPr>
              <a:t>Module 8</a:t>
            </a:r>
            <a:r>
              <a:rPr lang="en-US" sz="1600" b="1">
                <a:solidFill>
                  <a:schemeClr val="dk1"/>
                </a:solidFill>
                <a:latin typeface="Arial"/>
                <a:ea typeface="Arial"/>
                <a:cs typeface="Arial"/>
              </a:rPr>
              <a:t>:</a:t>
            </a:r>
            <a:r>
              <a:rPr lang="en-US" sz="1600">
                <a:solidFill>
                  <a:schemeClr val="dk1"/>
                </a:solidFill>
                <a:latin typeface="Arial"/>
                <a:ea typeface="Arial"/>
                <a:cs typeface="Arial"/>
              </a:rPr>
              <a:t>. </a:t>
            </a:r>
            <a:r>
              <a:rPr lang="en-US" sz="1600" b="1">
                <a:solidFill>
                  <a:schemeClr val="dk1"/>
                </a:solidFill>
                <a:latin typeface="Arial"/>
                <a:ea typeface="Arial"/>
                <a:cs typeface="Arial"/>
              </a:rPr>
              <a:t>Disability-Inclusive Cash and Voucher Assistance (CVA) in Food Security</a:t>
            </a:r>
          </a:p>
          <a:p>
            <a:pPr lvl="0">
              <a:buClr>
                <a:schemeClr val="dk1"/>
              </a:buClr>
              <a:buSzPts val="1600"/>
            </a:pPr>
            <a:r>
              <a:rPr lang="en-US" sz="1600">
                <a:solidFill>
                  <a:schemeClr val="dk1"/>
                </a:solidFill>
                <a:latin typeface="Arial"/>
                <a:ea typeface="Arial"/>
                <a:cs typeface="Arial"/>
              </a:rPr>
              <a:t>Ensuring CVA is accessible and inclusive of persons with disabilities in food security programming. </a:t>
            </a:r>
            <a:endParaRPr lang="en-US">
              <a:solidFill>
                <a:srgbClr val="000000"/>
              </a:solidFill>
              <a:latin typeface="Arial"/>
              <a:ea typeface="Arial"/>
              <a:cs typeface="Arial"/>
            </a:endParaRPr>
          </a:p>
        </p:txBody>
      </p:sp>
      <p:sp>
        <p:nvSpPr>
          <p:cNvPr id="3" name="Slide Number Placeholder 2">
            <a:extLst>
              <a:ext uri="{FF2B5EF4-FFF2-40B4-BE49-F238E27FC236}">
                <a16:creationId xmlns:a16="http://schemas.microsoft.com/office/drawing/2014/main" id="{C1E9D074-E1E4-D86B-3A23-95595A5BE7ED}"/>
              </a:ext>
            </a:extLst>
          </p:cNvPr>
          <p:cNvSpPr>
            <a:spLocks noGrp="1"/>
          </p:cNvSpPr>
          <p:nvPr>
            <p:ph type="sldNum" sz="quarter" idx="12"/>
          </p:nvPr>
        </p:nvSpPr>
        <p:spPr/>
        <p:txBody>
          <a:bodyPr/>
          <a:lstStyle/>
          <a:p>
            <a:fld id="{FBC7A862-7147-4493-B488-4E46DC49905D}" type="slidenum">
              <a:rPr lang="de-DE" smtClean="0">
                <a:solidFill>
                  <a:schemeClr val="bg1"/>
                </a:solidFill>
              </a:rPr>
              <a:t>66</a:t>
            </a:fld>
            <a:endParaRPr lang="de-DE">
              <a:solidFill>
                <a:schemeClr val="bg1"/>
              </a:solidFill>
            </a:endParaRPr>
          </a:p>
        </p:txBody>
      </p:sp>
    </p:spTree>
    <p:extLst>
      <p:ext uri="{BB962C8B-B14F-4D97-AF65-F5344CB8AC3E}">
        <p14:creationId xmlns:p14="http://schemas.microsoft.com/office/powerpoint/2010/main" val="36122988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D10A703-19C5-B129-D87A-09B327217A1C}"/>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6901" y="-1"/>
            <a:ext cx="6232281" cy="6858000"/>
          </a:xfrm>
          <a:prstGeom prst="rect">
            <a:avLst/>
          </a:prstGeom>
        </p:spPr>
      </p:pic>
      <p:sp>
        <p:nvSpPr>
          <p:cNvPr id="2" name="Title 1">
            <a:extLst>
              <a:ext uri="{FF2B5EF4-FFF2-40B4-BE49-F238E27FC236}">
                <a16:creationId xmlns:a16="http://schemas.microsoft.com/office/drawing/2014/main" id="{A8BC1C28-A3D5-654C-3686-2F944B5092FF}"/>
              </a:ext>
            </a:extLst>
          </p:cNvPr>
          <p:cNvSpPr>
            <a:spLocks noGrp="1"/>
          </p:cNvSpPr>
          <p:nvPr>
            <p:ph type="title"/>
          </p:nvPr>
        </p:nvSpPr>
        <p:spPr>
          <a:xfrm>
            <a:off x="7165458" y="2899882"/>
            <a:ext cx="4059865" cy="1058233"/>
          </a:xfrm>
        </p:spPr>
        <p:txBody>
          <a:bodyPr>
            <a:normAutofit/>
          </a:bodyPr>
          <a:lstStyle/>
          <a:p>
            <a:r>
              <a:rPr lang="de-DE" sz="4000"/>
              <a:t>Any questions?</a:t>
            </a:r>
          </a:p>
        </p:txBody>
      </p:sp>
      <p:pic>
        <p:nvPicPr>
          <p:cNvPr id="6" name="Content Placeholder 5">
            <a:extLst>
              <a:ext uri="{FF2B5EF4-FFF2-40B4-BE49-F238E27FC236}">
                <a16:creationId xmlns:a16="http://schemas.microsoft.com/office/drawing/2014/main" id="{CCE52CBC-FDC8-BB76-7E29-E935C2FD9298}"/>
              </a:ext>
              <a:ext uri="{C183D7F6-B498-43B3-948B-1728B52AA6E4}">
                <adec:decorative xmlns:adec="http://schemas.microsoft.com/office/drawing/2017/decorative" val="1"/>
              </a:ext>
            </a:extLst>
          </p:cNvPr>
          <p:cNvPicPr>
            <a:picLocks noGrp="1" noChangeAspect="1"/>
          </p:cNvPicPr>
          <p:nvPr>
            <p:ph idx="1"/>
          </p:nvPr>
        </p:nvPicPr>
        <p:blipFill>
          <a:blip>
            <a:extLst>
              <a:ext uri="{96DAC541-7B7A-43D3-8B79-37D633B846F1}">
                <asvg:svgBlip xmlns:asvg="http://schemas.microsoft.com/office/drawing/2016/SVG/main" r:embed="rId3"/>
              </a:ext>
            </a:extLst>
          </a:blip>
          <a:stretch>
            <a:fillRect/>
          </a:stretch>
        </p:blipFill>
        <p:spPr>
          <a:xfrm>
            <a:off x="1183757" y="1963608"/>
            <a:ext cx="3643424" cy="3643424"/>
          </a:xfrm>
        </p:spPr>
      </p:pic>
      <p:sp>
        <p:nvSpPr>
          <p:cNvPr id="4" name="Slide Number Placeholder 3">
            <a:extLst>
              <a:ext uri="{FF2B5EF4-FFF2-40B4-BE49-F238E27FC236}">
                <a16:creationId xmlns:a16="http://schemas.microsoft.com/office/drawing/2014/main" id="{C4AF40A6-D29A-D7A4-51E2-317B1BE57404}"/>
              </a:ext>
            </a:extLst>
          </p:cNvPr>
          <p:cNvSpPr>
            <a:spLocks noGrp="1"/>
          </p:cNvSpPr>
          <p:nvPr>
            <p:ph type="sldNum" sz="quarter" idx="12"/>
          </p:nvPr>
        </p:nvSpPr>
        <p:spPr/>
        <p:txBody>
          <a:bodyPr/>
          <a:lstStyle/>
          <a:p>
            <a:fld id="{FBC7A862-7147-4493-B488-4E46DC49905D}" type="slidenum">
              <a:rPr lang="de-DE" smtClean="0"/>
              <a:t>67</a:t>
            </a:fld>
            <a:endParaRPr lang="de-DE"/>
          </a:p>
        </p:txBody>
      </p:sp>
    </p:spTree>
    <p:extLst>
      <p:ext uri="{BB962C8B-B14F-4D97-AF65-F5344CB8AC3E}">
        <p14:creationId xmlns:p14="http://schemas.microsoft.com/office/powerpoint/2010/main" val="204839529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FB1E10-93A9-2095-9794-244F3DCB22D0}"/>
              </a:ext>
            </a:extLst>
          </p:cNvPr>
          <p:cNvSpPr>
            <a:spLocks noGrp="1"/>
          </p:cNvSpPr>
          <p:nvPr>
            <p:ph type="title"/>
          </p:nvPr>
        </p:nvSpPr>
        <p:spPr>
          <a:xfrm>
            <a:off x="838200" y="0"/>
            <a:ext cx="10515600" cy="1058233"/>
          </a:xfrm>
        </p:spPr>
        <p:txBody>
          <a:bodyPr/>
          <a:lstStyle/>
          <a:p>
            <a:r>
              <a:rPr lang="de-DE"/>
              <a:t>Additional Resources:</a:t>
            </a:r>
          </a:p>
        </p:txBody>
      </p:sp>
      <p:sp>
        <p:nvSpPr>
          <p:cNvPr id="3" name="Content Placeholder 2">
            <a:extLst>
              <a:ext uri="{FF2B5EF4-FFF2-40B4-BE49-F238E27FC236}">
                <a16:creationId xmlns:a16="http://schemas.microsoft.com/office/drawing/2014/main" id="{5E7D0F4E-73C1-A2A4-8CC5-F35E75A8D9FE}"/>
              </a:ext>
            </a:extLst>
          </p:cNvPr>
          <p:cNvSpPr>
            <a:spLocks noGrp="1"/>
          </p:cNvSpPr>
          <p:nvPr>
            <p:ph idx="1"/>
          </p:nvPr>
        </p:nvSpPr>
        <p:spPr>
          <a:xfrm>
            <a:off x="838200" y="1417212"/>
            <a:ext cx="11073953" cy="4580158"/>
          </a:xfrm>
        </p:spPr>
        <p:txBody>
          <a:bodyPr>
            <a:normAutofit/>
          </a:bodyPr>
          <a:lstStyle/>
          <a:p>
            <a:pPr marL="457200" lvl="0" indent="-355600">
              <a:lnSpc>
                <a:spcPct val="120000"/>
              </a:lnSpc>
              <a:spcBef>
                <a:spcPts val="0"/>
              </a:spcBef>
              <a:buSzPts val="2000"/>
            </a:pPr>
            <a:r>
              <a:rPr lang="en-IN" sz="2400" b="1" dirty="0">
                <a:hlinkClick r:id="rId3" tooltip="External Link: Inter Agency Standing Committee"/>
              </a:rPr>
              <a:t>IASC (Inter-Agency Standing Committee) </a:t>
            </a:r>
            <a:r>
              <a:rPr lang="en-IN" sz="2400" dirty="0">
                <a:hlinkClick r:id="rId3" tooltip="External Link: Inter Agency Standing Committee"/>
              </a:rPr>
              <a:t>Guidelines on Inclusion of Persons with Disabilities in Humanitarian Action (2019): Specifically Chapter 2 and Annex </a:t>
            </a:r>
            <a:endParaRPr lang="en-IN" sz="2400" dirty="0"/>
          </a:p>
          <a:p>
            <a:pPr marL="457200" lvl="0" indent="-355600">
              <a:lnSpc>
                <a:spcPct val="120000"/>
              </a:lnSpc>
              <a:spcBef>
                <a:spcPts val="0"/>
              </a:spcBef>
              <a:buSzPts val="2000"/>
            </a:pPr>
            <a:r>
              <a:rPr lang="en-IN" sz="2400" b="1" dirty="0">
                <a:extLst>
                  <a:ext uri="http://customooxmlschemas.google.com/">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lc="http://schemas.openxmlformats.org/drawingml/2006/lockedCanvas" textRoundtripDataId="10"/>
                  </a:ext>
                </a:extLst>
              </a:rPr>
              <a:t>HI Accessibility Audit Checklist for Food Distribution Points (FDPs): A Practical Assessment Tool for Inclusive Food Distribution</a:t>
            </a:r>
            <a:r>
              <a:rPr lang="en-IN" sz="2400" b="1" dirty="0"/>
              <a:t> </a:t>
            </a:r>
            <a:r>
              <a:rPr lang="en-IN" sz="2400" dirty="0"/>
              <a:t>(available in the folder of this module)</a:t>
            </a:r>
          </a:p>
          <a:p>
            <a:pPr marL="457200" lvl="0" indent="-355600">
              <a:lnSpc>
                <a:spcPct val="120000"/>
              </a:lnSpc>
              <a:spcBef>
                <a:spcPts val="0"/>
              </a:spcBef>
              <a:buSzPts val="2000"/>
            </a:pPr>
            <a:r>
              <a:rPr lang="en-IN" sz="2400" b="1" dirty="0">
                <a:hlinkClick r:id="rId4" tooltip="External Link: UN"/>
              </a:rPr>
              <a:t>UN Guidelines on Disability-Inclusive Communication </a:t>
            </a:r>
            <a:endParaRPr lang="en-IN" sz="2400" b="1" dirty="0"/>
          </a:p>
          <a:p>
            <a:pPr marL="457200" lvl="0" indent="-355600">
              <a:lnSpc>
                <a:spcPct val="120000"/>
              </a:lnSpc>
              <a:spcBef>
                <a:spcPts val="0"/>
              </a:spcBef>
              <a:buSzPts val="2000"/>
            </a:pPr>
            <a:r>
              <a:rPr lang="en-IN" sz="2400" b="1" dirty="0">
                <a:hlinkClick r:id="rId5" tooltip="External Link: Sphere"/>
              </a:rPr>
              <a:t>Humanitarian Inclusion Standards for Older Persons and Persons with Disabilities</a:t>
            </a:r>
            <a:endParaRPr lang="en-IN" b="1" dirty="0"/>
          </a:p>
          <a:p>
            <a:pPr marL="914400" lvl="0" indent="0">
              <a:lnSpc>
                <a:spcPct val="120000"/>
              </a:lnSpc>
              <a:buSzPts val="2800"/>
              <a:buNone/>
            </a:pPr>
            <a:endParaRPr lang="en-IN" b="1" dirty="0">
              <a:latin typeface="Arial"/>
              <a:ea typeface="Arial"/>
              <a:cs typeface="Arial"/>
              <a:sym typeface="Arial"/>
            </a:endParaRPr>
          </a:p>
        </p:txBody>
      </p:sp>
      <p:sp>
        <p:nvSpPr>
          <p:cNvPr id="4" name="Slide Number Placeholder 3">
            <a:extLst>
              <a:ext uri="{FF2B5EF4-FFF2-40B4-BE49-F238E27FC236}">
                <a16:creationId xmlns:a16="http://schemas.microsoft.com/office/drawing/2014/main" id="{AE1BF603-CBD7-8092-42FB-94BD613E19E3}"/>
              </a:ext>
            </a:extLst>
          </p:cNvPr>
          <p:cNvSpPr>
            <a:spLocks noGrp="1"/>
          </p:cNvSpPr>
          <p:nvPr>
            <p:ph type="sldNum" sz="quarter" idx="12"/>
          </p:nvPr>
        </p:nvSpPr>
        <p:spPr/>
        <p:txBody>
          <a:bodyPr/>
          <a:lstStyle/>
          <a:p>
            <a:fld id="{FBC7A862-7147-4493-B488-4E46DC49905D}" type="slidenum">
              <a:rPr lang="de-DE" smtClean="0"/>
              <a:t>68</a:t>
            </a:fld>
            <a:endParaRPr lang="de-DE" dirty="0"/>
          </a:p>
        </p:txBody>
      </p:sp>
    </p:spTree>
    <p:extLst>
      <p:ext uri="{BB962C8B-B14F-4D97-AF65-F5344CB8AC3E}">
        <p14:creationId xmlns:p14="http://schemas.microsoft.com/office/powerpoint/2010/main" val="26275694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7E2AA596-EF3B-4D45-1877-6955AE238371}"/>
              </a:ext>
            </a:extLst>
          </p:cNvPr>
          <p:cNvSpPr txBox="1">
            <a:spLocks noGrp="1" noRot="1" noMove="1" noResize="1" noEditPoints="1" noAdjustHandles="1" noChangeArrowheads="1" noChangeShapeType="1"/>
          </p:cNvSpPr>
          <p:nvPr>
            <p:ph type="title" idx="4294967295"/>
          </p:nvPr>
        </p:nvSpPr>
        <p:spPr>
          <a:xfrm>
            <a:off x="975059" y="261650"/>
            <a:ext cx="10515600" cy="1058233"/>
          </a:xfrm>
          <a:prstGeom prst="rect">
            <a:avLst/>
          </a:prstGeom>
          <a:solidFill>
            <a:schemeClr val="bg1"/>
          </a:solid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a:bodyPr>
          <a:lstStyle>
            <a:lvl1pPr algn="ctr" defTabSz="914400" rtl="0" eaLnBrk="1" latinLnBrk="0" hangingPunct="1">
              <a:lnSpc>
                <a:spcPct val="90000"/>
              </a:lnSpc>
              <a:spcBef>
                <a:spcPct val="0"/>
              </a:spcBef>
              <a:buNone/>
              <a:defRPr sz="3600" b="1" kern="1200">
                <a:solidFill>
                  <a:schemeClr val="bg1"/>
                </a:solidFill>
                <a:latin typeface="Arial" panose="020B0604020202020204" pitchFamily="34" charset="0"/>
                <a:ea typeface="+mj-ea"/>
                <a:cs typeface="Arial" panose="020B060402020202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de-DE" sz="3600" b="1" i="0" u="none" strike="noStrike" kern="1200" cap="none" spc="0" normalizeH="0" baseline="0" noProof="0">
                <a:ln>
                  <a:noFill/>
                </a:ln>
                <a:effectLst/>
                <a:uLnTx/>
                <a:uFillTx/>
                <a:latin typeface="Arial" panose="020B0604020202020204" pitchFamily="34" charset="0"/>
                <a:ea typeface="+mj-ea"/>
                <a:cs typeface="Arial" panose="020B0604020202020204" pitchFamily="34" charset="0"/>
                <a:sym typeface="Arial"/>
              </a:rPr>
              <a:t>Last slide.</a:t>
            </a:r>
          </a:p>
        </p:txBody>
      </p:sp>
      <p:sp>
        <p:nvSpPr>
          <p:cNvPr id="9" name="Text Placeholder 8">
            <a:extLst>
              <a:ext uri="{FF2B5EF4-FFF2-40B4-BE49-F238E27FC236}">
                <a16:creationId xmlns:a16="http://schemas.microsoft.com/office/drawing/2014/main" id="{2D35F663-0FA7-A39D-8A49-EDE80699B448}"/>
              </a:ext>
            </a:extLst>
          </p:cNvPr>
          <p:cNvSpPr>
            <a:spLocks noGrp="1"/>
          </p:cNvSpPr>
          <p:nvPr>
            <p:ph type="body" idx="4294967295"/>
          </p:nvPr>
        </p:nvSpPr>
        <p:spPr>
          <a:xfrm>
            <a:off x="701342" y="1116136"/>
            <a:ext cx="4414356" cy="3011021"/>
          </a:xfrm>
        </p:spPr>
        <p:txBody>
          <a:bodyPr>
            <a:normAutofit/>
          </a:bodyPr>
          <a:lstStyle/>
          <a:p>
            <a:pPr marL="0" indent="0">
              <a:spcAft>
                <a:spcPts val="2400"/>
              </a:spcAft>
              <a:buNone/>
            </a:pPr>
            <a:r>
              <a:rPr lang="de-DE" b="1"/>
              <a:t>Thank you!</a:t>
            </a:r>
            <a:endParaRPr lang="de-DE"/>
          </a:p>
          <a:p>
            <a:pPr marL="0" indent="0">
              <a:buNone/>
            </a:pPr>
            <a:r>
              <a:rPr lang="de-DE"/>
              <a:t>You can download the full training package using this </a:t>
            </a:r>
            <a:r>
              <a:rPr lang="de-DE">
                <a:hlinkClick r:id="rId3" tooltip="External link to download page  for the training package."/>
              </a:rPr>
              <a:t>link</a:t>
            </a:r>
            <a:r>
              <a:rPr lang="de-DE"/>
              <a:t>.</a:t>
            </a:r>
          </a:p>
        </p:txBody>
      </p:sp>
      <p:pic>
        <p:nvPicPr>
          <p:cNvPr id="3" name="Picture 2">
            <a:extLst>
              <a:ext uri="{FF2B5EF4-FFF2-40B4-BE49-F238E27FC236}">
                <a16:creationId xmlns:a16="http://schemas.microsoft.com/office/drawing/2014/main" id="{8EB37D1F-72DF-4D42-359F-25ED6D19BBF7}"/>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8285" y="2458995"/>
            <a:ext cx="8449788" cy="2353260"/>
          </a:xfrm>
          <a:prstGeom prst="rect">
            <a:avLst/>
          </a:prstGeom>
        </p:spPr>
      </p:pic>
      <p:sp>
        <p:nvSpPr>
          <p:cNvPr id="2" name="Slide Number Placeholder 1">
            <a:extLst>
              <a:ext uri="{FF2B5EF4-FFF2-40B4-BE49-F238E27FC236}">
                <a16:creationId xmlns:a16="http://schemas.microsoft.com/office/drawing/2014/main" id="{C4F57760-ABE3-5001-EE35-F7A8731039D2}"/>
              </a:ext>
            </a:extLst>
          </p:cNvPr>
          <p:cNvSpPr>
            <a:spLocks noGrp="1"/>
          </p:cNvSpPr>
          <p:nvPr>
            <p:ph type="sldNum" sz="quarter" idx="12"/>
          </p:nvPr>
        </p:nvSpPr>
        <p:spPr/>
        <p:txBody>
          <a:bodyPr/>
          <a:lstStyle/>
          <a:p>
            <a:fld id="{FBC7A862-7147-4493-B488-4E46DC49905D}" type="slidenum">
              <a:rPr lang="de-DE" smtClean="0"/>
              <a:pPr/>
              <a:t>69</a:t>
            </a:fld>
            <a:endParaRPr lang="de-DE"/>
          </a:p>
        </p:txBody>
      </p:sp>
    </p:spTree>
    <p:extLst>
      <p:ext uri="{BB962C8B-B14F-4D97-AF65-F5344CB8AC3E}">
        <p14:creationId xmlns:p14="http://schemas.microsoft.com/office/powerpoint/2010/main" val="4943709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30832E7-BED6-66C9-E92D-8A020B7A9D26}"/>
              </a:ext>
            </a:extLst>
          </p:cNvPr>
          <p:cNvSpPr>
            <a:spLocks noGrp="1"/>
          </p:cNvSpPr>
          <p:nvPr>
            <p:ph type="title"/>
          </p:nvPr>
        </p:nvSpPr>
        <p:spPr/>
        <p:txBody>
          <a:bodyPr/>
          <a:lstStyle/>
          <a:p>
            <a:r>
              <a:rPr lang="en-IN" noProof="0">
                <a:solidFill>
                  <a:srgbClr val="000000"/>
                </a:solidFill>
                <a:latin typeface="Arial"/>
                <a:ea typeface="Arial"/>
                <a:cs typeface="Arial"/>
                <a:sym typeface="Arial"/>
              </a:rPr>
              <a:t>Feedback and Complaints</a:t>
            </a:r>
            <a:endParaRPr lang="en-IN" noProof="0"/>
          </a:p>
        </p:txBody>
      </p:sp>
      <p:sp>
        <p:nvSpPr>
          <p:cNvPr id="5" name="Content Placeholder 4">
            <a:extLst>
              <a:ext uri="{FF2B5EF4-FFF2-40B4-BE49-F238E27FC236}">
                <a16:creationId xmlns:a16="http://schemas.microsoft.com/office/drawing/2014/main" id="{97B22C42-927E-516C-26AE-8FFF4A3164C8}"/>
              </a:ext>
            </a:extLst>
          </p:cNvPr>
          <p:cNvSpPr>
            <a:spLocks noGrp="1"/>
          </p:cNvSpPr>
          <p:nvPr>
            <p:ph idx="1"/>
          </p:nvPr>
        </p:nvSpPr>
        <p:spPr/>
        <p:txBody>
          <a:bodyPr>
            <a:normAutofit/>
          </a:bodyPr>
          <a:lstStyle/>
          <a:p>
            <a:pPr marL="342900" lvl="0" indent="-342900">
              <a:lnSpc>
                <a:spcPct val="100000"/>
              </a:lnSpc>
              <a:spcBef>
                <a:spcPts val="0"/>
              </a:spcBef>
              <a:buClr>
                <a:srgbClr val="000000"/>
              </a:buClr>
              <a:buSzPts val="2400"/>
              <a:buFont typeface="Arial"/>
              <a:buChar char="●"/>
            </a:pPr>
            <a:r>
              <a:rPr lang="en-IN" noProof="0">
                <a:solidFill>
                  <a:srgbClr val="000000"/>
                </a:solidFill>
                <a:latin typeface="Arial"/>
                <a:ea typeface="Arial"/>
                <a:cs typeface="Arial"/>
                <a:sym typeface="Arial"/>
              </a:rPr>
              <a:t>A formalized Training Evaluation Form will be shared with you through MS Forms at the end of this training to allow anonymous feedback.</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rPr>
              <a:t>Feel free to share urgent feedback or complaints during the breaks</a:t>
            </a:r>
          </a:p>
          <a:p>
            <a:pPr marL="342900" lvl="0" indent="-342900">
              <a:lnSpc>
                <a:spcPct val="100000"/>
              </a:lnSpc>
              <a:spcBef>
                <a:spcPts val="1800"/>
              </a:spcBef>
              <a:buClr>
                <a:srgbClr val="000000"/>
              </a:buClr>
              <a:buSzPts val="2400"/>
              <a:buFont typeface="Arial"/>
              <a:buChar char="●"/>
            </a:pPr>
            <a:r>
              <a:rPr lang="en-IN" noProof="0">
                <a:solidFill>
                  <a:srgbClr val="000000"/>
                </a:solidFill>
                <a:latin typeface="Arial"/>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1"/>
                  </a:ext>
                </a:extLst>
              </a:rPr>
              <a:t>For anonymous complaints or feedback, you can also use the official systems (covering general feedback, safeguarding incidents and whistleblowing)</a:t>
            </a:r>
            <a:r>
              <a:rPr lang="en-IN" b="1" noProof="0">
                <a:solidFill>
                  <a:srgbClr val="000000"/>
                </a:solidFill>
                <a:latin typeface="Arial"/>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2"/>
                  </a:ext>
                </a:extLst>
              </a:rPr>
              <a:t> </a:t>
            </a:r>
            <a:r>
              <a:rPr lang="en-IN" noProof="0">
                <a:solidFill>
                  <a:srgbClr val="000000"/>
                </a:solidFill>
                <a:latin typeface="Arial"/>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3"/>
                  </a:ext>
                </a:extLst>
              </a:rPr>
              <a:t>at this </a:t>
            </a:r>
            <a:r>
              <a:rPr lang="en-IN" noProof="0">
                <a:solidFill>
                  <a:srgbClr val="000000"/>
                </a:solidFill>
                <a:latin typeface="Arial"/>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4"/>
                  </a:ext>
                </a:extLst>
              </a:rPr>
              <a:t>QR code</a:t>
            </a:r>
            <a:r>
              <a:rPr lang="en-IN" noProof="0">
                <a:solidFill>
                  <a:srgbClr val="000000"/>
                </a:solidFill>
                <a:latin typeface="Arial"/>
                <a:ea typeface="Arial"/>
                <a:cs typeface="Arial"/>
                <a:sym typeface="Arial"/>
                <a:extLst>
                  <a:ext uri="http://customooxmlschemas.google.com/">
                    <go:slidesCustomData xmlns="" xmlns:lc="http://schemas.openxmlformats.org/drawingml/2006/lockedCanva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textRoundtripDataId="5"/>
                  </a:ext>
                </a:extLst>
              </a:rPr>
              <a:t>, which will be shown once again at the end of the training</a:t>
            </a:r>
            <a:r>
              <a:rPr lang="en-IN" noProof="0">
                <a:solidFill>
                  <a:srgbClr val="000000"/>
                </a:solidFill>
                <a:latin typeface="Arial"/>
                <a:ea typeface="Arial"/>
                <a:cs typeface="Arial"/>
                <a:sym typeface="Arial"/>
              </a:rPr>
              <a:t>.</a:t>
            </a:r>
          </a:p>
        </p:txBody>
      </p:sp>
      <p:sp>
        <p:nvSpPr>
          <p:cNvPr id="3" name="Slide Number Placeholder 2">
            <a:extLst>
              <a:ext uri="{FF2B5EF4-FFF2-40B4-BE49-F238E27FC236}">
                <a16:creationId xmlns:a16="http://schemas.microsoft.com/office/drawing/2014/main" id="{8EB41A31-72B8-94C7-3F97-DF9E4645E94F}"/>
              </a:ext>
            </a:extLst>
          </p:cNvPr>
          <p:cNvSpPr>
            <a:spLocks noGrp="1"/>
          </p:cNvSpPr>
          <p:nvPr>
            <p:ph type="sldNum" sz="quarter" idx="12"/>
          </p:nvPr>
        </p:nvSpPr>
        <p:spPr/>
        <p:txBody>
          <a:bodyPr/>
          <a:lstStyle/>
          <a:p>
            <a:fld id="{FBC7A862-7147-4493-B488-4E46DC49905D}" type="slidenum">
              <a:rPr lang="en-IN" noProof="0" smtClean="0"/>
              <a:t>7</a:t>
            </a:fld>
            <a:endParaRPr lang="en-IN" noProof="0"/>
          </a:p>
        </p:txBody>
      </p:sp>
    </p:spTree>
    <p:extLst>
      <p:ext uri="{BB962C8B-B14F-4D97-AF65-F5344CB8AC3E}">
        <p14:creationId xmlns:p14="http://schemas.microsoft.com/office/powerpoint/2010/main" val="195380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510A79-6D9E-D39D-0C4A-CB3965F3A2BF}"/>
              </a:ext>
            </a:extLst>
          </p:cNvPr>
          <p:cNvSpPr>
            <a:spLocks noGrp="1"/>
          </p:cNvSpPr>
          <p:nvPr>
            <p:ph type="title"/>
          </p:nvPr>
        </p:nvSpPr>
        <p:spPr/>
        <p:txBody>
          <a:bodyPr/>
          <a:lstStyle/>
          <a:p>
            <a:r>
              <a:rPr lang="en-IN" noProof="0">
                <a:solidFill>
                  <a:srgbClr val="000000"/>
                </a:solidFill>
              </a:rPr>
              <a:t>How do we want to work together?</a:t>
            </a:r>
            <a:endParaRPr lang="en-IN" noProof="0"/>
          </a:p>
        </p:txBody>
      </p:sp>
      <p:sp>
        <p:nvSpPr>
          <p:cNvPr id="3" name="Content Placeholder 2">
            <a:extLst>
              <a:ext uri="{FF2B5EF4-FFF2-40B4-BE49-F238E27FC236}">
                <a16:creationId xmlns:a16="http://schemas.microsoft.com/office/drawing/2014/main" id="{C339CC53-950B-7268-24EC-70A163538A07}"/>
              </a:ext>
            </a:extLst>
          </p:cNvPr>
          <p:cNvSpPr>
            <a:spLocks noGrp="1"/>
          </p:cNvSpPr>
          <p:nvPr>
            <p:ph idx="1"/>
          </p:nvPr>
        </p:nvSpPr>
        <p:spPr>
          <a:xfrm>
            <a:off x="838200" y="1578634"/>
            <a:ext cx="9868786" cy="4598329"/>
          </a:xfrm>
        </p:spPr>
        <p:txBody>
          <a:bodyPr>
            <a:normAutofit fontScale="92500" lnSpcReduction="10000"/>
          </a:bodyPr>
          <a:lstStyle/>
          <a:p>
            <a:pPr marL="342900" lvl="0" indent="-342900">
              <a:lnSpc>
                <a:spcPct val="100000"/>
              </a:lnSpc>
              <a:spcBef>
                <a:spcPts val="0"/>
              </a:spcBef>
              <a:buSzPts val="2200"/>
              <a:buChar char="●"/>
            </a:pPr>
            <a:r>
              <a:rPr lang="en-IN" sz="2200" b="1" noProof="0"/>
              <a:t>We’d like to make sure this training stays relevant to you  </a:t>
            </a:r>
            <a:endParaRPr lang="en-IN" sz="2200" noProof="0"/>
          </a:p>
          <a:p>
            <a:pPr marL="800100" lvl="1" indent="-368300">
              <a:lnSpc>
                <a:spcPct val="100000"/>
              </a:lnSpc>
              <a:buSzPts val="2200"/>
              <a:buChar char="○"/>
            </a:pPr>
            <a:r>
              <a:rPr lang="en-IN" sz="2200" noProof="0"/>
              <a:t>Activities, both group and individual, are included which will give you the opportunity to share your thoughts, insights, experiences and observations. </a:t>
            </a:r>
          </a:p>
          <a:p>
            <a:pPr marL="800100" lvl="1" indent="-368300">
              <a:lnSpc>
                <a:spcPct val="100000"/>
              </a:lnSpc>
              <a:buSzPts val="2200"/>
              <a:buChar char="○"/>
            </a:pPr>
            <a:r>
              <a:rPr lang="en-IN" sz="2200" noProof="0"/>
              <a:t>Ask questions!</a:t>
            </a:r>
          </a:p>
          <a:p>
            <a:pPr marL="342900" lvl="0" indent="-342900">
              <a:lnSpc>
                <a:spcPct val="100000"/>
              </a:lnSpc>
              <a:buSzPts val="2200"/>
              <a:buChar char="●"/>
            </a:pPr>
            <a:r>
              <a:rPr lang="en-IN" sz="2200" b="1" noProof="0"/>
              <a:t>We’d like to ensure this training experience is accessible to you </a:t>
            </a:r>
            <a:endParaRPr lang="en-IN" sz="2200" noProof="0"/>
          </a:p>
          <a:p>
            <a:pPr marL="800100" lvl="1" indent="-368300">
              <a:lnSpc>
                <a:spcPct val="100000"/>
              </a:lnSpc>
              <a:buSzPts val="2200"/>
              <a:buChar char="○"/>
            </a:pPr>
            <a:r>
              <a:rPr lang="en-IN" sz="2200" noProof="0"/>
              <a:t>If you’re facing difficulties to participate for any reason, let us know so we can address these barriers. </a:t>
            </a:r>
          </a:p>
          <a:p>
            <a:pPr marL="342900" lvl="0" indent="-342900">
              <a:lnSpc>
                <a:spcPct val="100000"/>
              </a:lnSpc>
              <a:buSzPts val="2200"/>
              <a:buChar char="●"/>
            </a:pPr>
            <a:r>
              <a:rPr lang="en-IN" sz="2200" b="1" noProof="0"/>
              <a:t>This room is a safe space</a:t>
            </a:r>
            <a:r>
              <a:rPr lang="en-IN" sz="2200" noProof="0"/>
              <a:t> – Open discussion and learning are encouraged and all contributions are valued. </a:t>
            </a:r>
          </a:p>
          <a:p>
            <a:pPr marL="342900" lvl="0" indent="-342900">
              <a:lnSpc>
                <a:spcPct val="100000"/>
              </a:lnSpc>
              <a:buSzPts val="2200"/>
              <a:buChar char="●"/>
            </a:pPr>
            <a:r>
              <a:rPr lang="en-IN" sz="2200" b="1" noProof="0"/>
              <a:t>Give us feedback</a:t>
            </a:r>
            <a:r>
              <a:rPr lang="en-IN" sz="2200" noProof="0"/>
              <a:t> so we can improve throughout the course of the training and adapt to your requirements</a:t>
            </a:r>
          </a:p>
          <a:p>
            <a:pPr marL="342900" lvl="0" indent="-342900">
              <a:lnSpc>
                <a:spcPct val="100000"/>
              </a:lnSpc>
              <a:buSzPts val="2200"/>
              <a:buChar char="●"/>
            </a:pPr>
            <a:r>
              <a:rPr lang="en-IN" sz="2200" noProof="0"/>
              <a:t>Presentation and reading materials will be shared after the training</a:t>
            </a:r>
          </a:p>
          <a:p>
            <a:pPr marL="342900" lvl="0" indent="-342900">
              <a:lnSpc>
                <a:spcPct val="100000"/>
              </a:lnSpc>
              <a:buSzPts val="2200"/>
              <a:buChar char="●"/>
            </a:pPr>
            <a:r>
              <a:rPr lang="en-IN" sz="2200" noProof="0"/>
              <a:t>Do you have </a:t>
            </a:r>
            <a:r>
              <a:rPr lang="en-IN" sz="2200" b="1" noProof="0"/>
              <a:t>any more suggestions? </a:t>
            </a:r>
          </a:p>
        </p:txBody>
      </p:sp>
      <p:pic>
        <p:nvPicPr>
          <p:cNvPr id="6" name="Picture 5">
            <a:extLst>
              <a:ext uri="{FF2B5EF4-FFF2-40B4-BE49-F238E27FC236}">
                <a16:creationId xmlns:a16="http://schemas.microsoft.com/office/drawing/2014/main" id="{789AD063-ADAC-5E4E-684B-2F50383EAE7E}"/>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200" y="365125"/>
            <a:ext cx="1672070" cy="1665103"/>
          </a:xfrm>
          <a:prstGeom prst="rect">
            <a:avLst/>
          </a:prstGeom>
        </p:spPr>
      </p:pic>
      <p:sp>
        <p:nvSpPr>
          <p:cNvPr id="4" name="Slide Number Placeholder 3">
            <a:extLst>
              <a:ext uri="{FF2B5EF4-FFF2-40B4-BE49-F238E27FC236}">
                <a16:creationId xmlns:a16="http://schemas.microsoft.com/office/drawing/2014/main" id="{7AE42022-C578-273F-7704-6228F6CAAB28}"/>
              </a:ext>
            </a:extLst>
          </p:cNvPr>
          <p:cNvSpPr>
            <a:spLocks noGrp="1"/>
          </p:cNvSpPr>
          <p:nvPr>
            <p:ph type="sldNum" sz="quarter" idx="12"/>
          </p:nvPr>
        </p:nvSpPr>
        <p:spPr/>
        <p:txBody>
          <a:bodyPr/>
          <a:lstStyle/>
          <a:p>
            <a:fld id="{FBC7A862-7147-4493-B488-4E46DC49905D}" type="slidenum">
              <a:rPr lang="en-IN" noProof="0" smtClean="0"/>
              <a:t>8</a:t>
            </a:fld>
            <a:endParaRPr lang="en-IN" noProof="0"/>
          </a:p>
        </p:txBody>
      </p:sp>
    </p:spTree>
    <p:extLst>
      <p:ext uri="{BB962C8B-B14F-4D97-AF65-F5344CB8AC3E}">
        <p14:creationId xmlns:p14="http://schemas.microsoft.com/office/powerpoint/2010/main" val="2415496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298C26-2D32-7FD0-C1D6-F3CCD012C7F6}"/>
              </a:ext>
            </a:extLst>
          </p:cNvPr>
          <p:cNvSpPr>
            <a:spLocks noGrp="1"/>
          </p:cNvSpPr>
          <p:nvPr>
            <p:ph type="title"/>
          </p:nvPr>
        </p:nvSpPr>
        <p:spPr/>
        <p:txBody>
          <a:bodyPr/>
          <a:lstStyle/>
          <a:p>
            <a:r>
              <a:rPr lang="en-IN" noProof="0">
                <a:solidFill>
                  <a:srgbClr val="000000"/>
                </a:solidFill>
                <a:latin typeface="Arial"/>
                <a:ea typeface="Arial"/>
                <a:cs typeface="Arial"/>
                <a:sym typeface="Arial"/>
              </a:rPr>
              <a:t>And now we would like to get to know you!</a:t>
            </a:r>
            <a:endParaRPr lang="en-IN" noProof="0"/>
          </a:p>
        </p:txBody>
      </p:sp>
      <p:pic>
        <p:nvPicPr>
          <p:cNvPr id="14" name="Picture 13" descr="Comic art picture in black and white depicting on the left a person with 2 tea cups in the hand and on the right a person using a wheelchair receiving a cup of tea from the other person. The person on the left asks the person using a wheelchair: &quot;So - do we call you 'differently abled', 'physically challenged' or 'wheel-chair bound'?&quot;. The other person answers: &quot;How about Fiona.&quot;">
            <a:extLst>
              <a:ext uri="{FF2B5EF4-FFF2-40B4-BE49-F238E27FC236}">
                <a16:creationId xmlns:a16="http://schemas.microsoft.com/office/drawing/2014/main" id="{634F93C4-1870-1F25-16D9-47D376CC49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2099" y="1693330"/>
            <a:ext cx="3842376" cy="4393048"/>
          </a:xfrm>
          <a:prstGeom prst="rect">
            <a:avLst/>
          </a:prstGeom>
        </p:spPr>
      </p:pic>
      <p:grpSp>
        <p:nvGrpSpPr>
          <p:cNvPr id="5" name="Group 4">
            <a:extLst>
              <a:ext uri="{FF2B5EF4-FFF2-40B4-BE49-F238E27FC236}">
                <a16:creationId xmlns:a16="http://schemas.microsoft.com/office/drawing/2014/main" id="{F19AB7AD-B802-436C-196C-B4E1DB87EAD0}"/>
              </a:ext>
              <a:ext uri="{C183D7F6-B498-43B3-948B-1728B52AA6E4}">
                <adec:decorative xmlns:adec="http://schemas.microsoft.com/office/drawing/2017/decorative" val="1"/>
              </a:ext>
            </a:extLst>
          </p:cNvPr>
          <p:cNvGrpSpPr/>
          <p:nvPr/>
        </p:nvGrpSpPr>
        <p:grpSpPr>
          <a:xfrm>
            <a:off x="1736893" y="2479268"/>
            <a:ext cx="2339105" cy="1971141"/>
            <a:chOff x="2137378" y="2772439"/>
            <a:chExt cx="2339105" cy="1971141"/>
          </a:xfrm>
        </p:grpSpPr>
        <p:pic>
          <p:nvPicPr>
            <p:cNvPr id="6" name="Google Shape;974;p62">
              <a:extLst>
                <a:ext uri="{FF2B5EF4-FFF2-40B4-BE49-F238E27FC236}">
                  <a16:creationId xmlns:a16="http://schemas.microsoft.com/office/drawing/2014/main" id="{133A7332-A6F4-B936-531D-0B703C30BC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7" name="Google Shape;975;p62">
              <a:extLst>
                <a:ext uri="{FF2B5EF4-FFF2-40B4-BE49-F238E27FC236}">
                  <a16:creationId xmlns:a16="http://schemas.microsoft.com/office/drawing/2014/main" id="{8AB0DC21-244B-AEE6-68AE-BAFC76354975}"/>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8" name="Google Shape;979;p62">
              <a:extLst>
                <a:ext uri="{FF2B5EF4-FFF2-40B4-BE49-F238E27FC236}">
                  <a16:creationId xmlns:a16="http://schemas.microsoft.com/office/drawing/2014/main" id="{E2ABC469-9DD2-6CDF-91D2-12B3CB11CD11}"/>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grpSp>
        <p:nvGrpSpPr>
          <p:cNvPr id="9" name="Group 8">
            <a:extLst>
              <a:ext uri="{FF2B5EF4-FFF2-40B4-BE49-F238E27FC236}">
                <a16:creationId xmlns:a16="http://schemas.microsoft.com/office/drawing/2014/main" id="{37A29BBC-6516-7417-D189-89F076C4B76E}"/>
              </a:ext>
              <a:ext uri="{C183D7F6-B498-43B3-948B-1728B52AA6E4}">
                <adec:decorative xmlns:adec="http://schemas.microsoft.com/office/drawing/2017/decorative" val="1"/>
              </a:ext>
            </a:extLst>
          </p:cNvPr>
          <p:cNvGrpSpPr/>
          <p:nvPr/>
        </p:nvGrpSpPr>
        <p:grpSpPr>
          <a:xfrm>
            <a:off x="8290576" y="2479268"/>
            <a:ext cx="2339105" cy="1971141"/>
            <a:chOff x="2137378" y="2772439"/>
            <a:chExt cx="2339105" cy="1971141"/>
          </a:xfrm>
        </p:grpSpPr>
        <p:pic>
          <p:nvPicPr>
            <p:cNvPr id="10" name="Google Shape;974;p62">
              <a:extLst>
                <a:ext uri="{FF2B5EF4-FFF2-40B4-BE49-F238E27FC236}">
                  <a16:creationId xmlns:a16="http://schemas.microsoft.com/office/drawing/2014/main" id="{2EACABF8-C386-50A3-EBC9-770C08157E21}"/>
                </a:ext>
                <a:ext uri="{C183D7F6-B498-43B3-948B-1728B52AA6E4}">
                  <adec:decorative xmlns:adec="http://schemas.microsoft.com/office/drawing/2017/decorative" val="1"/>
                </a:ext>
              </a:extLst>
            </p:cNvPr>
            <p:cNvPicPr preferRelativeResize="0"/>
            <p:nvPr/>
          </p:nvPicPr>
          <p:blipFill rotWithShape="1">
            <a:blip r:embed="rId4">
              <a:alphaModFix/>
            </a:blip>
            <a:srcRect/>
            <a:stretch/>
          </p:blipFill>
          <p:spPr>
            <a:xfrm>
              <a:off x="2137378" y="3659058"/>
              <a:ext cx="1084522" cy="1084522"/>
            </a:xfrm>
            <a:prstGeom prst="rect">
              <a:avLst/>
            </a:prstGeom>
            <a:noFill/>
            <a:ln>
              <a:noFill/>
            </a:ln>
          </p:spPr>
        </p:pic>
        <p:pic>
          <p:nvPicPr>
            <p:cNvPr id="11" name="Google Shape;975;p62">
              <a:extLst>
                <a:ext uri="{FF2B5EF4-FFF2-40B4-BE49-F238E27FC236}">
                  <a16:creationId xmlns:a16="http://schemas.microsoft.com/office/drawing/2014/main" id="{6DCC0571-2272-2E56-87B1-76DD9C75514A}"/>
                </a:ext>
                <a:ext uri="{C183D7F6-B498-43B3-948B-1728B52AA6E4}">
                  <adec:decorative xmlns:adec="http://schemas.microsoft.com/office/drawing/2017/decorative" val="1"/>
                </a:ext>
              </a:extLst>
            </p:cNvPr>
            <p:cNvPicPr preferRelativeResize="0"/>
            <p:nvPr/>
          </p:nvPicPr>
          <p:blipFill rotWithShape="1">
            <a:blip r:embed="rId5">
              <a:alphaModFix/>
            </a:blip>
            <a:srcRect/>
            <a:stretch/>
          </p:blipFill>
          <p:spPr>
            <a:xfrm>
              <a:off x="2679639" y="2772439"/>
              <a:ext cx="1084522" cy="1084522"/>
            </a:xfrm>
            <a:prstGeom prst="rect">
              <a:avLst/>
            </a:prstGeom>
            <a:noFill/>
            <a:ln>
              <a:noFill/>
            </a:ln>
          </p:spPr>
        </p:pic>
        <p:pic>
          <p:nvPicPr>
            <p:cNvPr id="12" name="Google Shape;979;p62">
              <a:extLst>
                <a:ext uri="{FF2B5EF4-FFF2-40B4-BE49-F238E27FC236}">
                  <a16:creationId xmlns:a16="http://schemas.microsoft.com/office/drawing/2014/main" id="{95D9B2C4-5784-0397-574B-BBD6B1F3A75F}"/>
                </a:ext>
                <a:ext uri="{C183D7F6-B498-43B3-948B-1728B52AA6E4}">
                  <adec:decorative xmlns:adec="http://schemas.microsoft.com/office/drawing/2017/decorative" val="1"/>
                </a:ext>
              </a:extLst>
            </p:cNvPr>
            <p:cNvPicPr preferRelativeResize="0"/>
            <p:nvPr/>
          </p:nvPicPr>
          <p:blipFill rotWithShape="1">
            <a:blip r:embed="rId6">
              <a:alphaModFix/>
            </a:blip>
            <a:srcRect/>
            <a:stretch/>
          </p:blipFill>
          <p:spPr>
            <a:xfrm>
              <a:off x="3391961" y="3640764"/>
              <a:ext cx="1084522" cy="1084522"/>
            </a:xfrm>
            <a:prstGeom prst="rect">
              <a:avLst/>
            </a:prstGeom>
            <a:noFill/>
            <a:ln>
              <a:noFill/>
            </a:ln>
          </p:spPr>
        </p:pic>
      </p:grpSp>
      <p:sp>
        <p:nvSpPr>
          <p:cNvPr id="3" name="Foliennummernplatzhalter 2">
            <a:extLst>
              <a:ext uri="{FF2B5EF4-FFF2-40B4-BE49-F238E27FC236}">
                <a16:creationId xmlns:a16="http://schemas.microsoft.com/office/drawing/2014/main" id="{63B818E9-516C-287A-4742-756F3455EB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Tree>
    <p:extLst>
      <p:ext uri="{BB962C8B-B14F-4D97-AF65-F5344CB8AC3E}">
        <p14:creationId xmlns:p14="http://schemas.microsoft.com/office/powerpoint/2010/main" val="3663719452"/>
      </p:ext>
    </p:extLst>
  </p:cSld>
  <p:clrMapOvr>
    <a:masterClrMapping/>
  </p:clrMapOvr>
</p:sld>
</file>

<file path=ppt/theme/theme1.xml><?xml version="1.0" encoding="utf-8"?>
<a:theme xmlns:a="http://schemas.openxmlformats.org/drawingml/2006/main" name="LNOB theme 2">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027F256131CF4FAAFC56610E4AF9BE" ma:contentTypeVersion="14" ma:contentTypeDescription="Crée un document." ma:contentTypeScope="" ma:versionID="8f8f41bda833e7327321b23de3652267">
  <xsd:schema xmlns:xsd="http://www.w3.org/2001/XMLSchema" xmlns:xs="http://www.w3.org/2001/XMLSchema" xmlns:p="http://schemas.microsoft.com/office/2006/metadata/properties" xmlns:ns2="7614c6a4-2a2e-4fc5-9bd1-025b5ca57be8" xmlns:ns3="a5aa4242-87fb-4916-829f-9464053e2bcc" targetNamespace="http://schemas.microsoft.com/office/2006/metadata/properties" ma:root="true" ma:fieldsID="2fcaa14946e7a500860c2e4cdb36516b" ns2:_="" ns3:_="">
    <xsd:import namespace="7614c6a4-2a2e-4fc5-9bd1-025b5ca57be8"/>
    <xsd:import namespace="a5aa4242-87fb-4916-829f-9464053e2bcc"/>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14c6a4-2a2e-4fc5-9bd1-025b5ca57be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Balises d’images" ma:readOnly="false" ma:fieldId="{5cf76f15-5ced-4ddc-b409-7134ff3c332f}" ma:taxonomyMulti="true" ma:sspId="b33cbdf1-b93e-4832-9ceb-89eec9b1d9a7"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element name="MediaServiceBillingMetadata" ma:index="21"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5aa4242-87fb-4916-829f-9464053e2bcc"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a8fe506-4d68-48c8-8426-001a6398cdcc}" ma:internalName="TaxCatchAll" ma:showField="CatchAllData" ma:web="a5aa4242-87fb-4916-829f-9464053e2b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614c6a4-2a2e-4fc5-9bd1-025b5ca57be8">
      <Terms xmlns="http://schemas.microsoft.com/office/infopath/2007/PartnerControls"/>
    </lcf76f155ced4ddcb4097134ff3c332f>
    <TaxCatchAll xmlns="a5aa4242-87fb-4916-829f-9464053e2bc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79EA873-838D-49C7-93AB-41B0693DD488}">
  <ds:schemaRefs>
    <ds:schemaRef ds:uri="7614c6a4-2a2e-4fc5-9bd1-025b5ca57be8"/>
    <ds:schemaRef ds:uri="a5aa4242-87fb-4916-829f-9464053e2bc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C5838BB-BE83-413D-8FD4-C85306A49A03}">
  <ds:schemaRefs>
    <ds:schemaRef ds:uri="http://purl.org/dc/terms/"/>
    <ds:schemaRef ds:uri="http://schemas.microsoft.com/office/2006/documentManagement/types"/>
    <ds:schemaRef ds:uri="7614c6a4-2a2e-4fc5-9bd1-025b5ca57be8"/>
    <ds:schemaRef ds:uri="http://purl.org/dc/dcmitype/"/>
    <ds:schemaRef ds:uri="a5aa4242-87fb-4916-829f-9464053e2bcc"/>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1607B571-FBF5-40F8-BD1A-29A4B60DD99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17888</Words>
  <Application>Microsoft Office PowerPoint</Application>
  <PresentationFormat>Widescreen</PresentationFormat>
  <Paragraphs>1656</Paragraphs>
  <Slides>69</Slides>
  <Notes>67</Notes>
  <HiddenSlides>3</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69</vt:i4>
      </vt:variant>
    </vt:vector>
  </HeadingPairs>
  <TitlesOfParts>
    <vt:vector size="75" baseType="lpstr">
      <vt:lpstr>Noto Sans Symbols</vt:lpstr>
      <vt:lpstr>Roboto</vt:lpstr>
      <vt:lpstr>Calibri</vt:lpstr>
      <vt:lpstr>Arial</vt:lpstr>
      <vt:lpstr>Times New Roman</vt:lpstr>
      <vt:lpstr>LNOB theme 2</vt:lpstr>
      <vt:lpstr>Introduction to Disability-Inclusive Food Security in Humanitarian Action</vt:lpstr>
      <vt:lpstr>Introduction &amp; Welcome</vt:lpstr>
      <vt:lpstr>In collaboration with:</vt:lpstr>
      <vt:lpstr>Phase 4 –  Leave No One Behind!</vt:lpstr>
      <vt:lpstr>Phase 4 - LNOB Project Results:</vt:lpstr>
      <vt:lpstr>Training Modules:</vt:lpstr>
      <vt:lpstr>Feedback and Complaints</vt:lpstr>
      <vt:lpstr>How do we want to work together?</vt:lpstr>
      <vt:lpstr>And now we would like to get to know you!</vt:lpstr>
      <vt:lpstr>Module 4 Accessibility, Universal Design  and Reasonable Accommodation</vt:lpstr>
      <vt:lpstr>Module 4: Learning Objectives</vt:lpstr>
      <vt:lpstr>Understanding the Concept of Disability</vt:lpstr>
      <vt:lpstr>The Rights Based Understanding</vt:lpstr>
      <vt:lpstr>Accessibility in service delivery, infrastructure and communication</vt:lpstr>
      <vt:lpstr>Why are these concepts crucial to delivering a humanitarian response?</vt:lpstr>
      <vt:lpstr>How do we remove or minimize barriers?</vt:lpstr>
      <vt:lpstr>Accessibility</vt:lpstr>
      <vt:lpstr>Barriers and Enablers within the  Humanitarian Context</vt:lpstr>
      <vt:lpstr>Key Accessibility Concerns in Humanitarian Food Security</vt:lpstr>
      <vt:lpstr>R.E.C.U. Accessibility Framework</vt:lpstr>
      <vt:lpstr>Applying R.E.C.U. Accessibility Framework  to Food Security</vt:lpstr>
      <vt:lpstr>How to identify accessibility barriers and enablers</vt:lpstr>
      <vt:lpstr>Accessibility and Safety Audits</vt:lpstr>
      <vt:lpstr>Accessibility Audits at Food Distribution Points</vt:lpstr>
      <vt:lpstr>The RECU Framework Across the Distribution Cycle</vt:lpstr>
      <vt:lpstr>Mandatory Principle in Accessibility Audit: Meaningful Participation</vt:lpstr>
      <vt:lpstr>Group Exercise: Accessibility in Food Security Applying the R.E.C.U. Framework</vt:lpstr>
      <vt:lpstr>Coffee break.</vt:lpstr>
      <vt:lpstr>Phase 1 - Pre-Distribution (Point Not in Use)</vt:lpstr>
      <vt:lpstr>1. Physical Location of Food Distribution Point (Geographical Accessibility)</vt:lpstr>
      <vt:lpstr>2. Communication Accessibility (Receiving Distribution Information)</vt:lpstr>
      <vt:lpstr>3.Transportation &amp; Mobility Options</vt:lpstr>
      <vt:lpstr>4. Walking Distance &amp; Travel Burden</vt:lpstr>
      <vt:lpstr>5. Wayfinding &amp; Orientation</vt:lpstr>
      <vt:lpstr>Phase 2 – During distribution point is in use</vt:lpstr>
      <vt:lpstr>1. Physical Entry &amp; Structural Access</vt:lpstr>
      <vt:lpstr>2. Internal Circulation &amp; Waiting Areas </vt:lpstr>
      <vt:lpstr>3. Orientation, Registration &amp; Verification Process </vt:lpstr>
      <vt:lpstr>4. Distribution Point Accessibility </vt:lpstr>
      <vt:lpstr>5. Accessible WASH &amp; Support Services</vt:lpstr>
      <vt:lpstr>6. Signage &amp; Wayfinding Inside the Compound </vt:lpstr>
      <vt:lpstr>Phase 3 - After Distributions</vt:lpstr>
      <vt:lpstr>1. Post-Distribution Transportation Support</vt:lpstr>
      <vt:lpstr>2. Financial &amp; Hidden Cost Burden</vt:lpstr>
      <vt:lpstr>3. Packaging &amp; Handling Accessibility</vt:lpstr>
      <vt:lpstr>4. Household‑Level Usability</vt:lpstr>
      <vt:lpstr>5. Post‑Distribution Feedback Mechanism</vt:lpstr>
      <vt:lpstr>Phase 4 - Validation</vt:lpstr>
      <vt:lpstr>Coffee break</vt:lpstr>
      <vt:lpstr>Universal Design</vt:lpstr>
      <vt:lpstr>Designs</vt:lpstr>
      <vt:lpstr>Principles of Universal Design</vt:lpstr>
      <vt:lpstr>Reasonable Accommodation</vt:lpstr>
      <vt:lpstr>Accessibility vs. Reasonable Accommodation</vt:lpstr>
      <vt:lpstr>Addressing Barriers &amp; Misconceptions</vt:lpstr>
      <vt:lpstr>Examples of Reasonable Accommodation &amp; Universal Design</vt:lpstr>
      <vt:lpstr>How to Identify Reasonable Accommodation Requirements</vt:lpstr>
      <vt:lpstr>What is “Reasonable” vs. “Undue Burden”?</vt:lpstr>
      <vt:lpstr>Budgeting for Accessibility, Reasonable Accommodation and Universal Design in  Food Security &amp; Nutrition Programmes</vt:lpstr>
      <vt:lpstr>Inclusive Budgeting</vt:lpstr>
      <vt:lpstr>Inclusive Budgeting for Accessibility</vt:lpstr>
      <vt:lpstr>Group Exercise:  From Barriers to Solutions to Budget</vt:lpstr>
      <vt:lpstr>Accessibility in Action</vt:lpstr>
      <vt:lpstr>IASC recommendations on Accessibility </vt:lpstr>
      <vt:lpstr>Key Learning</vt:lpstr>
      <vt:lpstr>Training Modules:</vt:lpstr>
      <vt:lpstr>Any questions?</vt:lpstr>
      <vt:lpstr>Additional Resources:</vt:lpstr>
      <vt:lpstr>Last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 FS_Module 4_Accessibility Universal Design and Reasonable Accommodation</dc:title>
  <dc:creator>Phase 4 LNOB - Handicap International</dc:creator>
  <cp:lastModifiedBy>Haakon SPRIEWALD</cp:lastModifiedBy>
  <cp:revision>1</cp:revision>
  <dcterms:modified xsi:type="dcterms:W3CDTF">2026-08-11T12:28:36Z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0x01010010027F256131CF4FAAFC56610E4AF9BE</vt:lpwstr>
  </property>
  <property fmtid="{D5CDD505-2E9C-101B-9397-08002B2CF9AE}" pid="3" name="MediaServiceImageTags">
    <vt:lpwstr/>
  </property>
</Properties>
</file>