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94" r:id="rId4"/>
  </p:sldMasterIdLst>
  <p:notesMasterIdLst>
    <p:notesMasterId r:id="rId32"/>
  </p:notesMasterIdLst>
  <p:sldIdLst>
    <p:sldId id="303" r:id="rId5"/>
    <p:sldId id="331" r:id="rId6"/>
    <p:sldId id="332" r:id="rId7"/>
    <p:sldId id="333" r:id="rId8"/>
    <p:sldId id="334" r:id="rId9"/>
    <p:sldId id="335" r:id="rId10"/>
    <p:sldId id="367" r:id="rId11"/>
    <p:sldId id="337" r:id="rId12"/>
    <p:sldId id="368" r:id="rId13"/>
    <p:sldId id="336" r:id="rId14"/>
    <p:sldId id="359" r:id="rId15"/>
    <p:sldId id="369" r:id="rId16"/>
    <p:sldId id="370" r:id="rId17"/>
    <p:sldId id="371" r:id="rId18"/>
    <p:sldId id="372" r:id="rId19"/>
    <p:sldId id="373" r:id="rId20"/>
    <p:sldId id="374" r:id="rId21"/>
    <p:sldId id="375" r:id="rId22"/>
    <p:sldId id="376" r:id="rId23"/>
    <p:sldId id="342" r:id="rId24"/>
    <p:sldId id="377" r:id="rId25"/>
    <p:sldId id="347" r:id="rId26"/>
    <p:sldId id="365" r:id="rId27"/>
    <p:sldId id="320" r:id="rId28"/>
    <p:sldId id="318" r:id="rId29"/>
    <p:sldId id="322" r:id="rId30"/>
    <p:sldId id="323" r:id="rId3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 slide." id="{D08F5FE9-0975-4DB3-9EFD-683771264008}">
          <p14:sldIdLst>
            <p14:sldId id="303"/>
          </p14:sldIdLst>
        </p14:section>
        <p14:section name="Introduction &amp; Welcome" id="{70E243F6-8510-486F-B245-EF2C32FCA941}">
          <p14:sldIdLst>
            <p14:sldId id="331"/>
            <p14:sldId id="332"/>
            <p14:sldId id="333"/>
            <p14:sldId id="334"/>
            <p14:sldId id="335"/>
            <p14:sldId id="367"/>
            <p14:sldId id="337"/>
            <p14:sldId id="368"/>
          </p14:sldIdLst>
        </p14:section>
        <p14:section name="Introducing iAAP" id="{6752A224-F7D3-47F7-AE50-5CBA4412F228}">
          <p14:sldIdLst>
            <p14:sldId id="336"/>
            <p14:sldId id="359"/>
            <p14:sldId id="369"/>
            <p14:sldId id="370"/>
            <p14:sldId id="371"/>
            <p14:sldId id="372"/>
            <p14:sldId id="373"/>
            <p14:sldId id="374"/>
            <p14:sldId id="375"/>
            <p14:sldId id="376"/>
            <p14:sldId id="342"/>
            <p14:sldId id="377"/>
            <p14:sldId id="347"/>
          </p14:sldIdLst>
        </p14:section>
        <p14:section name="Key Learning" id="{8AA0975B-66D7-42A8-94BA-709229E7CAAF}">
          <p14:sldIdLst>
            <p14:sldId id="365"/>
          </p14:sldIdLst>
        </p14:section>
        <p14:section name="Feedback &amp; Key Learnings" id="{47F880F7-C1C9-42EA-805F-D915728FFC34}">
          <p14:sldIdLst>
            <p14:sldId id="320"/>
          </p14:sldIdLst>
        </p14:section>
        <p14:section name="Questions" id="{A43BC6AF-49EF-4E32-9C5A-3EA73FF953E5}">
          <p14:sldIdLst>
            <p14:sldId id="318"/>
          </p14:sldIdLst>
        </p14:section>
        <p14:section name="Additional Resources and End" id="{F454CC6E-A270-4905-AFB0-D252C2D2FD10}">
          <p14:sldIdLst>
            <p14:sldId id="322"/>
            <p14:sldId id="32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77C8"/>
    <a:srgbClr val="0070C0"/>
    <a:srgbClr val="0077C9"/>
    <a:srgbClr val="FFFFFF"/>
    <a:srgbClr val="9CC2E5"/>
    <a:srgbClr val="002C43"/>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E7337F-67EA-4057-824A-DEAE4A5BEDC3}" v="772" dt="2026-08-11T17:04:59.4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akon SPRIEWALD" userId="b8d286e1-ef59-47c6-81e6-48baef0a6f1e" providerId="ADAL" clId="{2956CB46-70BE-48FE-ACFA-44E797778CE3}"/>
    <pc:docChg chg="undo custSel addSld delSld modSld sldOrd delSection modSection">
      <pc:chgData name="Haakon SPRIEWALD" userId="b8d286e1-ef59-47c6-81e6-48baef0a6f1e" providerId="ADAL" clId="{2956CB46-70BE-48FE-ACFA-44E797778CE3}" dt="2026-08-11T17:04:59.446" v="904" actId="948"/>
      <pc:docMkLst>
        <pc:docMk/>
      </pc:docMkLst>
      <pc:sldChg chg="addSp delSp modSp add del mod modClrScheme chgLayout">
        <pc:chgData name="Haakon SPRIEWALD" userId="b8d286e1-ef59-47c6-81e6-48baef0a6f1e" providerId="ADAL" clId="{2956CB46-70BE-48FE-ACFA-44E797778CE3}" dt="2026-08-11T16:53:06.085" v="752" actId="47"/>
        <pc:sldMkLst>
          <pc:docMk/>
          <pc:sldMk cId="0" sldId="293"/>
        </pc:sldMkLst>
        <pc:spChg chg="add del mod ord">
          <ac:chgData name="Haakon SPRIEWALD" userId="b8d286e1-ef59-47c6-81e6-48baef0a6f1e" providerId="ADAL" clId="{2956CB46-70BE-48FE-ACFA-44E797778CE3}" dt="2026-08-11T15:53:42.984" v="162" actId="478"/>
          <ac:spMkLst>
            <pc:docMk/>
            <pc:sldMk cId="0" sldId="293"/>
            <ac:spMk id="2" creationId="{0F07F814-F36E-984A-24A2-88B69C61FD09}"/>
          </ac:spMkLst>
        </pc:spChg>
        <pc:spChg chg="mod ord">
          <ac:chgData name="Haakon SPRIEWALD" userId="b8d286e1-ef59-47c6-81e6-48baef0a6f1e" providerId="ADAL" clId="{2956CB46-70BE-48FE-ACFA-44E797778CE3}" dt="2026-08-11T15:53:48.673" v="164" actId="1076"/>
          <ac:spMkLst>
            <pc:docMk/>
            <pc:sldMk cId="0" sldId="293"/>
            <ac:spMk id="3" creationId="{4AAA9157-EA5E-DC91-13AC-63BB501A6B95}"/>
          </ac:spMkLst>
        </pc:spChg>
        <pc:spChg chg="mod ord">
          <ac:chgData name="Haakon SPRIEWALD" userId="b8d286e1-ef59-47c6-81e6-48baef0a6f1e" providerId="ADAL" clId="{2956CB46-70BE-48FE-ACFA-44E797778CE3}" dt="2026-08-11T15:53:53.164" v="166" actId="13244"/>
          <ac:spMkLst>
            <pc:docMk/>
            <pc:sldMk cId="0" sldId="293"/>
            <ac:spMk id="8" creationId="{DF43F412-31FD-7AB6-DBC4-9B1A4A3B6D15}"/>
          </ac:spMkLst>
        </pc:spChg>
        <pc:picChg chg="mod">
          <ac:chgData name="Haakon SPRIEWALD" userId="b8d286e1-ef59-47c6-81e6-48baef0a6f1e" providerId="ADAL" clId="{2956CB46-70BE-48FE-ACFA-44E797778CE3}" dt="2026-08-11T15:53:50.579" v="165" actId="1076"/>
          <ac:picMkLst>
            <pc:docMk/>
            <pc:sldMk cId="0" sldId="293"/>
            <ac:picMk id="7" creationId="{907A23B5-EE44-786C-9CED-0A67A1AB8A9E}"/>
          </ac:picMkLst>
        </pc:picChg>
      </pc:sldChg>
      <pc:sldChg chg="modNotesTx">
        <pc:chgData name="Haakon SPRIEWALD" userId="b8d286e1-ef59-47c6-81e6-48baef0a6f1e" providerId="ADAL" clId="{2956CB46-70BE-48FE-ACFA-44E797778CE3}" dt="2026-08-11T16:57:29.118" v="775" actId="20577"/>
        <pc:sldMkLst>
          <pc:docMk/>
          <pc:sldMk cId="361229888" sldId="320"/>
        </pc:sldMkLst>
      </pc:sldChg>
      <pc:sldChg chg="modSp mod modNotesTx">
        <pc:chgData name="Haakon SPRIEWALD" userId="b8d286e1-ef59-47c6-81e6-48baef0a6f1e" providerId="ADAL" clId="{2956CB46-70BE-48FE-ACFA-44E797778CE3}" dt="2026-08-11T17:04:59.446" v="904" actId="948"/>
        <pc:sldMkLst>
          <pc:docMk/>
          <pc:sldMk cId="2627569457" sldId="322"/>
        </pc:sldMkLst>
        <pc:spChg chg="mod">
          <ac:chgData name="Haakon SPRIEWALD" userId="b8d286e1-ef59-47c6-81e6-48baef0a6f1e" providerId="ADAL" clId="{2956CB46-70BE-48FE-ACFA-44E797778CE3}" dt="2026-08-11T17:04:59.446" v="904" actId="948"/>
          <ac:spMkLst>
            <pc:docMk/>
            <pc:sldMk cId="2627569457" sldId="322"/>
            <ac:spMk id="3" creationId="{5E7D0F4E-73C1-A2A4-8CC5-F35E75A8D9FE}"/>
          </ac:spMkLst>
        </pc:spChg>
      </pc:sldChg>
      <pc:sldChg chg="modSp mod">
        <pc:chgData name="Haakon SPRIEWALD" userId="b8d286e1-ef59-47c6-81e6-48baef0a6f1e" providerId="ADAL" clId="{2956CB46-70BE-48FE-ACFA-44E797778CE3}" dt="2026-08-11T16:53:55.634" v="759" actId="20577"/>
        <pc:sldMkLst>
          <pc:docMk/>
          <pc:sldMk cId="1792074302" sldId="336"/>
        </pc:sldMkLst>
        <pc:spChg chg="mod">
          <ac:chgData name="Haakon SPRIEWALD" userId="b8d286e1-ef59-47c6-81e6-48baef0a6f1e" providerId="ADAL" clId="{2956CB46-70BE-48FE-ACFA-44E797778CE3}" dt="2026-08-11T16:53:55.634" v="759" actId="20577"/>
          <ac:spMkLst>
            <pc:docMk/>
            <pc:sldMk cId="1792074302" sldId="336"/>
            <ac:spMk id="2" creationId="{284A8941-2118-97A3-5AB6-2F96B99E4E22}"/>
          </ac:spMkLst>
        </pc:spChg>
        <pc:spChg chg="mod">
          <ac:chgData name="Haakon SPRIEWALD" userId="b8d286e1-ef59-47c6-81e6-48baef0a6f1e" providerId="ADAL" clId="{2956CB46-70BE-48FE-ACFA-44E797778CE3}" dt="2026-08-11T16:02:27.082" v="186"/>
          <ac:spMkLst>
            <pc:docMk/>
            <pc:sldMk cId="1792074302" sldId="336"/>
            <ac:spMk id="5" creationId="{C6EFD611-78CD-B1A5-6C1D-E896B5656E8B}"/>
          </ac:spMkLst>
        </pc:spChg>
      </pc:sldChg>
      <pc:sldChg chg="del">
        <pc:chgData name="Haakon SPRIEWALD" userId="b8d286e1-ef59-47c6-81e6-48baef0a6f1e" providerId="ADAL" clId="{2956CB46-70BE-48FE-ACFA-44E797778CE3}" dt="2026-08-11T15:45:03.691" v="26" actId="47"/>
        <pc:sldMkLst>
          <pc:docMk/>
          <pc:sldMk cId="1255527200" sldId="337"/>
        </pc:sldMkLst>
      </pc:sldChg>
      <pc:sldChg chg="add">
        <pc:chgData name="Haakon SPRIEWALD" userId="b8d286e1-ef59-47c6-81e6-48baef0a6f1e" providerId="ADAL" clId="{2956CB46-70BE-48FE-ACFA-44E797778CE3}" dt="2026-08-11T15:59:37.871" v="169"/>
        <pc:sldMkLst>
          <pc:docMk/>
          <pc:sldMk cId="2415496477" sldId="337"/>
        </pc:sldMkLst>
      </pc:sldChg>
      <pc:sldChg chg="modSp del mod">
        <pc:chgData name="Haakon SPRIEWALD" userId="b8d286e1-ef59-47c6-81e6-48baef0a6f1e" providerId="ADAL" clId="{2956CB46-70BE-48FE-ACFA-44E797778CE3}" dt="2026-08-11T16:53:06.085" v="752" actId="47"/>
        <pc:sldMkLst>
          <pc:docMk/>
          <pc:sldMk cId="1451130793" sldId="338"/>
        </pc:sldMkLst>
        <pc:spChg chg="mod">
          <ac:chgData name="Haakon SPRIEWALD" userId="b8d286e1-ef59-47c6-81e6-48baef0a6f1e" providerId="ADAL" clId="{2956CB46-70BE-48FE-ACFA-44E797778CE3}" dt="2026-08-11T15:46:10.774" v="58" actId="1076"/>
          <ac:spMkLst>
            <pc:docMk/>
            <pc:sldMk cId="1451130793" sldId="338"/>
            <ac:spMk id="3" creationId="{08081586-4B36-3DBC-EC24-020EC5217138}"/>
          </ac:spMkLst>
        </pc:spChg>
        <pc:spChg chg="mod">
          <ac:chgData name="Haakon SPRIEWALD" userId="b8d286e1-ef59-47c6-81e6-48baef0a6f1e" providerId="ADAL" clId="{2956CB46-70BE-48FE-ACFA-44E797778CE3}" dt="2026-08-11T15:46:03.343" v="57" actId="1035"/>
          <ac:spMkLst>
            <pc:docMk/>
            <pc:sldMk cId="1451130793" sldId="338"/>
            <ac:spMk id="8" creationId="{B4F2828D-0514-15BC-EF2C-200A091CABDC}"/>
          </ac:spMkLst>
        </pc:spChg>
        <pc:spChg chg="mod">
          <ac:chgData name="Haakon SPRIEWALD" userId="b8d286e1-ef59-47c6-81e6-48baef0a6f1e" providerId="ADAL" clId="{2956CB46-70BE-48FE-ACFA-44E797778CE3}" dt="2026-08-11T15:46:03.343" v="57" actId="1035"/>
          <ac:spMkLst>
            <pc:docMk/>
            <pc:sldMk cId="1451130793" sldId="338"/>
            <ac:spMk id="12" creationId="{762068B7-3886-498B-C7E9-A817A03F7024}"/>
          </ac:spMkLst>
        </pc:spChg>
        <pc:spChg chg="mod">
          <ac:chgData name="Haakon SPRIEWALD" userId="b8d286e1-ef59-47c6-81e6-48baef0a6f1e" providerId="ADAL" clId="{2956CB46-70BE-48FE-ACFA-44E797778CE3}" dt="2026-08-11T15:46:03.343" v="57" actId="1035"/>
          <ac:spMkLst>
            <pc:docMk/>
            <pc:sldMk cId="1451130793" sldId="338"/>
            <ac:spMk id="14" creationId="{79EE3E72-4712-723A-70F6-D23F5FDF8B3D}"/>
          </ac:spMkLst>
        </pc:spChg>
        <pc:spChg chg="mod">
          <ac:chgData name="Haakon SPRIEWALD" userId="b8d286e1-ef59-47c6-81e6-48baef0a6f1e" providerId="ADAL" clId="{2956CB46-70BE-48FE-ACFA-44E797778CE3}" dt="2026-08-11T15:46:03.343" v="57" actId="1035"/>
          <ac:spMkLst>
            <pc:docMk/>
            <pc:sldMk cId="1451130793" sldId="338"/>
            <ac:spMk id="15" creationId="{44209BA9-1FA8-E548-E314-A303A1B882AE}"/>
          </ac:spMkLst>
        </pc:spChg>
        <pc:spChg chg="mod">
          <ac:chgData name="Haakon SPRIEWALD" userId="b8d286e1-ef59-47c6-81e6-48baef0a6f1e" providerId="ADAL" clId="{2956CB46-70BE-48FE-ACFA-44E797778CE3}" dt="2026-08-11T15:46:03.343" v="57" actId="1035"/>
          <ac:spMkLst>
            <pc:docMk/>
            <pc:sldMk cId="1451130793" sldId="338"/>
            <ac:spMk id="17" creationId="{6E0C5226-96D3-7CD3-F8C6-D42F79060DBA}"/>
          </ac:spMkLst>
        </pc:spChg>
        <pc:spChg chg="mod">
          <ac:chgData name="Haakon SPRIEWALD" userId="b8d286e1-ef59-47c6-81e6-48baef0a6f1e" providerId="ADAL" clId="{2956CB46-70BE-48FE-ACFA-44E797778CE3}" dt="2026-08-11T15:46:03.343" v="57" actId="1035"/>
          <ac:spMkLst>
            <pc:docMk/>
            <pc:sldMk cId="1451130793" sldId="338"/>
            <ac:spMk id="19" creationId="{43EA676F-002F-4DD4-E137-8806EF6077AF}"/>
          </ac:spMkLst>
        </pc:spChg>
        <pc:spChg chg="mod">
          <ac:chgData name="Haakon SPRIEWALD" userId="b8d286e1-ef59-47c6-81e6-48baef0a6f1e" providerId="ADAL" clId="{2956CB46-70BE-48FE-ACFA-44E797778CE3}" dt="2026-08-11T15:46:03.343" v="57" actId="1035"/>
          <ac:spMkLst>
            <pc:docMk/>
            <pc:sldMk cId="1451130793" sldId="338"/>
            <ac:spMk id="21" creationId="{C1CB2E4A-0BEA-0C77-0F57-C1657D32275A}"/>
          </ac:spMkLst>
        </pc:spChg>
        <pc:spChg chg="mod">
          <ac:chgData name="Haakon SPRIEWALD" userId="b8d286e1-ef59-47c6-81e6-48baef0a6f1e" providerId="ADAL" clId="{2956CB46-70BE-48FE-ACFA-44E797778CE3}" dt="2026-08-11T15:46:03.343" v="57" actId="1035"/>
          <ac:spMkLst>
            <pc:docMk/>
            <pc:sldMk cId="1451130793" sldId="338"/>
            <ac:spMk id="23" creationId="{774BB7CE-CCEC-6F38-5B76-03F19959028B}"/>
          </ac:spMkLst>
        </pc:spChg>
        <pc:spChg chg="mod">
          <ac:chgData name="Haakon SPRIEWALD" userId="b8d286e1-ef59-47c6-81e6-48baef0a6f1e" providerId="ADAL" clId="{2956CB46-70BE-48FE-ACFA-44E797778CE3}" dt="2026-08-11T15:46:03.343" v="57" actId="1035"/>
          <ac:spMkLst>
            <pc:docMk/>
            <pc:sldMk cId="1451130793" sldId="338"/>
            <ac:spMk id="25" creationId="{8BEE3CFF-231E-F657-B197-C9FC9D2BB570}"/>
          </ac:spMkLst>
        </pc:spChg>
      </pc:sldChg>
      <pc:sldChg chg="modSp del mod">
        <pc:chgData name="Haakon SPRIEWALD" userId="b8d286e1-ef59-47c6-81e6-48baef0a6f1e" providerId="ADAL" clId="{2956CB46-70BE-48FE-ACFA-44E797778CE3}" dt="2026-08-11T16:53:06.085" v="752" actId="47"/>
        <pc:sldMkLst>
          <pc:docMk/>
          <pc:sldMk cId="1829009358" sldId="339"/>
        </pc:sldMkLst>
        <pc:spChg chg="mod">
          <ac:chgData name="Haakon SPRIEWALD" userId="b8d286e1-ef59-47c6-81e6-48baef0a6f1e" providerId="ADAL" clId="{2956CB46-70BE-48FE-ACFA-44E797778CE3}" dt="2026-08-11T15:46:33.293" v="79" actId="20577"/>
          <ac:spMkLst>
            <pc:docMk/>
            <pc:sldMk cId="1829009358" sldId="339"/>
            <ac:spMk id="2" creationId="{14CB5052-58BC-C728-D159-33DBC0588188}"/>
          </ac:spMkLst>
        </pc:spChg>
        <pc:spChg chg="mod">
          <ac:chgData name="Haakon SPRIEWALD" userId="b8d286e1-ef59-47c6-81e6-48baef0a6f1e" providerId="ADAL" clId="{2956CB46-70BE-48FE-ACFA-44E797778CE3}" dt="2026-08-11T15:46:25.709" v="75" actId="1035"/>
          <ac:spMkLst>
            <pc:docMk/>
            <pc:sldMk cId="1829009358" sldId="339"/>
            <ac:spMk id="6" creationId="{2510F5E9-CD94-9A42-AEE7-847E77E37CEE}"/>
          </ac:spMkLst>
        </pc:spChg>
        <pc:spChg chg="mod">
          <ac:chgData name="Haakon SPRIEWALD" userId="b8d286e1-ef59-47c6-81e6-48baef0a6f1e" providerId="ADAL" clId="{2956CB46-70BE-48FE-ACFA-44E797778CE3}" dt="2026-08-11T15:46:25.709" v="75" actId="1035"/>
          <ac:spMkLst>
            <pc:docMk/>
            <pc:sldMk cId="1829009358" sldId="339"/>
            <ac:spMk id="8" creationId="{3695FF13-C394-36E2-979F-D570091A2A9C}"/>
          </ac:spMkLst>
        </pc:spChg>
        <pc:spChg chg="mod">
          <ac:chgData name="Haakon SPRIEWALD" userId="b8d286e1-ef59-47c6-81e6-48baef0a6f1e" providerId="ADAL" clId="{2956CB46-70BE-48FE-ACFA-44E797778CE3}" dt="2026-08-11T15:46:25.709" v="75" actId="1035"/>
          <ac:spMkLst>
            <pc:docMk/>
            <pc:sldMk cId="1829009358" sldId="339"/>
            <ac:spMk id="10" creationId="{73419B8B-484E-60B2-141B-319DD184771A}"/>
          </ac:spMkLst>
        </pc:spChg>
        <pc:spChg chg="mod">
          <ac:chgData name="Haakon SPRIEWALD" userId="b8d286e1-ef59-47c6-81e6-48baef0a6f1e" providerId="ADAL" clId="{2956CB46-70BE-48FE-ACFA-44E797778CE3}" dt="2026-08-11T15:46:25.709" v="75" actId="1035"/>
          <ac:spMkLst>
            <pc:docMk/>
            <pc:sldMk cId="1829009358" sldId="339"/>
            <ac:spMk id="12" creationId="{7BEA3216-10EE-07EA-2B05-FAD7AC907710}"/>
          </ac:spMkLst>
        </pc:spChg>
      </pc:sldChg>
      <pc:sldChg chg="del">
        <pc:chgData name="Haakon SPRIEWALD" userId="b8d286e1-ef59-47c6-81e6-48baef0a6f1e" providerId="ADAL" clId="{2956CB46-70BE-48FE-ACFA-44E797778CE3}" dt="2026-08-11T16:53:06.085" v="752" actId="47"/>
        <pc:sldMkLst>
          <pc:docMk/>
          <pc:sldMk cId="1745722513" sldId="340"/>
        </pc:sldMkLst>
      </pc:sldChg>
      <pc:sldChg chg="modSp del mod">
        <pc:chgData name="Haakon SPRIEWALD" userId="b8d286e1-ef59-47c6-81e6-48baef0a6f1e" providerId="ADAL" clId="{2956CB46-70BE-48FE-ACFA-44E797778CE3}" dt="2026-08-11T16:53:06.085" v="752" actId="47"/>
        <pc:sldMkLst>
          <pc:docMk/>
          <pc:sldMk cId="3328332133" sldId="341"/>
        </pc:sldMkLst>
        <pc:spChg chg="mod">
          <ac:chgData name="Haakon SPRIEWALD" userId="b8d286e1-ef59-47c6-81e6-48baef0a6f1e" providerId="ADAL" clId="{2956CB46-70BE-48FE-ACFA-44E797778CE3}" dt="2026-08-11T15:47:15.118" v="86" actId="1076"/>
          <ac:spMkLst>
            <pc:docMk/>
            <pc:sldMk cId="3328332133" sldId="341"/>
            <ac:spMk id="5" creationId="{BB1FAD54-592F-30D3-7F70-10DCF65EB94B}"/>
          </ac:spMkLst>
        </pc:spChg>
        <pc:spChg chg="mod">
          <ac:chgData name="Haakon SPRIEWALD" userId="b8d286e1-ef59-47c6-81e6-48baef0a6f1e" providerId="ADAL" clId="{2956CB46-70BE-48FE-ACFA-44E797778CE3}" dt="2026-08-11T15:47:25.432" v="88" actId="14100"/>
          <ac:spMkLst>
            <pc:docMk/>
            <pc:sldMk cId="3328332133" sldId="341"/>
            <ac:spMk id="6" creationId="{D25F4FB9-204A-CE92-52F7-68A5640EF468}"/>
          </ac:spMkLst>
        </pc:spChg>
      </pc:sldChg>
      <pc:sldChg chg="addSp delSp modSp mod ord modNotesTx">
        <pc:chgData name="Haakon SPRIEWALD" userId="b8d286e1-ef59-47c6-81e6-48baef0a6f1e" providerId="ADAL" clId="{2956CB46-70BE-48FE-ACFA-44E797778CE3}" dt="2026-08-11T16:52:06.508" v="748" actId="20577"/>
        <pc:sldMkLst>
          <pc:docMk/>
          <pc:sldMk cId="2759449031" sldId="342"/>
        </pc:sldMkLst>
        <pc:spChg chg="mod">
          <ac:chgData name="Haakon SPRIEWALD" userId="b8d286e1-ef59-47c6-81e6-48baef0a6f1e" providerId="ADAL" clId="{2956CB46-70BE-48FE-ACFA-44E797778CE3}" dt="2026-08-11T16:42:08.970" v="591" actId="1076"/>
          <ac:spMkLst>
            <pc:docMk/>
            <pc:sldMk cId="2759449031" sldId="342"/>
            <ac:spMk id="2" creationId="{4AC1BBA3-F4E4-F7CA-6A29-B58B76DA5F09}"/>
          </ac:spMkLst>
        </pc:spChg>
        <pc:spChg chg="add mod">
          <ac:chgData name="Haakon SPRIEWALD" userId="b8d286e1-ef59-47c6-81e6-48baef0a6f1e" providerId="ADAL" clId="{2956CB46-70BE-48FE-ACFA-44E797778CE3}" dt="2026-08-11T16:43:02.791" v="601" actId="948"/>
          <ac:spMkLst>
            <pc:docMk/>
            <pc:sldMk cId="2759449031" sldId="342"/>
            <ac:spMk id="3" creationId="{09143D03-14E8-BD61-9DD7-81684570680C}"/>
          </ac:spMkLst>
        </pc:spChg>
        <pc:spChg chg="ord">
          <ac:chgData name="Haakon SPRIEWALD" userId="b8d286e1-ef59-47c6-81e6-48baef0a6f1e" providerId="ADAL" clId="{2956CB46-70BE-48FE-ACFA-44E797778CE3}" dt="2026-08-11T16:45:26.129" v="635" actId="13244"/>
          <ac:spMkLst>
            <pc:docMk/>
            <pc:sldMk cId="2759449031" sldId="342"/>
            <ac:spMk id="4" creationId="{D8CB0AB7-E871-ADA5-84B6-98BF1ED60D90}"/>
          </ac:spMkLst>
        </pc:spChg>
        <pc:spChg chg="add mod">
          <ac:chgData name="Haakon SPRIEWALD" userId="b8d286e1-ef59-47c6-81e6-48baef0a6f1e" providerId="ADAL" clId="{2956CB46-70BE-48FE-ACFA-44E797778CE3}" dt="2026-08-11T16:43:45.783" v="611" actId="403"/>
          <ac:spMkLst>
            <pc:docMk/>
            <pc:sldMk cId="2759449031" sldId="342"/>
            <ac:spMk id="5" creationId="{54CB2FE9-58C8-485B-7844-5631AD413896}"/>
          </ac:spMkLst>
        </pc:spChg>
        <pc:spChg chg="del mod">
          <ac:chgData name="Haakon SPRIEWALD" userId="b8d286e1-ef59-47c6-81e6-48baef0a6f1e" providerId="ADAL" clId="{2956CB46-70BE-48FE-ACFA-44E797778CE3}" dt="2026-08-11T16:42:19.434" v="593" actId="478"/>
          <ac:spMkLst>
            <pc:docMk/>
            <pc:sldMk cId="2759449031" sldId="342"/>
            <ac:spMk id="7" creationId="{26DE971E-E7AF-8497-01AC-BA84C615DD5A}"/>
          </ac:spMkLst>
        </pc:spChg>
        <pc:spChg chg="add mod">
          <ac:chgData name="Haakon SPRIEWALD" userId="b8d286e1-ef59-47c6-81e6-48baef0a6f1e" providerId="ADAL" clId="{2956CB46-70BE-48FE-ACFA-44E797778CE3}" dt="2026-08-11T16:44:36.122" v="627" actId="11"/>
          <ac:spMkLst>
            <pc:docMk/>
            <pc:sldMk cId="2759449031" sldId="342"/>
            <ac:spMk id="9" creationId="{1D95B72C-D051-9539-221D-9E947BFEBD53}"/>
          </ac:spMkLst>
        </pc:spChg>
        <pc:picChg chg="add mod">
          <ac:chgData name="Haakon SPRIEWALD" userId="b8d286e1-ef59-47c6-81e6-48baef0a6f1e" providerId="ADAL" clId="{2956CB46-70BE-48FE-ACFA-44E797778CE3}" dt="2026-08-11T16:46:32.475" v="667" actId="29295"/>
          <ac:picMkLst>
            <pc:docMk/>
            <pc:sldMk cId="2759449031" sldId="342"/>
            <ac:picMk id="11" creationId="{F643FA84-E1AE-4BE9-B2AE-7AB7223575C6}"/>
          </ac:picMkLst>
        </pc:picChg>
      </pc:sldChg>
      <pc:sldChg chg="del">
        <pc:chgData name="Haakon SPRIEWALD" userId="b8d286e1-ef59-47c6-81e6-48baef0a6f1e" providerId="ADAL" clId="{2956CB46-70BE-48FE-ACFA-44E797778CE3}" dt="2026-08-11T16:53:06.085" v="752" actId="47"/>
        <pc:sldMkLst>
          <pc:docMk/>
          <pc:sldMk cId="4204410599" sldId="343"/>
        </pc:sldMkLst>
      </pc:sldChg>
      <pc:sldChg chg="del">
        <pc:chgData name="Haakon SPRIEWALD" userId="b8d286e1-ef59-47c6-81e6-48baef0a6f1e" providerId="ADAL" clId="{2956CB46-70BE-48FE-ACFA-44E797778CE3}" dt="2026-08-11T16:53:06.085" v="752" actId="47"/>
        <pc:sldMkLst>
          <pc:docMk/>
          <pc:sldMk cId="1356861308" sldId="344"/>
        </pc:sldMkLst>
      </pc:sldChg>
      <pc:sldChg chg="del">
        <pc:chgData name="Haakon SPRIEWALD" userId="b8d286e1-ef59-47c6-81e6-48baef0a6f1e" providerId="ADAL" clId="{2956CB46-70BE-48FE-ACFA-44E797778CE3}" dt="2026-08-11T16:53:06.085" v="752" actId="47"/>
        <pc:sldMkLst>
          <pc:docMk/>
          <pc:sldMk cId="535297016" sldId="345"/>
        </pc:sldMkLst>
      </pc:sldChg>
      <pc:sldChg chg="del">
        <pc:chgData name="Haakon SPRIEWALD" userId="b8d286e1-ef59-47c6-81e6-48baef0a6f1e" providerId="ADAL" clId="{2956CB46-70BE-48FE-ACFA-44E797778CE3}" dt="2026-08-11T16:53:06.085" v="752" actId="47"/>
        <pc:sldMkLst>
          <pc:docMk/>
          <pc:sldMk cId="2518177156" sldId="346"/>
        </pc:sldMkLst>
      </pc:sldChg>
      <pc:sldChg chg="modSp add del mod ord modNotesTx">
        <pc:chgData name="Haakon SPRIEWALD" userId="b8d286e1-ef59-47c6-81e6-48baef0a6f1e" providerId="ADAL" clId="{2956CB46-70BE-48FE-ACFA-44E797778CE3}" dt="2026-08-11T16:57:13.967" v="773" actId="20577"/>
        <pc:sldMkLst>
          <pc:docMk/>
          <pc:sldMk cId="3698363992" sldId="347"/>
        </pc:sldMkLst>
        <pc:spChg chg="mod">
          <ac:chgData name="Haakon SPRIEWALD" userId="b8d286e1-ef59-47c6-81e6-48baef0a6f1e" providerId="ADAL" clId="{2956CB46-70BE-48FE-ACFA-44E797778CE3}" dt="2026-08-11T15:49:51.009" v="117" actId="1076"/>
          <ac:spMkLst>
            <pc:docMk/>
            <pc:sldMk cId="3698363992" sldId="347"/>
            <ac:spMk id="2" creationId="{9EAE91A8-33CD-E8F1-DB5C-E475073B98CD}"/>
          </ac:spMkLst>
        </pc:spChg>
      </pc:sldChg>
      <pc:sldChg chg="addSp delSp modSp del mod">
        <pc:chgData name="Haakon SPRIEWALD" userId="b8d286e1-ef59-47c6-81e6-48baef0a6f1e" providerId="ADAL" clId="{2956CB46-70BE-48FE-ACFA-44E797778CE3}" dt="2026-08-11T16:53:06.085" v="752" actId="47"/>
        <pc:sldMkLst>
          <pc:docMk/>
          <pc:sldMk cId="2398691397" sldId="348"/>
        </pc:sldMkLst>
        <pc:spChg chg="mod">
          <ac:chgData name="Haakon SPRIEWALD" userId="b8d286e1-ef59-47c6-81e6-48baef0a6f1e" providerId="ADAL" clId="{2956CB46-70BE-48FE-ACFA-44E797778CE3}" dt="2026-08-11T15:52:28.242" v="146" actId="1076"/>
          <ac:spMkLst>
            <pc:docMk/>
            <pc:sldMk cId="2398691397" sldId="348"/>
            <ac:spMk id="3" creationId="{9F2088F5-2A98-EFD0-298B-B8A1A7EB0913}"/>
          </ac:spMkLst>
        </pc:spChg>
        <pc:spChg chg="ord">
          <ac:chgData name="Haakon SPRIEWALD" userId="b8d286e1-ef59-47c6-81e6-48baef0a6f1e" providerId="ADAL" clId="{2956CB46-70BE-48FE-ACFA-44E797778CE3}" dt="2026-08-11T15:51:47.048" v="140" actId="13244"/>
          <ac:spMkLst>
            <pc:docMk/>
            <pc:sldMk cId="2398691397" sldId="348"/>
            <ac:spMk id="4" creationId="{F12A7F33-B3C4-EC0D-4F58-DE99B0ACFF0C}"/>
          </ac:spMkLst>
        </pc:spChg>
        <pc:spChg chg="mod">
          <ac:chgData name="Haakon SPRIEWALD" userId="b8d286e1-ef59-47c6-81e6-48baef0a6f1e" providerId="ADAL" clId="{2956CB46-70BE-48FE-ACFA-44E797778CE3}" dt="2026-08-11T15:52:00.019" v="141" actId="1076"/>
          <ac:spMkLst>
            <pc:docMk/>
            <pc:sldMk cId="2398691397" sldId="348"/>
            <ac:spMk id="5" creationId="{92A5F594-4BC5-7F5A-935E-4F0D6ADD4B74}"/>
          </ac:spMkLst>
        </pc:spChg>
        <pc:picChg chg="del">
          <ac:chgData name="Haakon SPRIEWALD" userId="b8d286e1-ef59-47c6-81e6-48baef0a6f1e" providerId="ADAL" clId="{2956CB46-70BE-48FE-ACFA-44E797778CE3}" dt="2026-08-11T15:50:31.504" v="122" actId="478"/>
          <ac:picMkLst>
            <pc:docMk/>
            <pc:sldMk cId="2398691397" sldId="348"/>
            <ac:picMk id="7" creationId="{03F56306-AC14-A171-1D86-3127B7CFF74E}"/>
          </ac:picMkLst>
        </pc:picChg>
        <pc:picChg chg="add">
          <ac:chgData name="Haakon SPRIEWALD" userId="b8d286e1-ef59-47c6-81e6-48baef0a6f1e" providerId="ADAL" clId="{2956CB46-70BE-48FE-ACFA-44E797778CE3}" dt="2026-08-11T15:51:44.339" v="139" actId="22"/>
          <ac:picMkLst>
            <pc:docMk/>
            <pc:sldMk cId="2398691397" sldId="348"/>
            <ac:picMk id="8" creationId="{9E8BD705-D98F-3BF8-0430-38D8A7B8CD18}"/>
          </ac:picMkLst>
        </pc:picChg>
        <pc:picChg chg="mod">
          <ac:chgData name="Haakon SPRIEWALD" userId="b8d286e1-ef59-47c6-81e6-48baef0a6f1e" providerId="ADAL" clId="{2956CB46-70BE-48FE-ACFA-44E797778CE3}" dt="2026-08-11T15:52:05.111" v="142" actId="1076"/>
          <ac:picMkLst>
            <pc:docMk/>
            <pc:sldMk cId="2398691397" sldId="348"/>
            <ac:picMk id="9" creationId="{46D93FFF-E495-7478-86E2-05090E84DCE3}"/>
          </ac:picMkLst>
        </pc:picChg>
        <pc:picChg chg="add">
          <ac:chgData name="Haakon SPRIEWALD" userId="b8d286e1-ef59-47c6-81e6-48baef0a6f1e" providerId="ADAL" clId="{2956CB46-70BE-48FE-ACFA-44E797778CE3}" dt="2026-08-11T15:51:44.339" v="139" actId="22"/>
          <ac:picMkLst>
            <pc:docMk/>
            <pc:sldMk cId="2398691397" sldId="348"/>
            <ac:picMk id="11" creationId="{4C64B6FC-F457-CF86-8888-67F183B2C5A0}"/>
          </ac:picMkLst>
        </pc:picChg>
      </pc:sldChg>
      <pc:sldChg chg="modSp del mod">
        <pc:chgData name="Haakon SPRIEWALD" userId="b8d286e1-ef59-47c6-81e6-48baef0a6f1e" providerId="ADAL" clId="{2956CB46-70BE-48FE-ACFA-44E797778CE3}" dt="2026-08-11T16:53:06.085" v="752" actId="47"/>
        <pc:sldMkLst>
          <pc:docMk/>
          <pc:sldMk cId="4181649568" sldId="349"/>
        </pc:sldMkLst>
        <pc:spChg chg="mod">
          <ac:chgData name="Haakon SPRIEWALD" userId="b8d286e1-ef59-47c6-81e6-48baef0a6f1e" providerId="ADAL" clId="{2956CB46-70BE-48FE-ACFA-44E797778CE3}" dt="2026-08-11T15:53:11.990" v="156" actId="14100"/>
          <ac:spMkLst>
            <pc:docMk/>
            <pc:sldMk cId="4181649568" sldId="349"/>
            <ac:spMk id="2" creationId="{07159801-19A0-6808-6B76-A8E8A25B614A}"/>
          </ac:spMkLst>
        </pc:spChg>
        <pc:spChg chg="mod">
          <ac:chgData name="Haakon SPRIEWALD" userId="b8d286e1-ef59-47c6-81e6-48baef0a6f1e" providerId="ADAL" clId="{2956CB46-70BE-48FE-ACFA-44E797778CE3}" dt="2026-08-11T15:52:59.653" v="152" actId="14100"/>
          <ac:spMkLst>
            <pc:docMk/>
            <pc:sldMk cId="4181649568" sldId="349"/>
            <ac:spMk id="3" creationId="{62EB6665-9BA8-AA79-5357-2512A263FEBD}"/>
          </ac:spMkLst>
        </pc:spChg>
        <pc:picChg chg="mod ord">
          <ac:chgData name="Haakon SPRIEWALD" userId="b8d286e1-ef59-47c6-81e6-48baef0a6f1e" providerId="ADAL" clId="{2956CB46-70BE-48FE-ACFA-44E797778CE3}" dt="2026-08-11T15:53:17.804" v="158" actId="13244"/>
          <ac:picMkLst>
            <pc:docMk/>
            <pc:sldMk cId="4181649568" sldId="349"/>
            <ac:picMk id="6" creationId="{35126615-454D-7A40-5D78-0DF52A06FBFA}"/>
          </ac:picMkLst>
        </pc:picChg>
      </pc:sldChg>
      <pc:sldChg chg="del">
        <pc:chgData name="Haakon SPRIEWALD" userId="b8d286e1-ef59-47c6-81e6-48baef0a6f1e" providerId="ADAL" clId="{2956CB46-70BE-48FE-ACFA-44E797778CE3}" dt="2026-08-11T15:53:56.841" v="167" actId="47"/>
        <pc:sldMkLst>
          <pc:docMk/>
          <pc:sldMk cId="1949505256" sldId="350"/>
        </pc:sldMkLst>
      </pc:sldChg>
      <pc:sldChg chg="del">
        <pc:chgData name="Haakon SPRIEWALD" userId="b8d286e1-ef59-47c6-81e6-48baef0a6f1e" providerId="ADAL" clId="{2956CB46-70BE-48FE-ACFA-44E797778CE3}" dt="2026-08-11T16:53:06.085" v="752" actId="47"/>
        <pc:sldMkLst>
          <pc:docMk/>
          <pc:sldMk cId="3703072796" sldId="351"/>
        </pc:sldMkLst>
      </pc:sldChg>
      <pc:sldChg chg="del">
        <pc:chgData name="Haakon SPRIEWALD" userId="b8d286e1-ef59-47c6-81e6-48baef0a6f1e" providerId="ADAL" clId="{2956CB46-70BE-48FE-ACFA-44E797778CE3}" dt="2026-08-11T16:53:06.085" v="752" actId="47"/>
        <pc:sldMkLst>
          <pc:docMk/>
          <pc:sldMk cId="2727350887" sldId="352"/>
        </pc:sldMkLst>
      </pc:sldChg>
      <pc:sldChg chg="modSp del mod">
        <pc:chgData name="Haakon SPRIEWALD" userId="b8d286e1-ef59-47c6-81e6-48baef0a6f1e" providerId="ADAL" clId="{2956CB46-70BE-48FE-ACFA-44E797778CE3}" dt="2026-08-11T16:53:06.085" v="752" actId="47"/>
        <pc:sldMkLst>
          <pc:docMk/>
          <pc:sldMk cId="497542431" sldId="353"/>
        </pc:sldMkLst>
        <pc:spChg chg="ord">
          <ac:chgData name="Haakon SPRIEWALD" userId="b8d286e1-ef59-47c6-81e6-48baef0a6f1e" providerId="ADAL" clId="{2956CB46-70BE-48FE-ACFA-44E797778CE3}" dt="2026-08-11T15:48:39.293" v="105" actId="13244"/>
          <ac:spMkLst>
            <pc:docMk/>
            <pc:sldMk cId="497542431" sldId="353"/>
            <ac:spMk id="4" creationId="{16A7ADD2-BD0F-46F1-AECD-1787594F6057}"/>
          </ac:spMkLst>
        </pc:spChg>
        <pc:spChg chg="mod">
          <ac:chgData name="Haakon SPRIEWALD" userId="b8d286e1-ef59-47c6-81e6-48baef0a6f1e" providerId="ADAL" clId="{2956CB46-70BE-48FE-ACFA-44E797778CE3}" dt="2026-08-11T15:47:59.826" v="97" actId="948"/>
          <ac:spMkLst>
            <pc:docMk/>
            <pc:sldMk cId="497542431" sldId="353"/>
            <ac:spMk id="7" creationId="{84647DB8-75DD-18E3-62FC-D2B70CF4AE37}"/>
          </ac:spMkLst>
        </pc:spChg>
      </pc:sldChg>
      <pc:sldChg chg="modSp del mod">
        <pc:chgData name="Haakon SPRIEWALD" userId="b8d286e1-ef59-47c6-81e6-48baef0a6f1e" providerId="ADAL" clId="{2956CB46-70BE-48FE-ACFA-44E797778CE3}" dt="2026-08-11T16:53:06.085" v="752" actId="47"/>
        <pc:sldMkLst>
          <pc:docMk/>
          <pc:sldMk cId="2818950417" sldId="354"/>
        </pc:sldMkLst>
        <pc:spChg chg="ord">
          <ac:chgData name="Haakon SPRIEWALD" userId="b8d286e1-ef59-47c6-81e6-48baef0a6f1e" providerId="ADAL" clId="{2956CB46-70BE-48FE-ACFA-44E797778CE3}" dt="2026-08-11T15:48:35.490" v="104" actId="13244"/>
          <ac:spMkLst>
            <pc:docMk/>
            <pc:sldMk cId="2818950417" sldId="354"/>
            <ac:spMk id="4" creationId="{6DE281EB-937B-296E-6CFB-C6DD76D3447E}"/>
          </ac:spMkLst>
        </pc:spChg>
        <pc:spChg chg="mod">
          <ac:chgData name="Haakon SPRIEWALD" userId="b8d286e1-ef59-47c6-81e6-48baef0a6f1e" providerId="ADAL" clId="{2956CB46-70BE-48FE-ACFA-44E797778CE3}" dt="2026-08-11T15:48:31.987" v="103" actId="1076"/>
          <ac:spMkLst>
            <pc:docMk/>
            <pc:sldMk cId="2818950417" sldId="354"/>
            <ac:spMk id="7" creationId="{0B2591E2-83A5-A8D2-D44A-89A6F6169086}"/>
          </ac:spMkLst>
        </pc:spChg>
      </pc:sldChg>
      <pc:sldChg chg="modSp del mod">
        <pc:chgData name="Haakon SPRIEWALD" userId="b8d286e1-ef59-47c6-81e6-48baef0a6f1e" providerId="ADAL" clId="{2956CB46-70BE-48FE-ACFA-44E797778CE3}" dt="2026-08-11T16:53:06.085" v="752" actId="47"/>
        <pc:sldMkLst>
          <pc:docMk/>
          <pc:sldMk cId="2764530001" sldId="355"/>
        </pc:sldMkLst>
        <pc:spChg chg="ord">
          <ac:chgData name="Haakon SPRIEWALD" userId="b8d286e1-ef59-47c6-81e6-48baef0a6f1e" providerId="ADAL" clId="{2956CB46-70BE-48FE-ACFA-44E797778CE3}" dt="2026-08-11T15:48:51.504" v="107" actId="13244"/>
          <ac:spMkLst>
            <pc:docMk/>
            <pc:sldMk cId="2764530001" sldId="355"/>
            <ac:spMk id="4" creationId="{81D76859-48F4-E1C0-D430-71E70CC7DB4B}"/>
          </ac:spMkLst>
        </pc:spChg>
        <pc:spChg chg="mod">
          <ac:chgData name="Haakon SPRIEWALD" userId="b8d286e1-ef59-47c6-81e6-48baef0a6f1e" providerId="ADAL" clId="{2956CB46-70BE-48FE-ACFA-44E797778CE3}" dt="2026-08-11T15:49:26.379" v="112" actId="1076"/>
          <ac:spMkLst>
            <pc:docMk/>
            <pc:sldMk cId="2764530001" sldId="355"/>
            <ac:spMk id="7" creationId="{099E8305-B89D-9D20-F5DE-FE3A00AEB993}"/>
          </ac:spMkLst>
        </pc:spChg>
      </pc:sldChg>
      <pc:sldChg chg="modSp del mod">
        <pc:chgData name="Haakon SPRIEWALD" userId="b8d286e1-ef59-47c6-81e6-48baef0a6f1e" providerId="ADAL" clId="{2956CB46-70BE-48FE-ACFA-44E797778CE3}" dt="2026-08-11T16:53:06.085" v="752" actId="47"/>
        <pc:sldMkLst>
          <pc:docMk/>
          <pc:sldMk cId="3197105589" sldId="356"/>
        </pc:sldMkLst>
        <pc:spChg chg="ord">
          <ac:chgData name="Haakon SPRIEWALD" userId="b8d286e1-ef59-47c6-81e6-48baef0a6f1e" providerId="ADAL" clId="{2956CB46-70BE-48FE-ACFA-44E797778CE3}" dt="2026-08-11T15:49:43.977" v="116" actId="13244"/>
          <ac:spMkLst>
            <pc:docMk/>
            <pc:sldMk cId="3197105589" sldId="356"/>
            <ac:spMk id="4" creationId="{9DDFEE6E-93C8-07A3-D4C1-A144AB61C5A7}"/>
          </ac:spMkLst>
        </pc:spChg>
        <pc:spChg chg="mod">
          <ac:chgData name="Haakon SPRIEWALD" userId="b8d286e1-ef59-47c6-81e6-48baef0a6f1e" providerId="ADAL" clId="{2956CB46-70BE-48FE-ACFA-44E797778CE3}" dt="2026-08-11T15:49:42.610" v="115" actId="1076"/>
          <ac:spMkLst>
            <pc:docMk/>
            <pc:sldMk cId="3197105589" sldId="356"/>
            <ac:spMk id="7" creationId="{8E6F1188-1897-B51C-73FF-F0B3BA555556}"/>
          </ac:spMkLst>
        </pc:spChg>
      </pc:sldChg>
      <pc:sldChg chg="del">
        <pc:chgData name="Haakon SPRIEWALD" userId="b8d286e1-ef59-47c6-81e6-48baef0a6f1e" providerId="ADAL" clId="{2956CB46-70BE-48FE-ACFA-44E797778CE3}" dt="2026-08-11T16:53:06.085" v="752" actId="47"/>
        <pc:sldMkLst>
          <pc:docMk/>
          <pc:sldMk cId="3177108578" sldId="357"/>
        </pc:sldMkLst>
      </pc:sldChg>
      <pc:sldChg chg="del">
        <pc:chgData name="Haakon SPRIEWALD" userId="b8d286e1-ef59-47c6-81e6-48baef0a6f1e" providerId="ADAL" clId="{2956CB46-70BE-48FE-ACFA-44E797778CE3}" dt="2026-08-11T16:53:06.085" v="752" actId="47"/>
        <pc:sldMkLst>
          <pc:docMk/>
          <pc:sldMk cId="3952684407" sldId="358"/>
        </pc:sldMkLst>
      </pc:sldChg>
      <pc:sldChg chg="modSp mod">
        <pc:chgData name="Haakon SPRIEWALD" userId="b8d286e1-ef59-47c6-81e6-48baef0a6f1e" providerId="ADAL" clId="{2956CB46-70BE-48FE-ACFA-44E797778CE3}" dt="2026-08-11T16:03:12.926" v="192" actId="6549"/>
        <pc:sldMkLst>
          <pc:docMk/>
          <pc:sldMk cId="1711417474" sldId="359"/>
        </pc:sldMkLst>
        <pc:spChg chg="mod">
          <ac:chgData name="Haakon SPRIEWALD" userId="b8d286e1-ef59-47c6-81e6-48baef0a6f1e" providerId="ADAL" clId="{2956CB46-70BE-48FE-ACFA-44E797778CE3}" dt="2026-08-11T16:02:50.807" v="188" actId="20577"/>
          <ac:spMkLst>
            <pc:docMk/>
            <pc:sldMk cId="1711417474" sldId="359"/>
            <ac:spMk id="2" creationId="{8D279557-7C3A-0A33-C321-40460917C46C}"/>
          </ac:spMkLst>
        </pc:spChg>
        <pc:spChg chg="mod">
          <ac:chgData name="Haakon SPRIEWALD" userId="b8d286e1-ef59-47c6-81e6-48baef0a6f1e" providerId="ADAL" clId="{2956CB46-70BE-48FE-ACFA-44E797778CE3}" dt="2026-08-11T16:03:12.926" v="192" actId="6549"/>
          <ac:spMkLst>
            <pc:docMk/>
            <pc:sldMk cId="1711417474" sldId="359"/>
            <ac:spMk id="5" creationId="{83E1F5E3-10B8-AA71-073C-6F552266F80B}"/>
          </ac:spMkLst>
        </pc:spChg>
      </pc:sldChg>
      <pc:sldChg chg="del">
        <pc:chgData name="Haakon SPRIEWALD" userId="b8d286e1-ef59-47c6-81e6-48baef0a6f1e" providerId="ADAL" clId="{2956CB46-70BE-48FE-ACFA-44E797778CE3}" dt="2026-08-11T16:53:06.085" v="752" actId="47"/>
        <pc:sldMkLst>
          <pc:docMk/>
          <pc:sldMk cId="1855200293" sldId="360"/>
        </pc:sldMkLst>
      </pc:sldChg>
      <pc:sldChg chg="del">
        <pc:chgData name="Haakon SPRIEWALD" userId="b8d286e1-ef59-47c6-81e6-48baef0a6f1e" providerId="ADAL" clId="{2956CB46-70BE-48FE-ACFA-44E797778CE3}" dt="2026-08-11T16:53:06.085" v="752" actId="47"/>
        <pc:sldMkLst>
          <pc:docMk/>
          <pc:sldMk cId="4061728665" sldId="361"/>
        </pc:sldMkLst>
      </pc:sldChg>
      <pc:sldChg chg="del">
        <pc:chgData name="Haakon SPRIEWALD" userId="b8d286e1-ef59-47c6-81e6-48baef0a6f1e" providerId="ADAL" clId="{2956CB46-70BE-48FE-ACFA-44E797778CE3}" dt="2026-08-11T16:53:06.085" v="752" actId="47"/>
        <pc:sldMkLst>
          <pc:docMk/>
          <pc:sldMk cId="1841535720" sldId="362"/>
        </pc:sldMkLst>
      </pc:sldChg>
      <pc:sldChg chg="del">
        <pc:chgData name="Haakon SPRIEWALD" userId="b8d286e1-ef59-47c6-81e6-48baef0a6f1e" providerId="ADAL" clId="{2956CB46-70BE-48FE-ACFA-44E797778CE3}" dt="2026-08-11T16:53:06.085" v="752" actId="47"/>
        <pc:sldMkLst>
          <pc:docMk/>
          <pc:sldMk cId="4195179451" sldId="363"/>
        </pc:sldMkLst>
      </pc:sldChg>
      <pc:sldChg chg="del">
        <pc:chgData name="Haakon SPRIEWALD" userId="b8d286e1-ef59-47c6-81e6-48baef0a6f1e" providerId="ADAL" clId="{2956CB46-70BE-48FE-ACFA-44E797778CE3}" dt="2026-08-11T16:53:06.085" v="752" actId="47"/>
        <pc:sldMkLst>
          <pc:docMk/>
          <pc:sldMk cId="4180145384" sldId="364"/>
        </pc:sldMkLst>
      </pc:sldChg>
      <pc:sldChg chg="modSp mod modNotesTx">
        <pc:chgData name="Haakon SPRIEWALD" userId="b8d286e1-ef59-47c6-81e6-48baef0a6f1e" providerId="ADAL" clId="{2956CB46-70BE-48FE-ACFA-44E797778CE3}" dt="2026-08-11T16:54:52.035" v="771" actId="13244"/>
        <pc:sldMkLst>
          <pc:docMk/>
          <pc:sldMk cId="531600943" sldId="365"/>
        </pc:sldMkLst>
        <pc:spChg chg="mod">
          <ac:chgData name="Haakon SPRIEWALD" userId="b8d286e1-ef59-47c6-81e6-48baef0a6f1e" providerId="ADAL" clId="{2956CB46-70BE-48FE-ACFA-44E797778CE3}" dt="2026-08-11T16:54:39.692" v="768" actId="404"/>
          <ac:spMkLst>
            <pc:docMk/>
            <pc:sldMk cId="531600943" sldId="365"/>
            <ac:spMk id="3" creationId="{59FE5514-87CD-B36D-9F93-F0149AE2A46A}"/>
          </ac:spMkLst>
        </pc:spChg>
        <pc:spChg chg="ord">
          <ac:chgData name="Haakon SPRIEWALD" userId="b8d286e1-ef59-47c6-81e6-48baef0a6f1e" providerId="ADAL" clId="{2956CB46-70BE-48FE-ACFA-44E797778CE3}" dt="2026-08-11T16:54:49.840" v="770" actId="13244"/>
          <ac:spMkLst>
            <pc:docMk/>
            <pc:sldMk cId="531600943" sldId="365"/>
            <ac:spMk id="4" creationId="{6C20F1F5-147E-D017-66A3-61D9A4BD0ECE}"/>
          </ac:spMkLst>
        </pc:spChg>
        <pc:picChg chg="mod ord">
          <ac:chgData name="Haakon SPRIEWALD" userId="b8d286e1-ef59-47c6-81e6-48baef0a6f1e" providerId="ADAL" clId="{2956CB46-70BE-48FE-ACFA-44E797778CE3}" dt="2026-08-11T16:54:52.035" v="771" actId="13244"/>
          <ac:picMkLst>
            <pc:docMk/>
            <pc:sldMk cId="531600943" sldId="365"/>
            <ac:picMk id="6" creationId="{7C09CC81-F4DD-10CE-858D-B11A8795D7BF}"/>
          </ac:picMkLst>
        </pc:picChg>
      </pc:sldChg>
      <pc:sldChg chg="add del">
        <pc:chgData name="Haakon SPRIEWALD" userId="b8d286e1-ef59-47c6-81e6-48baef0a6f1e" providerId="ADAL" clId="{2956CB46-70BE-48FE-ACFA-44E797778CE3}" dt="2026-08-11T16:33:02.237" v="477" actId="47"/>
        <pc:sldMkLst>
          <pc:docMk/>
          <pc:sldMk cId="1029524519" sldId="366"/>
        </pc:sldMkLst>
      </pc:sldChg>
      <pc:sldChg chg="add del">
        <pc:chgData name="Haakon SPRIEWALD" userId="b8d286e1-ef59-47c6-81e6-48baef0a6f1e" providerId="ADAL" clId="{2956CB46-70BE-48FE-ACFA-44E797778CE3}" dt="2026-08-11T15:53:58.661" v="168" actId="47"/>
        <pc:sldMkLst>
          <pc:docMk/>
          <pc:sldMk cId="0" sldId="367"/>
        </pc:sldMkLst>
      </pc:sldChg>
      <pc:sldChg chg="add">
        <pc:chgData name="Haakon SPRIEWALD" userId="b8d286e1-ef59-47c6-81e6-48baef0a6f1e" providerId="ADAL" clId="{2956CB46-70BE-48FE-ACFA-44E797778CE3}" dt="2026-08-11T15:59:37.871" v="169"/>
        <pc:sldMkLst>
          <pc:docMk/>
          <pc:sldMk cId="195380852" sldId="367"/>
        </pc:sldMkLst>
      </pc:sldChg>
      <pc:sldChg chg="add">
        <pc:chgData name="Haakon SPRIEWALD" userId="b8d286e1-ef59-47c6-81e6-48baef0a6f1e" providerId="ADAL" clId="{2956CB46-70BE-48FE-ACFA-44E797778CE3}" dt="2026-08-11T16:00:54.734" v="170"/>
        <pc:sldMkLst>
          <pc:docMk/>
          <pc:sldMk cId="3663719452" sldId="368"/>
        </pc:sldMkLst>
      </pc:sldChg>
      <pc:sldChg chg="addSp delSp modSp new mod modClrScheme chgLayout">
        <pc:chgData name="Haakon SPRIEWALD" userId="b8d286e1-ef59-47c6-81e6-48baef0a6f1e" providerId="ADAL" clId="{2956CB46-70BE-48FE-ACFA-44E797778CE3}" dt="2026-08-11T16:04:43.359" v="204" actId="13822"/>
        <pc:sldMkLst>
          <pc:docMk/>
          <pc:sldMk cId="1123736552" sldId="369"/>
        </pc:sldMkLst>
        <pc:spChg chg="del mod ord">
          <ac:chgData name="Haakon SPRIEWALD" userId="b8d286e1-ef59-47c6-81e6-48baef0a6f1e" providerId="ADAL" clId="{2956CB46-70BE-48FE-ACFA-44E797778CE3}" dt="2026-08-11T16:03:45.350" v="194" actId="700"/>
          <ac:spMkLst>
            <pc:docMk/>
            <pc:sldMk cId="1123736552" sldId="369"/>
            <ac:spMk id="2" creationId="{B1779B6A-C706-0912-13E2-4B9ABF19BA9A}"/>
          </ac:spMkLst>
        </pc:spChg>
        <pc:spChg chg="mod ord">
          <ac:chgData name="Haakon SPRIEWALD" userId="b8d286e1-ef59-47c6-81e6-48baef0a6f1e" providerId="ADAL" clId="{2956CB46-70BE-48FE-ACFA-44E797778CE3}" dt="2026-08-11T16:03:45.350" v="194" actId="700"/>
          <ac:spMkLst>
            <pc:docMk/>
            <pc:sldMk cId="1123736552" sldId="369"/>
            <ac:spMk id="3" creationId="{1E305484-B68A-C5FF-A1CB-BAA620AD8925}"/>
          </ac:spMkLst>
        </pc:spChg>
        <pc:spChg chg="add mod ord">
          <ac:chgData name="Haakon SPRIEWALD" userId="b8d286e1-ef59-47c6-81e6-48baef0a6f1e" providerId="ADAL" clId="{2956CB46-70BE-48FE-ACFA-44E797778CE3}" dt="2026-08-11T16:03:51.492" v="196" actId="27636"/>
          <ac:spMkLst>
            <pc:docMk/>
            <pc:sldMk cId="1123736552" sldId="369"/>
            <ac:spMk id="4" creationId="{C90768AE-690A-6E36-BBB7-5B9D238A630C}"/>
          </ac:spMkLst>
        </pc:spChg>
        <pc:spChg chg="add mod ord">
          <ac:chgData name="Haakon SPRIEWALD" userId="b8d286e1-ef59-47c6-81e6-48baef0a6f1e" providerId="ADAL" clId="{2956CB46-70BE-48FE-ACFA-44E797778CE3}" dt="2026-08-11T16:04:43.359" v="204" actId="13822"/>
          <ac:spMkLst>
            <pc:docMk/>
            <pc:sldMk cId="1123736552" sldId="369"/>
            <ac:spMk id="5" creationId="{25631C69-D659-0983-6EF4-2786808671C9}"/>
          </ac:spMkLst>
        </pc:spChg>
      </pc:sldChg>
      <pc:sldChg chg="addSp modSp new mod">
        <pc:chgData name="Haakon SPRIEWALD" userId="b8d286e1-ef59-47c6-81e6-48baef0a6f1e" providerId="ADAL" clId="{2956CB46-70BE-48FE-ACFA-44E797778CE3}" dt="2026-08-11T16:25:00.684" v="413" actId="13244"/>
        <pc:sldMkLst>
          <pc:docMk/>
          <pc:sldMk cId="1135965288" sldId="370"/>
        </pc:sldMkLst>
        <pc:spChg chg="mod">
          <ac:chgData name="Haakon SPRIEWALD" userId="b8d286e1-ef59-47c6-81e6-48baef0a6f1e" providerId="ADAL" clId="{2956CB46-70BE-48FE-ACFA-44E797778CE3}" dt="2026-08-11T16:14:31.343" v="355" actId="1076"/>
          <ac:spMkLst>
            <pc:docMk/>
            <pc:sldMk cId="1135965288" sldId="370"/>
            <ac:spMk id="2" creationId="{550F710F-F3CF-514E-1C51-53B4891C769A}"/>
          </ac:spMkLst>
        </pc:spChg>
        <pc:spChg chg="mod ord">
          <ac:chgData name="Haakon SPRIEWALD" userId="b8d286e1-ef59-47c6-81e6-48baef0a6f1e" providerId="ADAL" clId="{2956CB46-70BE-48FE-ACFA-44E797778CE3}" dt="2026-08-11T16:25:00.684" v="413" actId="13244"/>
          <ac:spMkLst>
            <pc:docMk/>
            <pc:sldMk cId="1135965288" sldId="370"/>
            <ac:spMk id="3" creationId="{D5B48FB6-BCBC-8AEE-EB72-A33C1EDE43FA}"/>
          </ac:spMkLst>
        </pc:spChg>
        <pc:spChg chg="ord">
          <ac:chgData name="Haakon SPRIEWALD" userId="b8d286e1-ef59-47c6-81e6-48baef0a6f1e" providerId="ADAL" clId="{2956CB46-70BE-48FE-ACFA-44E797778CE3}" dt="2026-08-11T16:17:06.444" v="370" actId="13244"/>
          <ac:spMkLst>
            <pc:docMk/>
            <pc:sldMk cId="1135965288" sldId="370"/>
            <ac:spMk id="4" creationId="{FDACBB20-AD7F-5AB2-D9D7-FD1BEC34569B}"/>
          </ac:spMkLst>
        </pc:spChg>
        <pc:spChg chg="add mod">
          <ac:chgData name="Haakon SPRIEWALD" userId="b8d286e1-ef59-47c6-81e6-48baef0a6f1e" providerId="ADAL" clId="{2956CB46-70BE-48FE-ACFA-44E797778CE3}" dt="2026-08-11T16:12:48.872" v="313" actId="20577"/>
          <ac:spMkLst>
            <pc:docMk/>
            <pc:sldMk cId="1135965288" sldId="370"/>
            <ac:spMk id="7" creationId="{7914DA11-E701-FA17-65F5-43B98B3FD8A5}"/>
          </ac:spMkLst>
        </pc:spChg>
        <pc:spChg chg="add mod">
          <ac:chgData name="Haakon SPRIEWALD" userId="b8d286e1-ef59-47c6-81e6-48baef0a6f1e" providerId="ADAL" clId="{2956CB46-70BE-48FE-ACFA-44E797778CE3}" dt="2026-08-11T16:12:55.928" v="314" actId="14100"/>
          <ac:spMkLst>
            <pc:docMk/>
            <pc:sldMk cId="1135965288" sldId="370"/>
            <ac:spMk id="9" creationId="{2B6150A5-C654-556F-39B6-BD0B9F1309D7}"/>
          </ac:spMkLst>
        </pc:spChg>
        <pc:spChg chg="add mod">
          <ac:chgData name="Haakon SPRIEWALD" userId="b8d286e1-ef59-47c6-81e6-48baef0a6f1e" providerId="ADAL" clId="{2956CB46-70BE-48FE-ACFA-44E797778CE3}" dt="2026-08-11T16:12:43.788" v="312" actId="20577"/>
          <ac:spMkLst>
            <pc:docMk/>
            <pc:sldMk cId="1135965288" sldId="370"/>
            <ac:spMk id="11" creationId="{1276A938-C192-9D97-1479-D24D3956A1D9}"/>
          </ac:spMkLst>
        </pc:spChg>
        <pc:spChg chg="add mod">
          <ac:chgData name="Haakon SPRIEWALD" userId="b8d286e1-ef59-47c6-81e6-48baef0a6f1e" providerId="ADAL" clId="{2956CB46-70BE-48FE-ACFA-44E797778CE3}" dt="2026-08-11T16:12:11.539" v="295" actId="207"/>
          <ac:spMkLst>
            <pc:docMk/>
            <pc:sldMk cId="1135965288" sldId="370"/>
            <ac:spMk id="13" creationId="{43985864-FDAB-11E5-13C7-D2D338B81037}"/>
          </ac:spMkLst>
        </pc:spChg>
        <pc:spChg chg="add mod">
          <ac:chgData name="Haakon SPRIEWALD" userId="b8d286e1-ef59-47c6-81e6-48baef0a6f1e" providerId="ADAL" clId="{2956CB46-70BE-48FE-ACFA-44E797778CE3}" dt="2026-08-11T16:14:27.336" v="354" actId="1036"/>
          <ac:spMkLst>
            <pc:docMk/>
            <pc:sldMk cId="1135965288" sldId="370"/>
            <ac:spMk id="15" creationId="{337660C6-66A3-4AA7-328A-B9F864CE9605}"/>
          </ac:spMkLst>
        </pc:spChg>
        <pc:spChg chg="add mod">
          <ac:chgData name="Haakon SPRIEWALD" userId="b8d286e1-ef59-47c6-81e6-48baef0a6f1e" providerId="ADAL" clId="{2956CB46-70BE-48FE-ACFA-44E797778CE3}" dt="2026-08-11T16:14:27.336" v="354" actId="1036"/>
          <ac:spMkLst>
            <pc:docMk/>
            <pc:sldMk cId="1135965288" sldId="370"/>
            <ac:spMk id="17" creationId="{A019D7E8-6367-E6B5-9F72-90DF60191A11}"/>
          </ac:spMkLst>
        </pc:spChg>
        <pc:spChg chg="add mod">
          <ac:chgData name="Haakon SPRIEWALD" userId="b8d286e1-ef59-47c6-81e6-48baef0a6f1e" providerId="ADAL" clId="{2956CB46-70BE-48FE-ACFA-44E797778CE3}" dt="2026-08-11T16:15:05.925" v="363" actId="14100"/>
          <ac:spMkLst>
            <pc:docMk/>
            <pc:sldMk cId="1135965288" sldId="370"/>
            <ac:spMk id="18" creationId="{AD382910-4631-3FCC-9D91-156F108067BD}"/>
          </ac:spMkLst>
        </pc:spChg>
        <pc:picChg chg="add mod">
          <ac:chgData name="Haakon SPRIEWALD" userId="b8d286e1-ef59-47c6-81e6-48baef0a6f1e" providerId="ADAL" clId="{2956CB46-70BE-48FE-ACFA-44E797778CE3}" dt="2026-08-11T16:19:17.143" v="371" actId="962"/>
          <ac:picMkLst>
            <pc:docMk/>
            <pc:sldMk cId="1135965288" sldId="370"/>
            <ac:picMk id="6" creationId="{6C50CE3B-E1FD-8DDB-3DF9-D8B1067C6C7B}"/>
          </ac:picMkLst>
        </pc:picChg>
      </pc:sldChg>
      <pc:sldChg chg="addSp modSp new mod">
        <pc:chgData name="Haakon SPRIEWALD" userId="b8d286e1-ef59-47c6-81e6-48baef0a6f1e" providerId="ADAL" clId="{2956CB46-70BE-48FE-ACFA-44E797778CE3}" dt="2026-08-11T16:24:43.159" v="412" actId="13244"/>
        <pc:sldMkLst>
          <pc:docMk/>
          <pc:sldMk cId="552682284" sldId="371"/>
        </pc:sldMkLst>
        <pc:spChg chg="mod">
          <ac:chgData name="Haakon SPRIEWALD" userId="b8d286e1-ef59-47c6-81e6-48baef0a6f1e" providerId="ADAL" clId="{2956CB46-70BE-48FE-ACFA-44E797778CE3}" dt="2026-08-11T16:20:11.602" v="374" actId="14100"/>
          <ac:spMkLst>
            <pc:docMk/>
            <pc:sldMk cId="552682284" sldId="371"/>
            <ac:spMk id="2" creationId="{059EBEA7-EB83-8400-D26E-2C40FBAAB9AA}"/>
          </ac:spMkLst>
        </pc:spChg>
        <pc:spChg chg="mod">
          <ac:chgData name="Haakon SPRIEWALD" userId="b8d286e1-ef59-47c6-81e6-48baef0a6f1e" providerId="ADAL" clId="{2956CB46-70BE-48FE-ACFA-44E797778CE3}" dt="2026-08-11T16:20:43.207" v="381" actId="14100"/>
          <ac:spMkLst>
            <pc:docMk/>
            <pc:sldMk cId="552682284" sldId="371"/>
            <ac:spMk id="3" creationId="{CB4FE78C-BD8B-BA5B-2F43-0BD52045CF91}"/>
          </ac:spMkLst>
        </pc:spChg>
        <pc:spChg chg="ord">
          <ac:chgData name="Haakon SPRIEWALD" userId="b8d286e1-ef59-47c6-81e6-48baef0a6f1e" providerId="ADAL" clId="{2956CB46-70BE-48FE-ACFA-44E797778CE3}" dt="2026-08-11T16:24:43.159" v="412" actId="13244"/>
          <ac:spMkLst>
            <pc:docMk/>
            <pc:sldMk cId="552682284" sldId="371"/>
            <ac:spMk id="4" creationId="{CF9F6CD7-3622-4016-606A-E137124B68C4}"/>
          </ac:spMkLst>
        </pc:spChg>
        <pc:spChg chg="add mod">
          <ac:chgData name="Haakon SPRIEWALD" userId="b8d286e1-ef59-47c6-81e6-48baef0a6f1e" providerId="ADAL" clId="{2956CB46-70BE-48FE-ACFA-44E797778CE3}" dt="2026-08-11T16:23:57.066" v="410" actId="20577"/>
          <ac:spMkLst>
            <pc:docMk/>
            <pc:sldMk cId="552682284" sldId="371"/>
            <ac:spMk id="5" creationId="{9C033B84-4EC0-3CED-BBBD-67545ACA5180}"/>
          </ac:spMkLst>
        </pc:spChg>
        <pc:spChg chg="add mod">
          <ac:chgData name="Haakon SPRIEWALD" userId="b8d286e1-ef59-47c6-81e6-48baef0a6f1e" providerId="ADAL" clId="{2956CB46-70BE-48FE-ACFA-44E797778CE3}" dt="2026-08-11T16:23:54.449" v="409" actId="20577"/>
          <ac:spMkLst>
            <pc:docMk/>
            <pc:sldMk cId="552682284" sldId="371"/>
            <ac:spMk id="7" creationId="{62828DDC-6EE9-9BCA-3A96-58543B77777D}"/>
          </ac:spMkLst>
        </pc:spChg>
        <pc:spChg chg="add mod">
          <ac:chgData name="Haakon SPRIEWALD" userId="b8d286e1-ef59-47c6-81e6-48baef0a6f1e" providerId="ADAL" clId="{2956CB46-70BE-48FE-ACFA-44E797778CE3}" dt="2026-08-11T16:23:51.362" v="408" actId="20577"/>
          <ac:spMkLst>
            <pc:docMk/>
            <pc:sldMk cId="552682284" sldId="371"/>
            <ac:spMk id="9" creationId="{C737244E-2DB6-F358-3FFD-849251FA12A2}"/>
          </ac:spMkLst>
        </pc:spChg>
        <pc:spChg chg="add mod">
          <ac:chgData name="Haakon SPRIEWALD" userId="b8d286e1-ef59-47c6-81e6-48baef0a6f1e" providerId="ADAL" clId="{2956CB46-70BE-48FE-ACFA-44E797778CE3}" dt="2026-08-11T16:23:47.528" v="407" actId="20577"/>
          <ac:spMkLst>
            <pc:docMk/>
            <pc:sldMk cId="552682284" sldId="371"/>
            <ac:spMk id="11" creationId="{E2A3FD5F-CB19-0B8E-9535-97786FD1F251}"/>
          </ac:spMkLst>
        </pc:spChg>
      </pc:sldChg>
      <pc:sldChg chg="modSp add mod modNotesTx">
        <pc:chgData name="Haakon SPRIEWALD" userId="b8d286e1-ef59-47c6-81e6-48baef0a6f1e" providerId="ADAL" clId="{2956CB46-70BE-48FE-ACFA-44E797778CE3}" dt="2026-08-11T16:26:50.190" v="424" actId="1076"/>
        <pc:sldMkLst>
          <pc:docMk/>
          <pc:sldMk cId="3002719529" sldId="372"/>
        </pc:sldMkLst>
        <pc:spChg chg="mod">
          <ac:chgData name="Haakon SPRIEWALD" userId="b8d286e1-ef59-47c6-81e6-48baef0a6f1e" providerId="ADAL" clId="{2956CB46-70BE-48FE-ACFA-44E797778CE3}" dt="2026-08-11T16:26:11.306" v="419"/>
          <ac:spMkLst>
            <pc:docMk/>
            <pc:sldMk cId="3002719529" sldId="372"/>
            <ac:spMk id="2" creationId="{9B115D25-AB66-9B17-B66D-4F77748F0CB5}"/>
          </ac:spMkLst>
        </pc:spChg>
        <pc:spChg chg="ord">
          <ac:chgData name="Haakon SPRIEWALD" userId="b8d286e1-ef59-47c6-81e6-48baef0a6f1e" providerId="ADAL" clId="{2956CB46-70BE-48FE-ACFA-44E797778CE3}" dt="2026-08-11T16:26:28.808" v="422" actId="13244"/>
          <ac:spMkLst>
            <pc:docMk/>
            <pc:sldMk cId="3002719529" sldId="372"/>
            <ac:spMk id="6" creationId="{0EB2DC91-D34B-BBE7-9363-6FCAC9C47CFC}"/>
          </ac:spMkLst>
        </pc:spChg>
        <pc:spChg chg="mod">
          <ac:chgData name="Haakon SPRIEWALD" userId="b8d286e1-ef59-47c6-81e6-48baef0a6f1e" providerId="ADAL" clId="{2956CB46-70BE-48FE-ACFA-44E797778CE3}" dt="2026-08-11T16:26:50.190" v="424" actId="1076"/>
          <ac:spMkLst>
            <pc:docMk/>
            <pc:sldMk cId="3002719529" sldId="372"/>
            <ac:spMk id="7" creationId="{037203C9-A96A-F8A4-76CF-BA09F5390877}"/>
          </ac:spMkLst>
        </pc:spChg>
        <pc:spChg chg="ord">
          <ac:chgData name="Haakon SPRIEWALD" userId="b8d286e1-ef59-47c6-81e6-48baef0a6f1e" providerId="ADAL" clId="{2956CB46-70BE-48FE-ACFA-44E797778CE3}" dt="2026-08-11T16:26:37.516" v="423" actId="13244"/>
          <ac:spMkLst>
            <pc:docMk/>
            <pc:sldMk cId="3002719529" sldId="372"/>
            <ac:spMk id="10" creationId="{D5CEEDE7-2C96-6658-C572-68437BD4B604}"/>
          </ac:spMkLst>
        </pc:spChg>
        <pc:picChg chg="mod">
          <ac:chgData name="Haakon SPRIEWALD" userId="b8d286e1-ef59-47c6-81e6-48baef0a6f1e" providerId="ADAL" clId="{2956CB46-70BE-48FE-ACFA-44E797778CE3}" dt="2026-08-11T16:26:24.789" v="420" actId="962"/>
          <ac:picMkLst>
            <pc:docMk/>
            <pc:sldMk cId="3002719529" sldId="372"/>
            <ac:picMk id="5" creationId="{BFD51077-D878-5774-F07E-608427F9D12B}"/>
          </ac:picMkLst>
        </pc:picChg>
      </pc:sldChg>
      <pc:sldChg chg="addSp modSp new mod modNotesTx">
        <pc:chgData name="Haakon SPRIEWALD" userId="b8d286e1-ef59-47c6-81e6-48baef0a6f1e" providerId="ADAL" clId="{2956CB46-70BE-48FE-ACFA-44E797778CE3}" dt="2026-08-11T16:32:00.762" v="476" actId="13244"/>
        <pc:sldMkLst>
          <pc:docMk/>
          <pc:sldMk cId="4020159660" sldId="373"/>
        </pc:sldMkLst>
        <pc:spChg chg="mod">
          <ac:chgData name="Haakon SPRIEWALD" userId="b8d286e1-ef59-47c6-81e6-48baef0a6f1e" providerId="ADAL" clId="{2956CB46-70BE-48FE-ACFA-44E797778CE3}" dt="2026-08-11T16:27:17.287" v="429" actId="1076"/>
          <ac:spMkLst>
            <pc:docMk/>
            <pc:sldMk cId="4020159660" sldId="373"/>
            <ac:spMk id="2" creationId="{D68C095D-42B7-2994-F883-222CB2FE59EE}"/>
          </ac:spMkLst>
        </pc:spChg>
        <pc:spChg chg="ord">
          <ac:chgData name="Haakon SPRIEWALD" userId="b8d286e1-ef59-47c6-81e6-48baef0a6f1e" providerId="ADAL" clId="{2956CB46-70BE-48FE-ACFA-44E797778CE3}" dt="2026-08-11T16:31:53.777" v="474" actId="13244"/>
          <ac:spMkLst>
            <pc:docMk/>
            <pc:sldMk cId="4020159660" sldId="373"/>
            <ac:spMk id="3" creationId="{54367D1A-CD79-6AD5-DFF9-37373D59985A}"/>
          </ac:spMkLst>
        </pc:spChg>
        <pc:spChg chg="add mod">
          <ac:chgData name="Haakon SPRIEWALD" userId="b8d286e1-ef59-47c6-81e6-48baef0a6f1e" providerId="ADAL" clId="{2956CB46-70BE-48FE-ACFA-44E797778CE3}" dt="2026-08-11T16:30:14.408" v="451" actId="1076"/>
          <ac:spMkLst>
            <pc:docMk/>
            <pc:sldMk cId="4020159660" sldId="373"/>
            <ac:spMk id="6" creationId="{EA698F06-A5ED-9CD6-489B-4AE91882FD4E}"/>
          </ac:spMkLst>
        </pc:spChg>
        <pc:spChg chg="add mod">
          <ac:chgData name="Haakon SPRIEWALD" userId="b8d286e1-ef59-47c6-81e6-48baef0a6f1e" providerId="ADAL" clId="{2956CB46-70BE-48FE-ACFA-44E797778CE3}" dt="2026-08-11T16:31:32.411" v="470" actId="1076"/>
          <ac:spMkLst>
            <pc:docMk/>
            <pc:sldMk cId="4020159660" sldId="373"/>
            <ac:spMk id="8" creationId="{47CB4277-118B-DBC5-A237-F0B2AD38EC96}"/>
          </ac:spMkLst>
        </pc:spChg>
        <pc:spChg chg="add mod ord">
          <ac:chgData name="Haakon SPRIEWALD" userId="b8d286e1-ef59-47c6-81e6-48baef0a6f1e" providerId="ADAL" clId="{2956CB46-70BE-48FE-ACFA-44E797778CE3}" dt="2026-08-11T16:32:00.762" v="476" actId="13244"/>
          <ac:spMkLst>
            <pc:docMk/>
            <pc:sldMk cId="4020159660" sldId="373"/>
            <ac:spMk id="10" creationId="{2F31966F-FB89-345C-A724-53EF3E844079}"/>
          </ac:spMkLst>
        </pc:spChg>
        <pc:spChg chg="add mod">
          <ac:chgData name="Haakon SPRIEWALD" userId="b8d286e1-ef59-47c6-81e6-48baef0a6f1e" providerId="ADAL" clId="{2956CB46-70BE-48FE-ACFA-44E797778CE3}" dt="2026-08-11T16:31:34.830" v="471" actId="1076"/>
          <ac:spMkLst>
            <pc:docMk/>
            <pc:sldMk cId="4020159660" sldId="373"/>
            <ac:spMk id="12" creationId="{D9353E37-67E4-6FF8-128E-D1F5C4534696}"/>
          </ac:spMkLst>
        </pc:spChg>
        <pc:picChg chg="add mod ord">
          <ac:chgData name="Haakon SPRIEWALD" userId="b8d286e1-ef59-47c6-81e6-48baef0a6f1e" providerId="ADAL" clId="{2956CB46-70BE-48FE-ACFA-44E797778CE3}" dt="2026-08-11T16:31:55.307" v="475" actId="13244"/>
          <ac:picMkLst>
            <pc:docMk/>
            <pc:sldMk cId="4020159660" sldId="373"/>
            <ac:picMk id="5" creationId="{1C26D5FF-6E3C-945E-F97D-54EAB42EB91D}"/>
          </ac:picMkLst>
        </pc:picChg>
      </pc:sldChg>
      <pc:sldChg chg="addSp modSp new mod modNotesTx">
        <pc:chgData name="Haakon SPRIEWALD" userId="b8d286e1-ef59-47c6-81e6-48baef0a6f1e" providerId="ADAL" clId="{2956CB46-70BE-48FE-ACFA-44E797778CE3}" dt="2026-08-11T16:40:46.212" v="583" actId="14100"/>
        <pc:sldMkLst>
          <pc:docMk/>
          <pc:sldMk cId="2760879969" sldId="374"/>
        </pc:sldMkLst>
        <pc:spChg chg="mod">
          <ac:chgData name="Haakon SPRIEWALD" userId="b8d286e1-ef59-47c6-81e6-48baef0a6f1e" providerId="ADAL" clId="{2956CB46-70BE-48FE-ACFA-44E797778CE3}" dt="2026-08-11T16:33:16.454" v="482" actId="14100"/>
          <ac:spMkLst>
            <pc:docMk/>
            <pc:sldMk cId="2760879969" sldId="374"/>
            <ac:spMk id="2" creationId="{856D79C3-CA91-FBDF-8EC8-BF58B612F613}"/>
          </ac:spMkLst>
        </pc:spChg>
        <pc:spChg chg="ord">
          <ac:chgData name="Haakon SPRIEWALD" userId="b8d286e1-ef59-47c6-81e6-48baef0a6f1e" providerId="ADAL" clId="{2956CB46-70BE-48FE-ACFA-44E797778CE3}" dt="2026-08-11T16:37:58.837" v="552" actId="13244"/>
          <ac:spMkLst>
            <pc:docMk/>
            <pc:sldMk cId="2760879969" sldId="374"/>
            <ac:spMk id="3" creationId="{1D06D146-F9A3-2E28-253A-3D37A0B1F8DB}"/>
          </ac:spMkLst>
        </pc:spChg>
        <pc:spChg chg="add mod">
          <ac:chgData name="Haakon SPRIEWALD" userId="b8d286e1-ef59-47c6-81e6-48baef0a6f1e" providerId="ADAL" clId="{2956CB46-70BE-48FE-ACFA-44E797778CE3}" dt="2026-08-11T16:34:15.897" v="520" actId="2085"/>
          <ac:spMkLst>
            <pc:docMk/>
            <pc:sldMk cId="2760879969" sldId="374"/>
            <ac:spMk id="4" creationId="{2FA9154B-2EA7-FB15-E8BC-C3F2F195541A}"/>
          </ac:spMkLst>
        </pc:spChg>
        <pc:spChg chg="add mod">
          <ac:chgData name="Haakon SPRIEWALD" userId="b8d286e1-ef59-47c6-81e6-48baef0a6f1e" providerId="ADAL" clId="{2956CB46-70BE-48FE-ACFA-44E797778CE3}" dt="2026-08-11T16:37:26.264" v="550" actId="14100"/>
          <ac:spMkLst>
            <pc:docMk/>
            <pc:sldMk cId="2760879969" sldId="374"/>
            <ac:spMk id="6" creationId="{74B49886-BED3-4446-B3A1-9F1AAA2194D1}"/>
          </ac:spMkLst>
        </pc:spChg>
        <pc:spChg chg="add mod">
          <ac:chgData name="Haakon SPRIEWALD" userId="b8d286e1-ef59-47c6-81e6-48baef0a6f1e" providerId="ADAL" clId="{2956CB46-70BE-48FE-ACFA-44E797778CE3}" dt="2026-08-11T16:37:19.889" v="548" actId="14100"/>
          <ac:spMkLst>
            <pc:docMk/>
            <pc:sldMk cId="2760879969" sldId="374"/>
            <ac:spMk id="8" creationId="{AA73B4A7-6F44-238F-BF9E-3A0BCA9C776C}"/>
          </ac:spMkLst>
        </pc:spChg>
        <pc:spChg chg="add mod">
          <ac:chgData name="Haakon SPRIEWALD" userId="b8d286e1-ef59-47c6-81e6-48baef0a6f1e" providerId="ADAL" clId="{2956CB46-70BE-48FE-ACFA-44E797778CE3}" dt="2026-08-11T16:37:11.226" v="546" actId="14100"/>
          <ac:spMkLst>
            <pc:docMk/>
            <pc:sldMk cId="2760879969" sldId="374"/>
            <ac:spMk id="10" creationId="{8ECF4025-F74B-4856-7978-A483A2A8A2A8}"/>
          </ac:spMkLst>
        </pc:spChg>
        <pc:spChg chg="add mod">
          <ac:chgData name="Haakon SPRIEWALD" userId="b8d286e1-ef59-47c6-81e6-48baef0a6f1e" providerId="ADAL" clId="{2956CB46-70BE-48FE-ACFA-44E797778CE3}" dt="2026-08-11T16:36:50.691" v="544" actId="1076"/>
          <ac:spMkLst>
            <pc:docMk/>
            <pc:sldMk cId="2760879969" sldId="374"/>
            <ac:spMk id="12" creationId="{7A4CE744-6E78-BD88-362F-51F86FC736DE}"/>
          </ac:spMkLst>
        </pc:spChg>
        <pc:spChg chg="add mod">
          <ac:chgData name="Haakon SPRIEWALD" userId="b8d286e1-ef59-47c6-81e6-48baef0a6f1e" providerId="ADAL" clId="{2956CB46-70BE-48FE-ACFA-44E797778CE3}" dt="2026-08-11T16:40:39.675" v="580" actId="14100"/>
          <ac:spMkLst>
            <pc:docMk/>
            <pc:sldMk cId="2760879969" sldId="374"/>
            <ac:spMk id="14" creationId="{1EF93E03-7C78-1586-322C-FDB7E886692C}"/>
          </ac:spMkLst>
        </pc:spChg>
        <pc:spChg chg="add mod">
          <ac:chgData name="Haakon SPRIEWALD" userId="b8d286e1-ef59-47c6-81e6-48baef0a6f1e" providerId="ADAL" clId="{2956CB46-70BE-48FE-ACFA-44E797778CE3}" dt="2026-08-11T16:40:41.916" v="581" actId="14100"/>
          <ac:spMkLst>
            <pc:docMk/>
            <pc:sldMk cId="2760879969" sldId="374"/>
            <ac:spMk id="16" creationId="{BBC34128-FA64-7428-835A-2854743545CE}"/>
          </ac:spMkLst>
        </pc:spChg>
        <pc:spChg chg="add mod">
          <ac:chgData name="Haakon SPRIEWALD" userId="b8d286e1-ef59-47c6-81e6-48baef0a6f1e" providerId="ADAL" clId="{2956CB46-70BE-48FE-ACFA-44E797778CE3}" dt="2026-08-11T16:40:43.987" v="582" actId="14100"/>
          <ac:spMkLst>
            <pc:docMk/>
            <pc:sldMk cId="2760879969" sldId="374"/>
            <ac:spMk id="18" creationId="{83BA1205-7971-5B2A-745B-409BCFC363FE}"/>
          </ac:spMkLst>
        </pc:spChg>
        <pc:spChg chg="add mod">
          <ac:chgData name="Haakon SPRIEWALD" userId="b8d286e1-ef59-47c6-81e6-48baef0a6f1e" providerId="ADAL" clId="{2956CB46-70BE-48FE-ACFA-44E797778CE3}" dt="2026-08-11T16:40:46.212" v="583" actId="14100"/>
          <ac:spMkLst>
            <pc:docMk/>
            <pc:sldMk cId="2760879969" sldId="374"/>
            <ac:spMk id="20" creationId="{87F63F06-BBE9-8971-3985-DD01E72B6C63}"/>
          </ac:spMkLst>
        </pc:spChg>
      </pc:sldChg>
      <pc:sldChg chg="modSp add mod modNotesTx">
        <pc:chgData name="Haakon SPRIEWALD" userId="b8d286e1-ef59-47c6-81e6-48baef0a6f1e" providerId="ADAL" clId="{2956CB46-70BE-48FE-ACFA-44E797778CE3}" dt="2026-08-11T16:40:36.270" v="579" actId="14100"/>
        <pc:sldMkLst>
          <pc:docMk/>
          <pc:sldMk cId="1517855142" sldId="375"/>
        </pc:sldMkLst>
        <pc:spChg chg="mod">
          <ac:chgData name="Haakon SPRIEWALD" userId="b8d286e1-ef59-47c6-81e6-48baef0a6f1e" providerId="ADAL" clId="{2956CB46-70BE-48FE-ACFA-44E797778CE3}" dt="2026-08-11T16:38:45.269" v="556"/>
          <ac:spMkLst>
            <pc:docMk/>
            <pc:sldMk cId="1517855142" sldId="375"/>
            <ac:spMk id="2" creationId="{851A0200-AF77-48F9-2FE4-BAEFA4E899E3}"/>
          </ac:spMkLst>
        </pc:spChg>
        <pc:spChg chg="mod">
          <ac:chgData name="Haakon SPRIEWALD" userId="b8d286e1-ef59-47c6-81e6-48baef0a6f1e" providerId="ADAL" clId="{2956CB46-70BE-48FE-ACFA-44E797778CE3}" dt="2026-08-11T16:38:52.292" v="557"/>
          <ac:spMkLst>
            <pc:docMk/>
            <pc:sldMk cId="1517855142" sldId="375"/>
            <ac:spMk id="4" creationId="{83A123A1-4365-E469-4F9B-A69C33E3DAFB}"/>
          </ac:spMkLst>
        </pc:spChg>
        <pc:spChg chg="mod">
          <ac:chgData name="Haakon SPRIEWALD" userId="b8d286e1-ef59-47c6-81e6-48baef0a6f1e" providerId="ADAL" clId="{2956CB46-70BE-48FE-ACFA-44E797778CE3}" dt="2026-08-11T16:40:36.270" v="579" actId="14100"/>
          <ac:spMkLst>
            <pc:docMk/>
            <pc:sldMk cId="1517855142" sldId="375"/>
            <ac:spMk id="14" creationId="{35B34087-0E1E-FD77-0B2F-413B3F88F567}"/>
          </ac:spMkLst>
        </pc:spChg>
        <pc:spChg chg="mod">
          <ac:chgData name="Haakon SPRIEWALD" userId="b8d286e1-ef59-47c6-81e6-48baef0a6f1e" providerId="ADAL" clId="{2956CB46-70BE-48FE-ACFA-44E797778CE3}" dt="2026-08-11T16:40:31.657" v="577" actId="14100"/>
          <ac:spMkLst>
            <pc:docMk/>
            <pc:sldMk cId="1517855142" sldId="375"/>
            <ac:spMk id="16" creationId="{69D069DB-4F2D-5BF2-CF25-9D4FB17B1CFB}"/>
          </ac:spMkLst>
        </pc:spChg>
        <pc:spChg chg="mod">
          <ac:chgData name="Haakon SPRIEWALD" userId="b8d286e1-ef59-47c6-81e6-48baef0a6f1e" providerId="ADAL" clId="{2956CB46-70BE-48FE-ACFA-44E797778CE3}" dt="2026-08-11T16:40:29.326" v="576" actId="14100"/>
          <ac:spMkLst>
            <pc:docMk/>
            <pc:sldMk cId="1517855142" sldId="375"/>
            <ac:spMk id="18" creationId="{717C6840-5781-2D63-D198-2D90B747606A}"/>
          </ac:spMkLst>
        </pc:spChg>
        <pc:spChg chg="mod">
          <ac:chgData name="Haakon SPRIEWALD" userId="b8d286e1-ef59-47c6-81e6-48baef0a6f1e" providerId="ADAL" clId="{2956CB46-70BE-48FE-ACFA-44E797778CE3}" dt="2026-08-11T16:40:27.277" v="575" actId="14100"/>
          <ac:spMkLst>
            <pc:docMk/>
            <pc:sldMk cId="1517855142" sldId="375"/>
            <ac:spMk id="20" creationId="{0E6935D6-485D-F575-B301-3FE3E37F9033}"/>
          </ac:spMkLst>
        </pc:spChg>
      </pc:sldChg>
      <pc:sldChg chg="modSp add mod modNotesTx">
        <pc:chgData name="Haakon SPRIEWALD" userId="b8d286e1-ef59-47c6-81e6-48baef0a6f1e" providerId="ADAL" clId="{2956CB46-70BE-48FE-ACFA-44E797778CE3}" dt="2026-08-11T16:41:02.461" v="584" actId="20577"/>
        <pc:sldMkLst>
          <pc:docMk/>
          <pc:sldMk cId="4000744656" sldId="376"/>
        </pc:sldMkLst>
        <pc:spChg chg="mod">
          <ac:chgData name="Haakon SPRIEWALD" userId="b8d286e1-ef59-47c6-81e6-48baef0a6f1e" providerId="ADAL" clId="{2956CB46-70BE-48FE-ACFA-44E797778CE3}" dt="2026-08-11T16:39:42.384" v="565" actId="20577"/>
          <ac:spMkLst>
            <pc:docMk/>
            <pc:sldMk cId="4000744656" sldId="376"/>
            <ac:spMk id="2" creationId="{0FFA0E4C-B4CF-6020-B53E-52522B3F43AE}"/>
          </ac:spMkLst>
        </pc:spChg>
        <pc:spChg chg="mod">
          <ac:chgData name="Haakon SPRIEWALD" userId="b8d286e1-ef59-47c6-81e6-48baef0a6f1e" providerId="ADAL" clId="{2956CB46-70BE-48FE-ACFA-44E797778CE3}" dt="2026-08-11T16:39:51.127" v="566"/>
          <ac:spMkLst>
            <pc:docMk/>
            <pc:sldMk cId="4000744656" sldId="376"/>
            <ac:spMk id="4" creationId="{A7D4C8A7-1B73-0625-0BF0-9C7429781C90}"/>
          </ac:spMkLst>
        </pc:spChg>
        <pc:spChg chg="mod">
          <ac:chgData name="Haakon SPRIEWALD" userId="b8d286e1-ef59-47c6-81e6-48baef0a6f1e" providerId="ADAL" clId="{2956CB46-70BE-48FE-ACFA-44E797778CE3}" dt="2026-08-11T16:39:59.228" v="568" actId="14100"/>
          <ac:spMkLst>
            <pc:docMk/>
            <pc:sldMk cId="4000744656" sldId="376"/>
            <ac:spMk id="14" creationId="{4A196B5C-6537-BD04-F828-7063A38D8D45}"/>
          </ac:spMkLst>
        </pc:spChg>
        <pc:spChg chg="mod">
          <ac:chgData name="Haakon SPRIEWALD" userId="b8d286e1-ef59-47c6-81e6-48baef0a6f1e" providerId="ADAL" clId="{2956CB46-70BE-48FE-ACFA-44E797778CE3}" dt="2026-08-11T16:40:05.785" v="570" actId="14100"/>
          <ac:spMkLst>
            <pc:docMk/>
            <pc:sldMk cId="4000744656" sldId="376"/>
            <ac:spMk id="16" creationId="{44037002-6495-8A1F-4283-A4049275BBD6}"/>
          </ac:spMkLst>
        </pc:spChg>
        <pc:spChg chg="mod">
          <ac:chgData name="Haakon SPRIEWALD" userId="b8d286e1-ef59-47c6-81e6-48baef0a6f1e" providerId="ADAL" clId="{2956CB46-70BE-48FE-ACFA-44E797778CE3}" dt="2026-08-11T16:40:13.685" v="572" actId="14100"/>
          <ac:spMkLst>
            <pc:docMk/>
            <pc:sldMk cId="4000744656" sldId="376"/>
            <ac:spMk id="18" creationId="{75F7FAEC-72AE-7421-8476-2709C0F06070}"/>
          </ac:spMkLst>
        </pc:spChg>
        <pc:spChg chg="mod">
          <ac:chgData name="Haakon SPRIEWALD" userId="b8d286e1-ef59-47c6-81e6-48baef0a6f1e" providerId="ADAL" clId="{2956CB46-70BE-48FE-ACFA-44E797778CE3}" dt="2026-08-11T16:40:21.893" v="574" actId="14100"/>
          <ac:spMkLst>
            <pc:docMk/>
            <pc:sldMk cId="4000744656" sldId="376"/>
            <ac:spMk id="20" creationId="{1A977E6B-15B1-5B99-1290-233FE26BB7D2}"/>
          </ac:spMkLst>
        </pc:spChg>
      </pc:sldChg>
      <pc:sldChg chg="addSp delSp modSp add mod modNotesTx">
        <pc:chgData name="Haakon SPRIEWALD" userId="b8d286e1-ef59-47c6-81e6-48baef0a6f1e" providerId="ADAL" clId="{2956CB46-70BE-48FE-ACFA-44E797778CE3}" dt="2026-08-11T16:52:25.972" v="750" actId="20577"/>
        <pc:sldMkLst>
          <pc:docMk/>
          <pc:sldMk cId="3285016275" sldId="377"/>
        </pc:sldMkLst>
        <pc:spChg chg="mod">
          <ac:chgData name="Haakon SPRIEWALD" userId="b8d286e1-ef59-47c6-81e6-48baef0a6f1e" providerId="ADAL" clId="{2956CB46-70BE-48FE-ACFA-44E797778CE3}" dt="2026-08-11T16:51:20.927" v="737" actId="120"/>
          <ac:spMkLst>
            <pc:docMk/>
            <pc:sldMk cId="3285016275" sldId="377"/>
            <ac:spMk id="2" creationId="{F02799DF-6E6C-9C94-17C9-98ABA82DC333}"/>
          </ac:spMkLst>
        </pc:spChg>
        <pc:spChg chg="mod">
          <ac:chgData name="Haakon SPRIEWALD" userId="b8d286e1-ef59-47c6-81e6-48baef0a6f1e" providerId="ADAL" clId="{2956CB46-70BE-48FE-ACFA-44E797778CE3}" dt="2026-08-11T16:47:18.917" v="676" actId="14100"/>
          <ac:spMkLst>
            <pc:docMk/>
            <pc:sldMk cId="3285016275" sldId="377"/>
            <ac:spMk id="3" creationId="{B7E072E5-A043-943E-AF16-3C30040DA6F0}"/>
          </ac:spMkLst>
        </pc:spChg>
        <pc:spChg chg="ord">
          <ac:chgData name="Haakon SPRIEWALD" userId="b8d286e1-ef59-47c6-81e6-48baef0a6f1e" providerId="ADAL" clId="{2956CB46-70BE-48FE-ACFA-44E797778CE3}" dt="2026-08-11T16:50:53.554" v="735" actId="13244"/>
          <ac:spMkLst>
            <pc:docMk/>
            <pc:sldMk cId="3285016275" sldId="377"/>
            <ac:spMk id="4" creationId="{C215EEF0-F990-BBB7-4C6C-B73C09C701D1}"/>
          </ac:spMkLst>
        </pc:spChg>
        <pc:spChg chg="mod">
          <ac:chgData name="Haakon SPRIEWALD" userId="b8d286e1-ef59-47c6-81e6-48baef0a6f1e" providerId="ADAL" clId="{2956CB46-70BE-48FE-ACFA-44E797778CE3}" dt="2026-08-11T16:49:40.966" v="734" actId="14100"/>
          <ac:spMkLst>
            <pc:docMk/>
            <pc:sldMk cId="3285016275" sldId="377"/>
            <ac:spMk id="5" creationId="{BC75CEC3-7EF1-6E3D-70AC-4FB18B4D02EE}"/>
          </ac:spMkLst>
        </pc:spChg>
        <pc:spChg chg="mod">
          <ac:chgData name="Haakon SPRIEWALD" userId="b8d286e1-ef59-47c6-81e6-48baef0a6f1e" providerId="ADAL" clId="{2956CB46-70BE-48FE-ACFA-44E797778CE3}" dt="2026-08-11T16:49:37.223" v="733" actId="14100"/>
          <ac:spMkLst>
            <pc:docMk/>
            <pc:sldMk cId="3285016275" sldId="377"/>
            <ac:spMk id="9" creationId="{80731C5C-1919-58C8-F28B-FBF11DC8215B}"/>
          </ac:spMkLst>
        </pc:spChg>
        <pc:picChg chg="add mod">
          <ac:chgData name="Haakon SPRIEWALD" userId="b8d286e1-ef59-47c6-81e6-48baef0a6f1e" providerId="ADAL" clId="{2956CB46-70BE-48FE-ACFA-44E797778CE3}" dt="2026-08-11T16:48:49.944" v="717" actId="962"/>
          <ac:picMkLst>
            <pc:docMk/>
            <pc:sldMk cId="3285016275" sldId="377"/>
            <ac:picMk id="8" creationId="{8018ABE4-80E1-84E0-23C4-5EC4967BC6EC}"/>
          </ac:picMkLst>
        </pc:picChg>
        <pc:picChg chg="del">
          <ac:chgData name="Haakon SPRIEWALD" userId="b8d286e1-ef59-47c6-81e6-48baef0a6f1e" providerId="ADAL" clId="{2956CB46-70BE-48FE-ACFA-44E797778CE3}" dt="2026-08-11T16:46:45.947" v="668" actId="478"/>
          <ac:picMkLst>
            <pc:docMk/>
            <pc:sldMk cId="3285016275" sldId="377"/>
            <ac:picMk id="11" creationId="{634A2F02-A270-E802-9EF9-70EEAB105C73}"/>
          </ac:picMkLst>
        </pc:picChg>
      </pc:sldChg>
    </pc:docChg>
  </pc:docChgLst>
  <pc:docChgLst>
    <pc:chgData name="Helen LEDERER" userId="S::h.lederer@hi.org::81799c97-6450-4fbb-9b3c-2fce78e53416" providerId="AD" clId="Web-{FE9D0F41-D88D-4131-3E5E-E36BAB6268BB}"/>
    <pc:docChg chg="modSld">
      <pc:chgData name="Helen LEDERER" userId="S::h.lederer@hi.org::81799c97-6450-4fbb-9b3c-2fce78e53416" providerId="AD" clId="Web-{FE9D0F41-D88D-4131-3E5E-E36BAB6268BB}" dt="2026-08-05T14:16:11.423" v="2" actId="20577"/>
      <pc:docMkLst>
        <pc:docMk/>
      </pc:docMkLst>
      <pc:sldChg chg="modSp">
        <pc:chgData name="Helen LEDERER" userId="S::h.lederer@hi.org::81799c97-6450-4fbb-9b3c-2fce78e53416" providerId="AD" clId="Web-{FE9D0F41-D88D-4131-3E5E-E36BAB6268BB}" dt="2026-08-05T14:16:11.423" v="2" actId="20577"/>
        <pc:sldMkLst>
          <pc:docMk/>
          <pc:sldMk cId="4032557257" sldId="331"/>
        </pc:sldMkLst>
        <pc:spChg chg="mod">
          <ac:chgData name="Helen LEDERER" userId="S::h.lederer@hi.org::81799c97-6450-4fbb-9b3c-2fce78e53416" providerId="AD" clId="Web-{FE9D0F41-D88D-4131-3E5E-E36BAB6268BB}" dt="2026-08-05T14:16:11.423" v="2" actId="20577"/>
          <ac:spMkLst>
            <pc:docMk/>
            <pc:sldMk cId="4032557257" sldId="331"/>
            <ac:spMk id="2" creationId="{3C7A0D60-E46C-741D-3057-DED346D18349}"/>
          </ac:spMkLst>
        </pc:spChg>
      </pc:sldChg>
    </pc:docChg>
  </pc:docChgLst>
  <pc:docChgLst>
    <pc:chgData name="Amudha PENTEK" userId="b354404a-4e33-48b9-9452-4877fa7854a3" providerId="ADAL" clId="{DD2A2A80-C448-42E8-89EF-5829F24A062C}"/>
    <pc:docChg chg="undo custSel addSld delSld modSld sldOrd addSection delSection modSection">
      <pc:chgData name="Amudha PENTEK" userId="b354404a-4e33-48b9-9452-4877fa7854a3" providerId="ADAL" clId="{DD2A2A80-C448-42E8-89EF-5829F24A062C}" dt="2026-08-08T14:55:50.574" v="723" actId="20577"/>
      <pc:docMkLst>
        <pc:docMk/>
      </pc:docMkLst>
      <pc:sldChg chg="modSp">
        <pc:chgData name="Amudha PENTEK" userId="b354404a-4e33-48b9-9452-4877fa7854a3" providerId="ADAL" clId="{DD2A2A80-C448-42E8-89EF-5829F24A062C}" dt="2026-07-24T07:34:30.931" v="1"/>
        <pc:sldMkLst>
          <pc:docMk/>
          <pc:sldMk cId="1185726002" sldId="303"/>
        </pc:sldMkLst>
        <pc:spChg chg="mod">
          <ac:chgData name="Amudha PENTEK" userId="b354404a-4e33-48b9-9452-4877fa7854a3" providerId="ADAL" clId="{DD2A2A80-C448-42E8-89EF-5829F24A062C}" dt="2026-07-24T07:34:15.864" v="0"/>
          <ac:spMkLst>
            <pc:docMk/>
            <pc:sldMk cId="1185726002" sldId="303"/>
            <ac:spMk id="3" creationId="{27D5EFE5-83E6-C50B-ADB1-F73871B0A166}"/>
          </ac:spMkLst>
        </pc:spChg>
        <pc:spChg chg="mod">
          <ac:chgData name="Amudha PENTEK" userId="b354404a-4e33-48b9-9452-4877fa7854a3" providerId="ADAL" clId="{DD2A2A80-C448-42E8-89EF-5829F24A062C}" dt="2026-07-24T07:34:30.931" v="1"/>
          <ac:spMkLst>
            <pc:docMk/>
            <pc:sldMk cId="1185726002" sldId="303"/>
            <ac:spMk id="6" creationId="{28E60DF1-6A26-22A8-54CF-3F002DDAF635}"/>
          </ac:spMkLst>
        </pc:spChg>
      </pc:sldChg>
      <pc:sldChg chg="add del">
        <pc:chgData name="Amudha PENTEK" userId="b354404a-4e33-48b9-9452-4877fa7854a3" providerId="ADAL" clId="{DD2A2A80-C448-42E8-89EF-5829F24A062C}" dt="2026-07-31T15:41:42.905" v="91" actId="47"/>
        <pc:sldMkLst>
          <pc:docMk/>
          <pc:sldMk cId="2048395295" sldId="318"/>
        </pc:sldMkLst>
      </pc:sldChg>
      <pc:sldChg chg="add del ord">
        <pc:chgData name="Amudha PENTEK" userId="b354404a-4e33-48b9-9452-4877fa7854a3" providerId="ADAL" clId="{DD2A2A80-C448-42E8-89EF-5829F24A062C}" dt="2026-07-31T15:41:43.092" v="92" actId="47"/>
        <pc:sldMkLst>
          <pc:docMk/>
          <pc:sldMk cId="361229888" sldId="320"/>
        </pc:sldMkLst>
      </pc:sldChg>
      <pc:sldChg chg="modSp add del mod modNotesTx">
        <pc:chgData name="Amudha PENTEK" userId="b354404a-4e33-48b9-9452-4877fa7854a3" providerId="ADAL" clId="{DD2A2A80-C448-42E8-89EF-5829F24A062C}" dt="2026-08-08T14:55:50.574" v="723" actId="20577"/>
        <pc:sldMkLst>
          <pc:docMk/>
          <pc:sldMk cId="2627569457" sldId="322"/>
        </pc:sldMkLst>
        <pc:spChg chg="mod">
          <ac:chgData name="Amudha PENTEK" userId="b354404a-4e33-48b9-9452-4877fa7854a3" providerId="ADAL" clId="{DD2A2A80-C448-42E8-89EF-5829F24A062C}" dt="2026-08-08T14:55:50.574" v="723" actId="20577"/>
          <ac:spMkLst>
            <pc:docMk/>
            <pc:sldMk cId="2627569457" sldId="322"/>
            <ac:spMk id="3" creationId="{5E7D0F4E-73C1-A2A4-8CC5-F35E75A8D9FE}"/>
          </ac:spMkLst>
        </pc:spChg>
      </pc:sldChg>
      <pc:sldChg chg="add del">
        <pc:chgData name="Amudha PENTEK" userId="b354404a-4e33-48b9-9452-4877fa7854a3" providerId="ADAL" clId="{DD2A2A80-C448-42E8-89EF-5829F24A062C}" dt="2026-07-31T15:41:42.520" v="89" actId="47"/>
        <pc:sldMkLst>
          <pc:docMk/>
          <pc:sldMk cId="494370986" sldId="323"/>
        </pc:sldMkLst>
      </pc:sldChg>
      <pc:sldChg chg="add ord">
        <pc:chgData name="Amudha PENTEK" userId="b354404a-4e33-48b9-9452-4877fa7854a3" providerId="ADAL" clId="{DD2A2A80-C448-42E8-89EF-5829F24A062C}" dt="2026-07-24T07:48:05.514" v="3"/>
        <pc:sldMkLst>
          <pc:docMk/>
          <pc:sldMk cId="4032557257" sldId="331"/>
        </pc:sldMkLst>
      </pc:sldChg>
      <pc:sldChg chg="add">
        <pc:chgData name="Amudha PENTEK" userId="b354404a-4e33-48b9-9452-4877fa7854a3" providerId="ADAL" clId="{DD2A2A80-C448-42E8-89EF-5829F24A062C}" dt="2026-07-24T07:48:12.436" v="4"/>
        <pc:sldMkLst>
          <pc:docMk/>
          <pc:sldMk cId="568384167" sldId="332"/>
        </pc:sldMkLst>
      </pc:sldChg>
      <pc:sldChg chg="add">
        <pc:chgData name="Amudha PENTEK" userId="b354404a-4e33-48b9-9452-4877fa7854a3" providerId="ADAL" clId="{DD2A2A80-C448-42E8-89EF-5829F24A062C}" dt="2026-07-24T07:48:18.678" v="5"/>
        <pc:sldMkLst>
          <pc:docMk/>
          <pc:sldMk cId="2960159982" sldId="333"/>
        </pc:sldMkLst>
      </pc:sldChg>
      <pc:sldChg chg="add">
        <pc:chgData name="Amudha PENTEK" userId="b354404a-4e33-48b9-9452-4877fa7854a3" providerId="ADAL" clId="{DD2A2A80-C448-42E8-89EF-5829F24A062C}" dt="2026-07-24T07:48:24.467" v="6"/>
        <pc:sldMkLst>
          <pc:docMk/>
          <pc:sldMk cId="295162350" sldId="334"/>
        </pc:sldMkLst>
      </pc:sldChg>
      <pc:sldChg chg="addSp delSp add mod">
        <pc:chgData name="Amudha PENTEK" userId="b354404a-4e33-48b9-9452-4877fa7854a3" providerId="ADAL" clId="{DD2A2A80-C448-42E8-89EF-5829F24A062C}" dt="2026-08-03T07:19:05.401" v="116" actId="22"/>
        <pc:sldMkLst>
          <pc:docMk/>
          <pc:sldMk cId="2144039308" sldId="335"/>
        </pc:sldMkLst>
      </pc:sldChg>
      <pc:sldChg chg="addSp modSp new mod modNotesTx">
        <pc:chgData name="Amudha PENTEK" userId="b354404a-4e33-48b9-9452-4877fa7854a3" providerId="ADAL" clId="{DD2A2A80-C448-42E8-89EF-5829F24A062C}" dt="2026-08-03T11:29:28.398" v="684" actId="20577"/>
        <pc:sldMkLst>
          <pc:docMk/>
          <pc:sldMk cId="1792074302" sldId="336"/>
        </pc:sldMkLst>
        <pc:spChg chg="mod">
          <ac:chgData name="Amudha PENTEK" userId="b354404a-4e33-48b9-9452-4877fa7854a3" providerId="ADAL" clId="{DD2A2A80-C448-42E8-89EF-5829F24A062C}" dt="2026-08-03T07:22:48.057" v="124" actId="207"/>
          <ac:spMkLst>
            <pc:docMk/>
            <pc:sldMk cId="1792074302" sldId="336"/>
            <ac:spMk id="2" creationId="{284A8941-2118-97A3-5AB6-2F96B99E4E22}"/>
          </ac:spMkLst>
        </pc:spChg>
        <pc:spChg chg="add mod">
          <ac:chgData name="Amudha PENTEK" userId="b354404a-4e33-48b9-9452-4877fa7854a3" providerId="ADAL" clId="{DD2A2A80-C448-42E8-89EF-5829F24A062C}" dt="2026-08-03T10:48:07.190" v="538" actId="403"/>
          <ac:spMkLst>
            <pc:docMk/>
            <pc:sldMk cId="1792074302" sldId="336"/>
            <ac:spMk id="5" creationId="{C6EFD611-78CD-B1A5-6C1D-E896B5656E8B}"/>
          </ac:spMkLst>
        </pc:spChg>
      </pc:sldChg>
      <pc:sldChg chg="addSp delSp modSp new mod modClrScheme chgLayout modNotesTx">
        <pc:chgData name="Amudha PENTEK" userId="b354404a-4e33-48b9-9452-4877fa7854a3" providerId="ADAL" clId="{DD2A2A80-C448-42E8-89EF-5829F24A062C}" dt="2026-08-03T11:30:10.073" v="692" actId="20577"/>
        <pc:sldMkLst>
          <pc:docMk/>
          <pc:sldMk cId="1451130793" sldId="338"/>
        </pc:sldMkLst>
        <pc:spChg chg="mod ord">
          <ac:chgData name="Amudha PENTEK" userId="b354404a-4e33-48b9-9452-4877fa7854a3" providerId="ADAL" clId="{DD2A2A80-C448-42E8-89EF-5829F24A062C}" dt="2026-08-03T08:11:49.967" v="195" actId="13244"/>
          <ac:spMkLst>
            <pc:docMk/>
            <pc:sldMk cId="1451130793" sldId="338"/>
            <ac:spMk id="3" creationId="{08081586-4B36-3DBC-EC24-020EC5217138}"/>
          </ac:spMkLst>
        </pc:spChg>
        <pc:spChg chg="add mod ord">
          <ac:chgData name="Amudha PENTEK" userId="b354404a-4e33-48b9-9452-4877fa7854a3" providerId="ADAL" clId="{DD2A2A80-C448-42E8-89EF-5829F24A062C}" dt="2026-08-03T08:03:51.019" v="142" actId="20577"/>
          <ac:spMkLst>
            <pc:docMk/>
            <pc:sldMk cId="1451130793" sldId="338"/>
            <ac:spMk id="4" creationId="{2784C09B-B448-4B47-8BE7-5837E4F1F068}"/>
          </ac:spMkLst>
        </pc:spChg>
        <pc:spChg chg="add mod">
          <ac:chgData name="Amudha PENTEK" userId="b354404a-4e33-48b9-9452-4877fa7854a3" providerId="ADAL" clId="{DD2A2A80-C448-42E8-89EF-5829F24A062C}" dt="2026-08-03T08:11:53.981" v="199" actId="1035"/>
          <ac:spMkLst>
            <pc:docMk/>
            <pc:sldMk cId="1451130793" sldId="338"/>
            <ac:spMk id="8" creationId="{B4F2828D-0514-15BC-EF2C-200A091CABDC}"/>
          </ac:spMkLst>
        </pc:spChg>
        <pc:spChg chg="add mod">
          <ac:chgData name="Amudha PENTEK" userId="b354404a-4e33-48b9-9452-4877fa7854a3" providerId="ADAL" clId="{DD2A2A80-C448-42E8-89EF-5829F24A062C}" dt="2026-08-03T08:06:08.430" v="159" actId="20577"/>
          <ac:spMkLst>
            <pc:docMk/>
            <pc:sldMk cId="1451130793" sldId="338"/>
            <ac:spMk id="12" creationId="{762068B7-3886-498B-C7E9-A817A03F7024}"/>
          </ac:spMkLst>
        </pc:spChg>
        <pc:spChg chg="add mod">
          <ac:chgData name="Amudha PENTEK" userId="b354404a-4e33-48b9-9452-4877fa7854a3" providerId="ADAL" clId="{DD2A2A80-C448-42E8-89EF-5829F24A062C}" dt="2026-08-03T08:06:40.535" v="164" actId="208"/>
          <ac:spMkLst>
            <pc:docMk/>
            <pc:sldMk cId="1451130793" sldId="338"/>
            <ac:spMk id="14" creationId="{79EE3E72-4712-723A-70F6-D23F5FDF8B3D}"/>
          </ac:spMkLst>
        </pc:spChg>
        <pc:spChg chg="add mod">
          <ac:chgData name="Amudha PENTEK" userId="b354404a-4e33-48b9-9452-4877fa7854a3" providerId="ADAL" clId="{DD2A2A80-C448-42E8-89EF-5829F24A062C}" dt="2026-08-03T08:07:12.346" v="172" actId="207"/>
          <ac:spMkLst>
            <pc:docMk/>
            <pc:sldMk cId="1451130793" sldId="338"/>
            <ac:spMk id="15" creationId="{44209BA9-1FA8-E548-E314-A303A1B882AE}"/>
          </ac:spMkLst>
        </pc:spChg>
        <pc:spChg chg="add mod">
          <ac:chgData name="Amudha PENTEK" userId="b354404a-4e33-48b9-9452-4877fa7854a3" providerId="ADAL" clId="{DD2A2A80-C448-42E8-89EF-5829F24A062C}" dt="2026-08-03T08:09:09.813" v="181" actId="208"/>
          <ac:spMkLst>
            <pc:docMk/>
            <pc:sldMk cId="1451130793" sldId="338"/>
            <ac:spMk id="17" creationId="{6E0C5226-96D3-7CD3-F8C6-D42F79060DBA}"/>
          </ac:spMkLst>
        </pc:spChg>
        <pc:spChg chg="add mod">
          <ac:chgData name="Amudha PENTEK" userId="b354404a-4e33-48b9-9452-4877fa7854a3" providerId="ADAL" clId="{DD2A2A80-C448-42E8-89EF-5829F24A062C}" dt="2026-08-03T08:08:52.739" v="179" actId="207"/>
          <ac:spMkLst>
            <pc:docMk/>
            <pc:sldMk cId="1451130793" sldId="338"/>
            <ac:spMk id="19" creationId="{43EA676F-002F-4DD4-E137-8806EF6077AF}"/>
          </ac:spMkLst>
        </pc:spChg>
        <pc:spChg chg="add mod">
          <ac:chgData name="Amudha PENTEK" userId="b354404a-4e33-48b9-9452-4877fa7854a3" providerId="ADAL" clId="{DD2A2A80-C448-42E8-89EF-5829F24A062C}" dt="2026-08-03T08:08:21.045" v="177" actId="208"/>
          <ac:spMkLst>
            <pc:docMk/>
            <pc:sldMk cId="1451130793" sldId="338"/>
            <ac:spMk id="21" creationId="{C1CB2E4A-0BEA-0C77-0F57-C1657D32275A}"/>
          </ac:spMkLst>
        </pc:spChg>
        <pc:spChg chg="add mod">
          <ac:chgData name="Amudha PENTEK" userId="b354404a-4e33-48b9-9452-4877fa7854a3" providerId="ADAL" clId="{DD2A2A80-C448-42E8-89EF-5829F24A062C}" dt="2026-08-03T08:08:02.436" v="175" actId="207"/>
          <ac:spMkLst>
            <pc:docMk/>
            <pc:sldMk cId="1451130793" sldId="338"/>
            <ac:spMk id="23" creationId="{774BB7CE-CCEC-6F38-5B76-03F19959028B}"/>
          </ac:spMkLst>
        </pc:spChg>
        <pc:spChg chg="add mod">
          <ac:chgData name="Amudha PENTEK" userId="b354404a-4e33-48b9-9452-4877fa7854a3" providerId="ADAL" clId="{DD2A2A80-C448-42E8-89EF-5829F24A062C}" dt="2026-08-03T08:10:04.009" v="194" actId="208"/>
          <ac:spMkLst>
            <pc:docMk/>
            <pc:sldMk cId="1451130793" sldId="338"/>
            <ac:spMk id="25" creationId="{8BEE3CFF-231E-F657-B197-C9FC9D2BB570}"/>
          </ac:spMkLst>
        </pc:spChg>
      </pc:sldChg>
      <pc:sldChg chg="addSp delSp modSp new mod modNotesTx">
        <pc:chgData name="Amudha PENTEK" userId="b354404a-4e33-48b9-9452-4877fa7854a3" providerId="ADAL" clId="{DD2A2A80-C448-42E8-89EF-5829F24A062C}" dt="2026-08-03T11:30:42.993" v="708" actId="20577"/>
        <pc:sldMkLst>
          <pc:docMk/>
          <pc:sldMk cId="1829009358" sldId="339"/>
        </pc:sldMkLst>
        <pc:spChg chg="mod">
          <ac:chgData name="Amudha PENTEK" userId="b354404a-4e33-48b9-9452-4877fa7854a3" providerId="ADAL" clId="{DD2A2A80-C448-42E8-89EF-5829F24A062C}" dt="2026-08-03T08:17:36.060" v="209" actId="122"/>
          <ac:spMkLst>
            <pc:docMk/>
            <pc:sldMk cId="1829009358" sldId="339"/>
            <ac:spMk id="2" creationId="{14CB5052-58BC-C728-D159-33DBC0588188}"/>
          </ac:spMkLst>
        </pc:spChg>
        <pc:spChg chg="ord">
          <ac:chgData name="Amudha PENTEK" userId="b354404a-4e33-48b9-9452-4877fa7854a3" providerId="ADAL" clId="{DD2A2A80-C448-42E8-89EF-5829F24A062C}" dt="2026-08-03T10:05:59.771" v="275" actId="13244"/>
          <ac:spMkLst>
            <pc:docMk/>
            <pc:sldMk cId="1829009358" sldId="339"/>
            <ac:spMk id="5" creationId="{B050F0AE-0BC5-1BBE-8A3D-597E7CEC3AED}"/>
          </ac:spMkLst>
        </pc:spChg>
        <pc:spChg chg="add mod">
          <ac:chgData name="Amudha PENTEK" userId="b354404a-4e33-48b9-9452-4877fa7854a3" providerId="ADAL" clId="{DD2A2A80-C448-42E8-89EF-5829F24A062C}" dt="2026-08-03T10:05:26.537" v="270" actId="403"/>
          <ac:spMkLst>
            <pc:docMk/>
            <pc:sldMk cId="1829009358" sldId="339"/>
            <ac:spMk id="6" creationId="{2510F5E9-CD94-9A42-AEE7-847E77E37CEE}"/>
          </ac:spMkLst>
        </pc:spChg>
        <pc:spChg chg="add mod">
          <ac:chgData name="Amudha PENTEK" userId="b354404a-4e33-48b9-9452-4877fa7854a3" providerId="ADAL" clId="{DD2A2A80-C448-42E8-89EF-5829F24A062C}" dt="2026-08-03T10:05:35.250" v="271"/>
          <ac:spMkLst>
            <pc:docMk/>
            <pc:sldMk cId="1829009358" sldId="339"/>
            <ac:spMk id="8" creationId="{3695FF13-C394-36E2-979F-D570091A2A9C}"/>
          </ac:spMkLst>
        </pc:spChg>
        <pc:spChg chg="add mod">
          <ac:chgData name="Amudha PENTEK" userId="b354404a-4e33-48b9-9452-4877fa7854a3" providerId="ADAL" clId="{DD2A2A80-C448-42E8-89EF-5829F24A062C}" dt="2026-08-03T10:05:47.025" v="273" actId="20577"/>
          <ac:spMkLst>
            <pc:docMk/>
            <pc:sldMk cId="1829009358" sldId="339"/>
            <ac:spMk id="10" creationId="{73419B8B-484E-60B2-141B-319DD184771A}"/>
          </ac:spMkLst>
        </pc:spChg>
        <pc:spChg chg="add mod">
          <ac:chgData name="Amudha PENTEK" userId="b354404a-4e33-48b9-9452-4877fa7854a3" providerId="ADAL" clId="{DD2A2A80-C448-42E8-89EF-5829F24A062C}" dt="2026-08-03T10:05:53.674" v="274"/>
          <ac:spMkLst>
            <pc:docMk/>
            <pc:sldMk cId="1829009358" sldId="339"/>
            <ac:spMk id="12" creationId="{7BEA3216-10EE-07EA-2B05-FAD7AC907710}"/>
          </ac:spMkLst>
        </pc:spChg>
      </pc:sldChg>
      <pc:sldChg chg="addSp delSp modSp new mod modClrScheme chgLayout modNotesTx">
        <pc:chgData name="Amudha PENTEK" userId="b354404a-4e33-48b9-9452-4877fa7854a3" providerId="ADAL" clId="{DD2A2A80-C448-42E8-89EF-5829F24A062C}" dt="2026-08-03T11:30:56.282" v="709" actId="20577"/>
        <pc:sldMkLst>
          <pc:docMk/>
          <pc:sldMk cId="1745722513" sldId="340"/>
        </pc:sldMkLst>
        <pc:spChg chg="mod ord">
          <ac:chgData name="Amudha PENTEK" userId="b354404a-4e33-48b9-9452-4877fa7854a3" providerId="ADAL" clId="{DD2A2A80-C448-42E8-89EF-5829F24A062C}" dt="2026-08-03T10:19:08.225" v="277" actId="700"/>
          <ac:spMkLst>
            <pc:docMk/>
            <pc:sldMk cId="1745722513" sldId="340"/>
            <ac:spMk id="5" creationId="{F1BDE09E-C28D-6573-FB76-3A9BD8B6C0A0}"/>
          </ac:spMkLst>
        </pc:spChg>
        <pc:spChg chg="add mod ord">
          <ac:chgData name="Amudha PENTEK" userId="b354404a-4e33-48b9-9452-4877fa7854a3" providerId="ADAL" clId="{DD2A2A80-C448-42E8-89EF-5829F24A062C}" dt="2026-08-03T10:19:19.634" v="278"/>
          <ac:spMkLst>
            <pc:docMk/>
            <pc:sldMk cId="1745722513" sldId="340"/>
            <ac:spMk id="6" creationId="{F11BE006-7269-1935-FF17-29BBBB47A0CA}"/>
          </ac:spMkLst>
        </pc:spChg>
      </pc:sldChg>
      <pc:sldChg chg="addSp delSp modSp new mod modClrScheme chgLayout modNotesTx">
        <pc:chgData name="Amudha PENTEK" userId="b354404a-4e33-48b9-9452-4877fa7854a3" providerId="ADAL" clId="{DD2A2A80-C448-42E8-89EF-5829F24A062C}" dt="2026-08-03T11:31:59.577" v="713" actId="20577"/>
        <pc:sldMkLst>
          <pc:docMk/>
          <pc:sldMk cId="3328332133" sldId="341"/>
        </pc:sldMkLst>
        <pc:spChg chg="mod ord">
          <ac:chgData name="Amudha PENTEK" userId="b354404a-4e33-48b9-9452-4877fa7854a3" providerId="ADAL" clId="{DD2A2A80-C448-42E8-89EF-5829F24A062C}" dt="2026-08-03T10:19:45.440" v="281" actId="700"/>
          <ac:spMkLst>
            <pc:docMk/>
            <pc:sldMk cId="3328332133" sldId="341"/>
            <ac:spMk id="4" creationId="{C93801D9-AF08-9A15-4742-6E7577DF7928}"/>
          </ac:spMkLst>
        </pc:spChg>
        <pc:spChg chg="add mod ord">
          <ac:chgData name="Amudha PENTEK" userId="b354404a-4e33-48b9-9452-4877fa7854a3" providerId="ADAL" clId="{DD2A2A80-C448-42E8-89EF-5829F24A062C}" dt="2026-08-03T10:19:53.479" v="282"/>
          <ac:spMkLst>
            <pc:docMk/>
            <pc:sldMk cId="3328332133" sldId="341"/>
            <ac:spMk id="5" creationId="{BB1FAD54-592F-30D3-7F70-10DCF65EB94B}"/>
          </ac:spMkLst>
        </pc:spChg>
        <pc:spChg chg="add mod ord">
          <ac:chgData name="Amudha PENTEK" userId="b354404a-4e33-48b9-9452-4877fa7854a3" providerId="ADAL" clId="{DD2A2A80-C448-42E8-89EF-5829F24A062C}" dt="2026-08-03T10:20:35.250" v="290" actId="14100"/>
          <ac:spMkLst>
            <pc:docMk/>
            <pc:sldMk cId="3328332133" sldId="341"/>
            <ac:spMk id="6" creationId="{D25F4FB9-204A-CE92-52F7-68A5640EF468}"/>
          </ac:spMkLst>
        </pc:spChg>
      </pc:sldChg>
      <pc:sldChg chg="addSp delSp modSp new mod modNotesTx">
        <pc:chgData name="Amudha PENTEK" userId="b354404a-4e33-48b9-9452-4877fa7854a3" providerId="ADAL" clId="{DD2A2A80-C448-42E8-89EF-5829F24A062C}" dt="2026-08-03T11:32:10.903" v="715" actId="20577"/>
        <pc:sldMkLst>
          <pc:docMk/>
          <pc:sldMk cId="2759449031" sldId="342"/>
        </pc:sldMkLst>
        <pc:spChg chg="mod">
          <ac:chgData name="Amudha PENTEK" userId="b354404a-4e33-48b9-9452-4877fa7854a3" providerId="ADAL" clId="{DD2A2A80-C448-42E8-89EF-5829F24A062C}" dt="2026-08-03T10:36:22.537" v="434" actId="20577"/>
          <ac:spMkLst>
            <pc:docMk/>
            <pc:sldMk cId="2759449031" sldId="342"/>
            <ac:spMk id="2" creationId="{4AC1BBA3-F4E4-F7CA-6A29-B58B76DA5F09}"/>
          </ac:spMkLst>
        </pc:spChg>
        <pc:spChg chg="add mod">
          <ac:chgData name="Amudha PENTEK" userId="b354404a-4e33-48b9-9452-4877fa7854a3" providerId="ADAL" clId="{DD2A2A80-C448-42E8-89EF-5829F24A062C}" dt="2026-08-03T10:36:31.492" v="435"/>
          <ac:spMkLst>
            <pc:docMk/>
            <pc:sldMk cId="2759449031" sldId="342"/>
            <ac:spMk id="7" creationId="{26DE971E-E7AF-8497-01AC-BA84C615DD5A}"/>
          </ac:spMkLst>
        </pc:spChg>
        <pc:picChg chg="add mod">
          <ac:chgData name="Amudha PENTEK" userId="b354404a-4e33-48b9-9452-4877fa7854a3" providerId="ADAL" clId="{DD2A2A80-C448-42E8-89EF-5829F24A062C}" dt="2026-08-03T10:23:14.458" v="301" actId="962"/>
          <ac:picMkLst>
            <pc:docMk/>
            <pc:sldMk cId="2759449031" sldId="342"/>
            <ac:picMk id="6" creationId="{AE2CEB54-15BB-77F7-3F7C-B281F9D7CB6B}"/>
          </ac:picMkLst>
        </pc:picChg>
      </pc:sldChg>
      <pc:sldChg chg="modSp add mod">
        <pc:chgData name="Amudha PENTEK" userId="b354404a-4e33-48b9-9452-4877fa7854a3" providerId="ADAL" clId="{DD2A2A80-C448-42E8-89EF-5829F24A062C}" dt="2026-08-03T10:38:28.889" v="450" actId="20577"/>
        <pc:sldMkLst>
          <pc:docMk/>
          <pc:sldMk cId="4204410599" sldId="343"/>
        </pc:sldMkLst>
        <pc:spChg chg="mod">
          <ac:chgData name="Amudha PENTEK" userId="b354404a-4e33-48b9-9452-4877fa7854a3" providerId="ADAL" clId="{DD2A2A80-C448-42E8-89EF-5829F24A062C}" dt="2026-08-03T10:38:28.889" v="450" actId="20577"/>
          <ac:spMkLst>
            <pc:docMk/>
            <pc:sldMk cId="4204410599" sldId="343"/>
            <ac:spMk id="7" creationId="{AE4634D0-36DB-5097-ED06-A5F115F96C65}"/>
          </ac:spMkLst>
        </pc:spChg>
      </pc:sldChg>
      <pc:sldChg chg="modSp add mod">
        <pc:chgData name="Amudha PENTEK" userId="b354404a-4e33-48b9-9452-4877fa7854a3" providerId="ADAL" clId="{DD2A2A80-C448-42E8-89EF-5829F24A062C}" dt="2026-08-03T10:38:53.157" v="456" actId="404"/>
        <pc:sldMkLst>
          <pc:docMk/>
          <pc:sldMk cId="1356861308" sldId="344"/>
        </pc:sldMkLst>
        <pc:spChg chg="mod">
          <ac:chgData name="Amudha PENTEK" userId="b354404a-4e33-48b9-9452-4877fa7854a3" providerId="ADAL" clId="{DD2A2A80-C448-42E8-89EF-5829F24A062C}" dt="2026-08-03T10:38:42.401" v="452" actId="20577"/>
          <ac:spMkLst>
            <pc:docMk/>
            <pc:sldMk cId="1356861308" sldId="344"/>
            <ac:spMk id="2" creationId="{D80E3B6F-2F77-2F37-A842-CCEF43E6F6D7}"/>
          </ac:spMkLst>
        </pc:spChg>
        <pc:spChg chg="mod">
          <ac:chgData name="Amudha PENTEK" userId="b354404a-4e33-48b9-9452-4877fa7854a3" providerId="ADAL" clId="{DD2A2A80-C448-42E8-89EF-5829F24A062C}" dt="2026-08-03T10:38:53.157" v="456" actId="404"/>
          <ac:spMkLst>
            <pc:docMk/>
            <pc:sldMk cId="1356861308" sldId="344"/>
            <ac:spMk id="7" creationId="{3A124FBD-41A3-B580-0509-D75ACDD3DCBF}"/>
          </ac:spMkLst>
        </pc:spChg>
      </pc:sldChg>
      <pc:sldChg chg="addSp modSp add mod">
        <pc:chgData name="Amudha PENTEK" userId="b354404a-4e33-48b9-9452-4877fa7854a3" providerId="ADAL" clId="{DD2A2A80-C448-42E8-89EF-5829F24A062C}" dt="2026-08-03T10:40:32.187" v="511" actId="14100"/>
        <pc:sldMkLst>
          <pc:docMk/>
          <pc:sldMk cId="535297016" sldId="345"/>
        </pc:sldMkLst>
        <pc:spChg chg="mod">
          <ac:chgData name="Amudha PENTEK" userId="b354404a-4e33-48b9-9452-4877fa7854a3" providerId="ADAL" clId="{DD2A2A80-C448-42E8-89EF-5829F24A062C}" dt="2026-08-03T10:39:57.822" v="504" actId="20577"/>
          <ac:spMkLst>
            <pc:docMk/>
            <pc:sldMk cId="535297016" sldId="345"/>
            <ac:spMk id="2" creationId="{3DDE045A-1ED8-151E-C37E-BCF5BB07FB3D}"/>
          </ac:spMkLst>
        </pc:spChg>
        <pc:spChg chg="add mod">
          <ac:chgData name="Amudha PENTEK" userId="b354404a-4e33-48b9-9452-4877fa7854a3" providerId="ADAL" clId="{DD2A2A80-C448-42E8-89EF-5829F24A062C}" dt="2026-08-03T10:40:27.518" v="510" actId="14100"/>
          <ac:spMkLst>
            <pc:docMk/>
            <pc:sldMk cId="535297016" sldId="345"/>
            <ac:spMk id="5" creationId="{5D92BB00-9E57-AEAA-CDAF-28C95814F294}"/>
          </ac:spMkLst>
        </pc:spChg>
        <pc:spChg chg="mod">
          <ac:chgData name="Amudha PENTEK" userId="b354404a-4e33-48b9-9452-4877fa7854a3" providerId="ADAL" clId="{DD2A2A80-C448-42E8-89EF-5829F24A062C}" dt="2026-08-03T10:40:32.187" v="511" actId="14100"/>
          <ac:spMkLst>
            <pc:docMk/>
            <pc:sldMk cId="535297016" sldId="345"/>
            <ac:spMk id="7" creationId="{95C17AEA-B774-85C3-719F-4167B175332E}"/>
          </ac:spMkLst>
        </pc:spChg>
        <pc:spChg chg="add mod">
          <ac:chgData name="Amudha PENTEK" userId="b354404a-4e33-48b9-9452-4877fa7854a3" providerId="ADAL" clId="{DD2A2A80-C448-42E8-89EF-5829F24A062C}" dt="2026-08-03T10:39:51.981" v="502" actId="14100"/>
          <ac:spMkLst>
            <pc:docMk/>
            <pc:sldMk cId="535297016" sldId="345"/>
            <ac:spMk id="9" creationId="{91A9D72C-7737-DD89-036D-388DC9BE3A5B}"/>
          </ac:spMkLst>
        </pc:spChg>
      </pc:sldChg>
      <pc:sldChg chg="modSp add mod">
        <pc:chgData name="Amudha PENTEK" userId="b354404a-4e33-48b9-9452-4877fa7854a3" providerId="ADAL" clId="{DD2A2A80-C448-42E8-89EF-5829F24A062C}" dt="2026-08-03T10:42:44.619" v="523" actId="2710"/>
        <pc:sldMkLst>
          <pc:docMk/>
          <pc:sldMk cId="2518177156" sldId="346"/>
        </pc:sldMkLst>
        <pc:spChg chg="mod">
          <ac:chgData name="Amudha PENTEK" userId="b354404a-4e33-48b9-9452-4877fa7854a3" providerId="ADAL" clId="{DD2A2A80-C448-42E8-89EF-5829F24A062C}" dt="2026-08-03T10:42:05.741" v="513" actId="20577"/>
          <ac:spMkLst>
            <pc:docMk/>
            <pc:sldMk cId="2518177156" sldId="346"/>
            <ac:spMk id="2" creationId="{96C587F3-401A-F0D5-C8CC-343A6F176442}"/>
          </ac:spMkLst>
        </pc:spChg>
        <pc:spChg chg="mod">
          <ac:chgData name="Amudha PENTEK" userId="b354404a-4e33-48b9-9452-4877fa7854a3" providerId="ADAL" clId="{DD2A2A80-C448-42E8-89EF-5829F24A062C}" dt="2026-08-03T10:42:44.619" v="523" actId="2710"/>
          <ac:spMkLst>
            <pc:docMk/>
            <pc:sldMk cId="2518177156" sldId="346"/>
            <ac:spMk id="7" creationId="{6A156FE0-B93E-5889-9233-43486D776D47}"/>
          </ac:spMkLst>
        </pc:spChg>
      </pc:sldChg>
      <pc:sldChg chg="addSp delSp modSp new mod">
        <pc:chgData name="Amudha PENTEK" userId="b354404a-4e33-48b9-9452-4877fa7854a3" providerId="ADAL" clId="{DD2A2A80-C448-42E8-89EF-5829F24A062C}" dt="2026-08-03T10:26:00.949" v="335" actId="962"/>
        <pc:sldMkLst>
          <pc:docMk/>
          <pc:sldMk cId="3698363992" sldId="347"/>
        </pc:sldMkLst>
        <pc:spChg chg="mod">
          <ac:chgData name="Amudha PENTEK" userId="b354404a-4e33-48b9-9452-4877fa7854a3" providerId="ADAL" clId="{DD2A2A80-C448-42E8-89EF-5829F24A062C}" dt="2026-08-03T10:25:41.401" v="332" actId="1076"/>
          <ac:spMkLst>
            <pc:docMk/>
            <pc:sldMk cId="3698363992" sldId="347"/>
            <ac:spMk id="2" creationId="{9EAE91A8-33CD-E8F1-DB5C-E475073B98CD}"/>
          </ac:spMkLst>
        </pc:spChg>
        <pc:picChg chg="add mod">
          <ac:chgData name="Amudha PENTEK" userId="b354404a-4e33-48b9-9452-4877fa7854a3" providerId="ADAL" clId="{DD2A2A80-C448-42E8-89EF-5829F24A062C}" dt="2026-08-03T10:26:00.949" v="335" actId="962"/>
          <ac:picMkLst>
            <pc:docMk/>
            <pc:sldMk cId="3698363992" sldId="347"/>
            <ac:picMk id="6" creationId="{394C9F64-BD76-378F-59A6-8D19B14FD826}"/>
          </ac:picMkLst>
        </pc:picChg>
      </pc:sldChg>
      <pc:sldChg chg="addSp modSp new mod">
        <pc:chgData name="Amudha PENTEK" userId="b354404a-4e33-48b9-9452-4877fa7854a3" providerId="ADAL" clId="{DD2A2A80-C448-42E8-89EF-5829F24A062C}" dt="2026-08-03T10:29:14.037" v="373" actId="14100"/>
        <pc:sldMkLst>
          <pc:docMk/>
          <pc:sldMk cId="2398691397" sldId="348"/>
        </pc:sldMkLst>
        <pc:spChg chg="mod">
          <ac:chgData name="Amudha PENTEK" userId="b354404a-4e33-48b9-9452-4877fa7854a3" providerId="ADAL" clId="{DD2A2A80-C448-42E8-89EF-5829F24A062C}" dt="2026-08-03T10:26:18.076" v="341" actId="27636"/>
          <ac:spMkLst>
            <pc:docMk/>
            <pc:sldMk cId="2398691397" sldId="348"/>
            <ac:spMk id="2" creationId="{544EE83D-12D4-A733-6A37-165A99633329}"/>
          </ac:spMkLst>
        </pc:spChg>
        <pc:spChg chg="mod ord">
          <ac:chgData name="Amudha PENTEK" userId="b354404a-4e33-48b9-9452-4877fa7854a3" providerId="ADAL" clId="{DD2A2A80-C448-42E8-89EF-5829F24A062C}" dt="2026-08-03T10:29:02.414" v="370" actId="13244"/>
          <ac:spMkLst>
            <pc:docMk/>
            <pc:sldMk cId="2398691397" sldId="348"/>
            <ac:spMk id="3" creationId="{9F2088F5-2A98-EFD0-298B-B8A1A7EB0913}"/>
          </ac:spMkLst>
        </pc:spChg>
        <pc:spChg chg="ord">
          <ac:chgData name="Amudha PENTEK" userId="b354404a-4e33-48b9-9452-4877fa7854a3" providerId="ADAL" clId="{DD2A2A80-C448-42E8-89EF-5829F24A062C}" dt="2026-08-03T10:29:00.727" v="369" actId="13244"/>
          <ac:spMkLst>
            <pc:docMk/>
            <pc:sldMk cId="2398691397" sldId="348"/>
            <ac:spMk id="4" creationId="{F12A7F33-B3C4-EC0D-4F58-DE99B0ACFF0C}"/>
          </ac:spMkLst>
        </pc:spChg>
        <pc:spChg chg="add mod">
          <ac:chgData name="Amudha PENTEK" userId="b354404a-4e33-48b9-9452-4877fa7854a3" providerId="ADAL" clId="{DD2A2A80-C448-42E8-89EF-5829F24A062C}" dt="2026-08-03T10:28:16.630" v="354" actId="403"/>
          <ac:spMkLst>
            <pc:docMk/>
            <pc:sldMk cId="2398691397" sldId="348"/>
            <ac:spMk id="5" creationId="{92A5F594-4BC5-7F5A-935E-4F0D6ADD4B74}"/>
          </ac:spMkLst>
        </pc:spChg>
        <pc:picChg chg="add mod">
          <ac:chgData name="Amudha PENTEK" userId="b354404a-4e33-48b9-9452-4877fa7854a3" providerId="ADAL" clId="{DD2A2A80-C448-42E8-89EF-5829F24A062C}" dt="2026-08-03T10:28:58.296" v="368" actId="962"/>
          <ac:picMkLst>
            <pc:docMk/>
            <pc:sldMk cId="2398691397" sldId="348"/>
            <ac:picMk id="7" creationId="{03F56306-AC14-A171-1D86-3127B7CFF74E}"/>
          </ac:picMkLst>
        </pc:picChg>
        <pc:picChg chg="add mod">
          <ac:chgData name="Amudha PENTEK" userId="b354404a-4e33-48b9-9452-4877fa7854a3" providerId="ADAL" clId="{DD2A2A80-C448-42E8-89EF-5829F24A062C}" dt="2026-08-03T10:29:14.037" v="373" actId="14100"/>
          <ac:picMkLst>
            <pc:docMk/>
            <pc:sldMk cId="2398691397" sldId="348"/>
            <ac:picMk id="9" creationId="{46D93FFF-E495-7478-86E2-05090E84DCE3}"/>
          </ac:picMkLst>
        </pc:picChg>
      </pc:sldChg>
      <pc:sldChg chg="addSp modSp new mod">
        <pc:chgData name="Amudha PENTEK" userId="b354404a-4e33-48b9-9452-4877fa7854a3" providerId="ADAL" clId="{DD2A2A80-C448-42E8-89EF-5829F24A062C}" dt="2026-08-03T10:32:03.554" v="393" actId="1076"/>
        <pc:sldMkLst>
          <pc:docMk/>
          <pc:sldMk cId="4181649568" sldId="349"/>
        </pc:sldMkLst>
        <pc:spChg chg="mod">
          <ac:chgData name="Amudha PENTEK" userId="b354404a-4e33-48b9-9452-4877fa7854a3" providerId="ADAL" clId="{DD2A2A80-C448-42E8-89EF-5829F24A062C}" dt="2026-08-03T10:31:16.412" v="376" actId="27636"/>
          <ac:spMkLst>
            <pc:docMk/>
            <pc:sldMk cId="4181649568" sldId="349"/>
            <ac:spMk id="2" creationId="{07159801-19A0-6808-6B76-A8E8A25B614A}"/>
          </ac:spMkLst>
        </pc:spChg>
        <pc:spChg chg="mod">
          <ac:chgData name="Amudha PENTEK" userId="b354404a-4e33-48b9-9452-4877fa7854a3" providerId="ADAL" clId="{DD2A2A80-C448-42E8-89EF-5829F24A062C}" dt="2026-08-03T10:31:42.721" v="391" actId="27636"/>
          <ac:spMkLst>
            <pc:docMk/>
            <pc:sldMk cId="4181649568" sldId="349"/>
            <ac:spMk id="3" creationId="{62EB6665-9BA8-AA79-5357-2512A263FEBD}"/>
          </ac:spMkLst>
        </pc:spChg>
        <pc:picChg chg="add mod">
          <ac:chgData name="Amudha PENTEK" userId="b354404a-4e33-48b9-9452-4877fa7854a3" providerId="ADAL" clId="{DD2A2A80-C448-42E8-89EF-5829F24A062C}" dt="2026-08-03T10:32:03.554" v="393" actId="1076"/>
          <ac:picMkLst>
            <pc:docMk/>
            <pc:sldMk cId="4181649568" sldId="349"/>
            <ac:picMk id="6" creationId="{35126615-454D-7A40-5D78-0DF52A06FBFA}"/>
          </ac:picMkLst>
        </pc:picChg>
      </pc:sldChg>
      <pc:sldChg chg="addSp delSp modSp new mod modClrScheme chgLayout">
        <pc:chgData name="Amudha PENTEK" userId="b354404a-4e33-48b9-9452-4877fa7854a3" providerId="ADAL" clId="{DD2A2A80-C448-42E8-89EF-5829F24A062C}" dt="2026-08-03T10:33:00.685" v="402" actId="1076"/>
        <pc:sldMkLst>
          <pc:docMk/>
          <pc:sldMk cId="1949505256" sldId="350"/>
        </pc:sldMkLst>
        <pc:spChg chg="mod ord">
          <ac:chgData name="Amudha PENTEK" userId="b354404a-4e33-48b9-9452-4877fa7854a3" providerId="ADAL" clId="{DD2A2A80-C448-42E8-89EF-5829F24A062C}" dt="2026-08-03T10:32:35.515" v="396" actId="700"/>
          <ac:spMkLst>
            <pc:docMk/>
            <pc:sldMk cId="1949505256" sldId="350"/>
            <ac:spMk id="4" creationId="{E7EB1710-3647-8B3E-9490-50477398E089}"/>
          </ac:spMkLst>
        </pc:spChg>
        <pc:picChg chg="add mod">
          <ac:chgData name="Amudha PENTEK" userId="b354404a-4e33-48b9-9452-4877fa7854a3" providerId="ADAL" clId="{DD2A2A80-C448-42E8-89EF-5829F24A062C}" dt="2026-08-03T10:33:00.685" v="402" actId="1076"/>
          <ac:picMkLst>
            <pc:docMk/>
            <pc:sldMk cId="1949505256" sldId="350"/>
            <ac:picMk id="8" creationId="{DD9867F4-505A-D1D7-42E9-1BA88E026E15}"/>
          </ac:picMkLst>
        </pc:picChg>
      </pc:sldChg>
      <pc:sldChg chg="addSp delSp modSp new mod chgLayout">
        <pc:chgData name="Amudha PENTEK" userId="b354404a-4e33-48b9-9452-4877fa7854a3" providerId="ADAL" clId="{DD2A2A80-C448-42E8-89EF-5829F24A062C}" dt="2026-08-03T10:33:24.624" v="406"/>
        <pc:sldMkLst>
          <pc:docMk/>
          <pc:sldMk cId="3703072796" sldId="351"/>
        </pc:sldMkLst>
        <pc:spChg chg="mod ord">
          <ac:chgData name="Amudha PENTEK" userId="b354404a-4e33-48b9-9452-4877fa7854a3" providerId="ADAL" clId="{DD2A2A80-C448-42E8-89EF-5829F24A062C}" dt="2026-08-03T10:33:16.954" v="404" actId="700"/>
          <ac:spMkLst>
            <pc:docMk/>
            <pc:sldMk cId="3703072796" sldId="351"/>
            <ac:spMk id="4" creationId="{CE839300-9B87-4FFE-050F-CFA295F7270B}"/>
          </ac:spMkLst>
        </pc:spChg>
        <pc:spChg chg="add mod ord">
          <ac:chgData name="Amudha PENTEK" userId="b354404a-4e33-48b9-9452-4877fa7854a3" providerId="ADAL" clId="{DD2A2A80-C448-42E8-89EF-5829F24A062C}" dt="2026-08-03T10:33:24.624" v="406"/>
          <ac:spMkLst>
            <pc:docMk/>
            <pc:sldMk cId="3703072796" sldId="351"/>
            <ac:spMk id="5" creationId="{CF94D8AE-540D-8FC2-DA82-811E301B3122}"/>
          </ac:spMkLst>
        </pc:spChg>
      </pc:sldChg>
      <pc:sldChg chg="addSp delSp modSp new mod modClrScheme chgLayout">
        <pc:chgData name="Amudha PENTEK" userId="b354404a-4e33-48b9-9452-4877fa7854a3" providerId="ADAL" clId="{DD2A2A80-C448-42E8-89EF-5829F24A062C}" dt="2026-08-03T10:34:29.965" v="426" actId="208"/>
        <pc:sldMkLst>
          <pc:docMk/>
          <pc:sldMk cId="2727350887" sldId="352"/>
        </pc:sldMkLst>
        <pc:spChg chg="mod ord">
          <ac:chgData name="Amudha PENTEK" userId="b354404a-4e33-48b9-9452-4877fa7854a3" providerId="ADAL" clId="{DD2A2A80-C448-42E8-89EF-5829F24A062C}" dt="2026-08-03T10:33:44.648" v="408" actId="700"/>
          <ac:spMkLst>
            <pc:docMk/>
            <pc:sldMk cId="2727350887" sldId="352"/>
            <ac:spMk id="4" creationId="{A9DB2CBA-2730-DE4E-F3C7-169A81944689}"/>
          </ac:spMkLst>
        </pc:spChg>
        <pc:spChg chg="add mod ord">
          <ac:chgData name="Amudha PENTEK" userId="b354404a-4e33-48b9-9452-4877fa7854a3" providerId="ADAL" clId="{DD2A2A80-C448-42E8-89EF-5829F24A062C}" dt="2026-08-03T10:33:50.133" v="409"/>
          <ac:spMkLst>
            <pc:docMk/>
            <pc:sldMk cId="2727350887" sldId="352"/>
            <ac:spMk id="5" creationId="{92530F78-5F7E-BAA6-D581-704963C3A8E1}"/>
          </ac:spMkLst>
        </pc:spChg>
        <pc:spChg chg="add mod ord">
          <ac:chgData name="Amudha PENTEK" userId="b354404a-4e33-48b9-9452-4877fa7854a3" providerId="ADAL" clId="{DD2A2A80-C448-42E8-89EF-5829F24A062C}" dt="2026-08-03T10:34:29.965" v="426" actId="208"/>
          <ac:spMkLst>
            <pc:docMk/>
            <pc:sldMk cId="2727350887" sldId="352"/>
            <ac:spMk id="6" creationId="{FBCDB468-5310-421D-DF69-D5FFB6C4C9DA}"/>
          </ac:spMkLst>
        </pc:spChg>
      </pc:sldChg>
      <pc:sldChg chg="modSp add mod modNotesTx">
        <pc:chgData name="Amudha PENTEK" userId="b354404a-4e33-48b9-9452-4877fa7854a3" providerId="ADAL" clId="{DD2A2A80-C448-42E8-89EF-5829F24A062C}" dt="2026-08-03T11:32:26.672" v="718" actId="20577"/>
        <pc:sldMkLst>
          <pc:docMk/>
          <pc:sldMk cId="497542431" sldId="353"/>
        </pc:sldMkLst>
        <pc:spChg chg="mod">
          <ac:chgData name="Amudha PENTEK" userId="b354404a-4e33-48b9-9452-4877fa7854a3" providerId="ADAL" clId="{DD2A2A80-C448-42E8-89EF-5829F24A062C}" dt="2026-08-03T10:36:42.762" v="437" actId="20577"/>
          <ac:spMkLst>
            <pc:docMk/>
            <pc:sldMk cId="497542431" sldId="353"/>
            <ac:spMk id="2" creationId="{45D3F71A-529A-E49B-6BCA-0F84F5280B85}"/>
          </ac:spMkLst>
        </pc:spChg>
        <pc:spChg chg="mod">
          <ac:chgData name="Amudha PENTEK" userId="b354404a-4e33-48b9-9452-4877fa7854a3" providerId="ADAL" clId="{DD2A2A80-C448-42E8-89EF-5829F24A062C}" dt="2026-08-03T10:36:46.348" v="439" actId="20577"/>
          <ac:spMkLst>
            <pc:docMk/>
            <pc:sldMk cId="497542431" sldId="353"/>
            <ac:spMk id="7" creationId="{84647DB8-75DD-18E3-62FC-D2B70CF4AE37}"/>
          </ac:spMkLst>
        </pc:spChg>
      </pc:sldChg>
      <pc:sldChg chg="modSp add mod">
        <pc:chgData name="Amudha PENTEK" userId="b354404a-4e33-48b9-9452-4877fa7854a3" providerId="ADAL" clId="{DD2A2A80-C448-42E8-89EF-5829F24A062C}" dt="2026-08-03T10:37:00.894" v="443" actId="20577"/>
        <pc:sldMkLst>
          <pc:docMk/>
          <pc:sldMk cId="2818950417" sldId="354"/>
        </pc:sldMkLst>
        <pc:spChg chg="mod">
          <ac:chgData name="Amudha PENTEK" userId="b354404a-4e33-48b9-9452-4877fa7854a3" providerId="ADAL" clId="{DD2A2A80-C448-42E8-89EF-5829F24A062C}" dt="2026-08-03T10:37:00.894" v="443" actId="20577"/>
          <ac:spMkLst>
            <pc:docMk/>
            <pc:sldMk cId="2818950417" sldId="354"/>
            <ac:spMk id="2" creationId="{093DD91C-CE8A-A7C8-741C-2A6DB3067247}"/>
          </ac:spMkLst>
        </pc:spChg>
        <pc:spChg chg="mod">
          <ac:chgData name="Amudha PENTEK" userId="b354404a-4e33-48b9-9452-4877fa7854a3" providerId="ADAL" clId="{DD2A2A80-C448-42E8-89EF-5829F24A062C}" dt="2026-08-03T10:36:58.009" v="441" actId="20577"/>
          <ac:spMkLst>
            <pc:docMk/>
            <pc:sldMk cId="2818950417" sldId="354"/>
            <ac:spMk id="7" creationId="{0B2591E2-83A5-A8D2-D44A-89A6F6169086}"/>
          </ac:spMkLst>
        </pc:spChg>
      </pc:sldChg>
      <pc:sldChg chg="modSp add mod">
        <pc:chgData name="Amudha PENTEK" userId="b354404a-4e33-48b9-9452-4877fa7854a3" providerId="ADAL" clId="{DD2A2A80-C448-42E8-89EF-5829F24A062C}" dt="2026-08-03T10:37:17.305" v="448" actId="20577"/>
        <pc:sldMkLst>
          <pc:docMk/>
          <pc:sldMk cId="2764530001" sldId="355"/>
        </pc:sldMkLst>
        <pc:spChg chg="mod">
          <ac:chgData name="Amudha PENTEK" userId="b354404a-4e33-48b9-9452-4877fa7854a3" providerId="ADAL" clId="{DD2A2A80-C448-42E8-89EF-5829F24A062C}" dt="2026-08-03T10:37:13.006" v="445" actId="20577"/>
          <ac:spMkLst>
            <pc:docMk/>
            <pc:sldMk cId="2764530001" sldId="355"/>
            <ac:spMk id="2" creationId="{1ED428FE-4AA9-6D1D-1A9A-A07B703C70B2}"/>
          </ac:spMkLst>
        </pc:spChg>
        <pc:spChg chg="mod">
          <ac:chgData name="Amudha PENTEK" userId="b354404a-4e33-48b9-9452-4877fa7854a3" providerId="ADAL" clId="{DD2A2A80-C448-42E8-89EF-5829F24A062C}" dt="2026-08-03T10:37:17.305" v="448" actId="20577"/>
          <ac:spMkLst>
            <pc:docMk/>
            <pc:sldMk cId="2764530001" sldId="355"/>
            <ac:spMk id="7" creationId="{099E8305-B89D-9D20-F5DE-FE3A00AEB993}"/>
          </ac:spMkLst>
        </pc:spChg>
      </pc:sldChg>
      <pc:sldChg chg="add">
        <pc:chgData name="Amudha PENTEK" userId="b354404a-4e33-48b9-9452-4877fa7854a3" providerId="ADAL" clId="{DD2A2A80-C448-42E8-89EF-5829F24A062C}" dt="2026-08-03T10:35:59.551" v="430"/>
        <pc:sldMkLst>
          <pc:docMk/>
          <pc:sldMk cId="3197105589" sldId="356"/>
        </pc:sldMkLst>
      </pc:sldChg>
      <pc:sldChg chg="add">
        <pc:chgData name="Amudha PENTEK" userId="b354404a-4e33-48b9-9452-4877fa7854a3" providerId="ADAL" clId="{DD2A2A80-C448-42E8-89EF-5829F24A062C}" dt="2026-08-03T10:43:07.224" v="524"/>
        <pc:sldMkLst>
          <pc:docMk/>
          <pc:sldMk cId="3177108578" sldId="357"/>
        </pc:sldMkLst>
      </pc:sldChg>
      <pc:sldChg chg="modSp new mod modShow">
        <pc:chgData name="Amudha PENTEK" userId="b354404a-4e33-48b9-9452-4877fa7854a3" providerId="ADAL" clId="{DD2A2A80-C448-42E8-89EF-5829F24A062C}" dt="2026-08-03T10:44:00.515" v="533" actId="729"/>
        <pc:sldMkLst>
          <pc:docMk/>
          <pc:sldMk cId="3952684407" sldId="358"/>
        </pc:sldMkLst>
        <pc:spChg chg="mod">
          <ac:chgData name="Amudha PENTEK" userId="b354404a-4e33-48b9-9452-4877fa7854a3" providerId="ADAL" clId="{DD2A2A80-C448-42E8-89EF-5829F24A062C}" dt="2026-08-03T10:43:31.042" v="526"/>
          <ac:spMkLst>
            <pc:docMk/>
            <pc:sldMk cId="3952684407" sldId="358"/>
            <ac:spMk id="2" creationId="{621D44AC-C9BE-03D8-BFF5-4656041AEF1A}"/>
          </ac:spMkLst>
        </pc:spChg>
        <pc:spChg chg="mod">
          <ac:chgData name="Amudha PENTEK" userId="b354404a-4e33-48b9-9452-4877fa7854a3" providerId="ADAL" clId="{DD2A2A80-C448-42E8-89EF-5829F24A062C}" dt="2026-08-03T10:43:47.307" v="532" actId="27636"/>
          <ac:spMkLst>
            <pc:docMk/>
            <pc:sldMk cId="3952684407" sldId="358"/>
            <ac:spMk id="3" creationId="{50D44DBE-83FD-3142-8118-84684AC8A9E5}"/>
          </ac:spMkLst>
        </pc:spChg>
      </pc:sldChg>
      <pc:sldChg chg="add modNotesTx">
        <pc:chgData name="Amudha PENTEK" userId="b354404a-4e33-48b9-9452-4877fa7854a3" providerId="ADAL" clId="{DD2A2A80-C448-42E8-89EF-5829F24A062C}" dt="2026-08-03T11:29:40.814" v="686" actId="20577"/>
        <pc:sldMkLst>
          <pc:docMk/>
          <pc:sldMk cId="1711417474" sldId="359"/>
        </pc:sldMkLst>
      </pc:sldChg>
      <pc:sldChg chg="addSp modSp new mod">
        <pc:chgData name="Amudha PENTEK" userId="b354404a-4e33-48b9-9452-4877fa7854a3" providerId="ADAL" clId="{DD2A2A80-C448-42E8-89EF-5829F24A062C}" dt="2026-08-03T11:00:43.562" v="568" actId="404"/>
        <pc:sldMkLst>
          <pc:docMk/>
          <pc:sldMk cId="1855200293" sldId="360"/>
        </pc:sldMkLst>
        <pc:spChg chg="mod">
          <ac:chgData name="Amudha PENTEK" userId="b354404a-4e33-48b9-9452-4877fa7854a3" providerId="ADAL" clId="{DD2A2A80-C448-42E8-89EF-5829F24A062C}" dt="2026-08-03T10:59:14.600" v="544" actId="27636"/>
          <ac:spMkLst>
            <pc:docMk/>
            <pc:sldMk cId="1855200293" sldId="360"/>
            <ac:spMk id="2" creationId="{F7B4E89E-936E-7880-D7FD-DF512F10249D}"/>
          </ac:spMkLst>
        </pc:spChg>
        <pc:spChg chg="mod">
          <ac:chgData name="Amudha PENTEK" userId="b354404a-4e33-48b9-9452-4877fa7854a3" providerId="ADAL" clId="{DD2A2A80-C448-42E8-89EF-5829F24A062C}" dt="2026-08-03T11:00:03.983" v="555" actId="27636"/>
          <ac:spMkLst>
            <pc:docMk/>
            <pc:sldMk cId="1855200293" sldId="360"/>
            <ac:spMk id="3" creationId="{8A3DBE5D-21F0-AFB9-CE82-4E5EC46594ED}"/>
          </ac:spMkLst>
        </pc:spChg>
        <pc:spChg chg="add mod">
          <ac:chgData name="Amudha PENTEK" userId="b354404a-4e33-48b9-9452-4877fa7854a3" providerId="ADAL" clId="{DD2A2A80-C448-42E8-89EF-5829F24A062C}" dt="2026-08-03T11:00:43.562" v="568" actId="404"/>
          <ac:spMkLst>
            <pc:docMk/>
            <pc:sldMk cId="1855200293" sldId="360"/>
            <ac:spMk id="9" creationId="{76DC830C-FB06-5AE4-14F0-F223EA3AD8D4}"/>
          </ac:spMkLst>
        </pc:spChg>
        <pc:picChg chg="add mod">
          <ac:chgData name="Amudha PENTEK" userId="b354404a-4e33-48b9-9452-4877fa7854a3" providerId="ADAL" clId="{DD2A2A80-C448-42E8-89EF-5829F24A062C}" dt="2026-08-03T10:59:28.294" v="546" actId="1076"/>
          <ac:picMkLst>
            <pc:docMk/>
            <pc:sldMk cId="1855200293" sldId="360"/>
            <ac:picMk id="6" creationId="{361E17A3-F5F8-953A-2A81-4BE1F873547E}"/>
          </ac:picMkLst>
        </pc:picChg>
        <pc:picChg chg="add mod">
          <ac:chgData name="Amudha PENTEK" userId="b354404a-4e33-48b9-9452-4877fa7854a3" providerId="ADAL" clId="{DD2A2A80-C448-42E8-89EF-5829F24A062C}" dt="2026-08-03T10:59:53.334" v="549" actId="1076"/>
          <ac:picMkLst>
            <pc:docMk/>
            <pc:sldMk cId="1855200293" sldId="360"/>
            <ac:picMk id="8" creationId="{3AF97F3E-B16C-00A8-E9A2-C4973B50AC57}"/>
          </ac:picMkLst>
        </pc:picChg>
      </pc:sldChg>
      <pc:sldChg chg="addSp delSp modSp new mod modClrScheme chgLayout">
        <pc:chgData name="Amudha PENTEK" userId="b354404a-4e33-48b9-9452-4877fa7854a3" providerId="ADAL" clId="{DD2A2A80-C448-42E8-89EF-5829F24A062C}" dt="2026-08-03T11:01:09.866" v="572"/>
        <pc:sldMkLst>
          <pc:docMk/>
          <pc:sldMk cId="4061728665" sldId="361"/>
        </pc:sldMkLst>
        <pc:spChg chg="mod ord">
          <ac:chgData name="Amudha PENTEK" userId="b354404a-4e33-48b9-9452-4877fa7854a3" providerId="ADAL" clId="{DD2A2A80-C448-42E8-89EF-5829F24A062C}" dt="2026-08-03T11:01:01.370" v="570" actId="700"/>
          <ac:spMkLst>
            <pc:docMk/>
            <pc:sldMk cId="4061728665" sldId="361"/>
            <ac:spMk id="4" creationId="{E82281D6-345B-BABB-8F5E-33A97C4EBA22}"/>
          </ac:spMkLst>
        </pc:spChg>
        <pc:spChg chg="add mod ord">
          <ac:chgData name="Amudha PENTEK" userId="b354404a-4e33-48b9-9452-4877fa7854a3" providerId="ADAL" clId="{DD2A2A80-C448-42E8-89EF-5829F24A062C}" dt="2026-08-03T11:01:09.866" v="572"/>
          <ac:spMkLst>
            <pc:docMk/>
            <pc:sldMk cId="4061728665" sldId="361"/>
            <ac:spMk id="5" creationId="{7A2131AC-6336-226D-B886-2B1A12E5A252}"/>
          </ac:spMkLst>
        </pc:spChg>
      </pc:sldChg>
      <pc:sldChg chg="addSp delSp modSp new mod modClrScheme chgLayout">
        <pc:chgData name="Amudha PENTEK" userId="b354404a-4e33-48b9-9452-4877fa7854a3" providerId="ADAL" clId="{DD2A2A80-C448-42E8-89EF-5829F24A062C}" dt="2026-08-03T11:05:30.675" v="626" actId="20577"/>
        <pc:sldMkLst>
          <pc:docMk/>
          <pc:sldMk cId="1841535720" sldId="362"/>
        </pc:sldMkLst>
        <pc:spChg chg="mod ord">
          <ac:chgData name="Amudha PENTEK" userId="b354404a-4e33-48b9-9452-4877fa7854a3" providerId="ADAL" clId="{DD2A2A80-C448-42E8-89EF-5829F24A062C}" dt="2026-08-03T11:01:26.196" v="574" actId="700"/>
          <ac:spMkLst>
            <pc:docMk/>
            <pc:sldMk cId="1841535720" sldId="362"/>
            <ac:spMk id="4" creationId="{6B670A0F-C2CF-081C-6031-6B9D1112CBBC}"/>
          </ac:spMkLst>
        </pc:spChg>
        <pc:spChg chg="add mod ord">
          <ac:chgData name="Amudha PENTEK" userId="b354404a-4e33-48b9-9452-4877fa7854a3" providerId="ADAL" clId="{DD2A2A80-C448-42E8-89EF-5829F24A062C}" dt="2026-08-03T11:01:41.603" v="580" actId="14100"/>
          <ac:spMkLst>
            <pc:docMk/>
            <pc:sldMk cId="1841535720" sldId="362"/>
            <ac:spMk id="5" creationId="{08EFE279-967D-23CE-30AB-DA4C60244D52}"/>
          </ac:spMkLst>
        </pc:spChg>
        <pc:spChg chg="add mod">
          <ac:chgData name="Amudha PENTEK" userId="b354404a-4e33-48b9-9452-4877fa7854a3" providerId="ADAL" clId="{DD2A2A80-C448-42E8-89EF-5829F24A062C}" dt="2026-08-03T11:03:43.887" v="593" actId="1076"/>
          <ac:spMkLst>
            <pc:docMk/>
            <pc:sldMk cId="1841535720" sldId="362"/>
            <ac:spMk id="10" creationId="{1D51FA9C-F29E-7149-31A7-1C130078DDAB}"/>
          </ac:spMkLst>
        </pc:spChg>
        <pc:spChg chg="add mod">
          <ac:chgData name="Amudha PENTEK" userId="b354404a-4e33-48b9-9452-4877fa7854a3" providerId="ADAL" clId="{DD2A2A80-C448-42E8-89EF-5829F24A062C}" dt="2026-08-03T11:05:27.661" v="623" actId="20577"/>
          <ac:spMkLst>
            <pc:docMk/>
            <pc:sldMk cId="1841535720" sldId="362"/>
            <ac:spMk id="13" creationId="{4B6C8CCA-AB6A-5F3F-F32A-DAF9E20078A8}"/>
          </ac:spMkLst>
        </pc:spChg>
        <pc:spChg chg="add mod">
          <ac:chgData name="Amudha PENTEK" userId="b354404a-4e33-48b9-9452-4877fa7854a3" providerId="ADAL" clId="{DD2A2A80-C448-42E8-89EF-5829F24A062C}" dt="2026-08-03T11:05:30.675" v="626" actId="20577"/>
          <ac:spMkLst>
            <pc:docMk/>
            <pc:sldMk cId="1841535720" sldId="362"/>
            <ac:spMk id="15" creationId="{4C860CEE-6AFB-6731-68BF-D45E07C59262}"/>
          </ac:spMkLst>
        </pc:spChg>
        <pc:picChg chg="add mod ord">
          <ac:chgData name="Amudha PENTEK" userId="b354404a-4e33-48b9-9452-4877fa7854a3" providerId="ADAL" clId="{DD2A2A80-C448-42E8-89EF-5829F24A062C}" dt="2026-08-03T11:03:47.189" v="594" actId="14100"/>
          <ac:picMkLst>
            <pc:docMk/>
            <pc:sldMk cId="1841535720" sldId="362"/>
            <ac:picMk id="8" creationId="{6D1AB828-DB96-7ECE-6941-9DFD53695D80}"/>
          </ac:picMkLst>
        </pc:picChg>
        <pc:picChg chg="add mod">
          <ac:chgData name="Amudha PENTEK" userId="b354404a-4e33-48b9-9452-4877fa7854a3" providerId="ADAL" clId="{DD2A2A80-C448-42E8-89EF-5829F24A062C}" dt="2026-08-03T11:04:35.065" v="601" actId="1076"/>
          <ac:picMkLst>
            <pc:docMk/>
            <pc:sldMk cId="1841535720" sldId="362"/>
            <ac:picMk id="12" creationId="{F1689C85-BAED-395E-7AA6-9053EDD4F878}"/>
          </ac:picMkLst>
        </pc:picChg>
      </pc:sldChg>
      <pc:sldChg chg="add">
        <pc:chgData name="Amudha PENTEK" userId="b354404a-4e33-48b9-9452-4877fa7854a3" providerId="ADAL" clId="{DD2A2A80-C448-42E8-89EF-5829F24A062C}" dt="2026-08-03T11:06:41.479" v="627"/>
        <pc:sldMkLst>
          <pc:docMk/>
          <pc:sldMk cId="4195179451" sldId="363"/>
        </pc:sldMkLst>
      </pc:sldChg>
      <pc:sldChg chg="modSp add mod">
        <pc:chgData name="Amudha PENTEK" userId="b354404a-4e33-48b9-9452-4877fa7854a3" providerId="ADAL" clId="{DD2A2A80-C448-42E8-89EF-5829F24A062C}" dt="2026-08-03T11:07:37.653" v="650" actId="27636"/>
        <pc:sldMkLst>
          <pc:docMk/>
          <pc:sldMk cId="4180145384" sldId="364"/>
        </pc:sldMkLst>
        <pc:spChg chg="mod">
          <ac:chgData name="Amudha PENTEK" userId="b354404a-4e33-48b9-9452-4877fa7854a3" providerId="ADAL" clId="{DD2A2A80-C448-42E8-89EF-5829F24A062C}" dt="2026-08-03T11:07:04.418" v="633" actId="20577"/>
          <ac:spMkLst>
            <pc:docMk/>
            <pc:sldMk cId="4180145384" sldId="364"/>
            <ac:spMk id="2" creationId="{C63958F0-9948-9972-851C-0585B9F3697C}"/>
          </ac:spMkLst>
        </pc:spChg>
        <pc:spChg chg="mod">
          <ac:chgData name="Amudha PENTEK" userId="b354404a-4e33-48b9-9452-4877fa7854a3" providerId="ADAL" clId="{DD2A2A80-C448-42E8-89EF-5829F24A062C}" dt="2026-08-03T11:07:37.653" v="650" actId="27636"/>
          <ac:spMkLst>
            <pc:docMk/>
            <pc:sldMk cId="4180145384" sldId="364"/>
            <ac:spMk id="3" creationId="{4A304272-9BCB-26A2-5BE3-4F0D8CDA2A9B}"/>
          </ac:spMkLst>
        </pc:spChg>
        <pc:spChg chg="mod">
          <ac:chgData name="Amudha PENTEK" userId="b354404a-4e33-48b9-9452-4877fa7854a3" providerId="ADAL" clId="{DD2A2A80-C448-42E8-89EF-5829F24A062C}" dt="2026-08-03T11:07:12.202" v="635" actId="20577"/>
          <ac:spMkLst>
            <pc:docMk/>
            <pc:sldMk cId="4180145384" sldId="364"/>
            <ac:spMk id="9" creationId="{0D25B40F-CB91-6279-DB94-34B854063A94}"/>
          </ac:spMkLst>
        </pc:spChg>
      </pc:sldChg>
      <pc:sldChg chg="addSp modSp new mod">
        <pc:chgData name="Amudha PENTEK" userId="b354404a-4e33-48b9-9452-4877fa7854a3" providerId="ADAL" clId="{DD2A2A80-C448-42E8-89EF-5829F24A062C}" dt="2026-08-03T11:09:08.967" v="668" actId="1076"/>
        <pc:sldMkLst>
          <pc:docMk/>
          <pc:sldMk cId="531600943" sldId="365"/>
        </pc:sldMkLst>
        <pc:spChg chg="mod">
          <ac:chgData name="Amudha PENTEK" userId="b354404a-4e33-48b9-9452-4877fa7854a3" providerId="ADAL" clId="{DD2A2A80-C448-42E8-89EF-5829F24A062C}" dt="2026-08-03T11:08:06.160" v="652"/>
          <ac:spMkLst>
            <pc:docMk/>
            <pc:sldMk cId="531600943" sldId="365"/>
            <ac:spMk id="2" creationId="{EB6CBE3F-29E3-2ECF-10DF-D25C62DEE24B}"/>
          </ac:spMkLst>
        </pc:spChg>
        <pc:spChg chg="mod">
          <ac:chgData name="Amudha PENTEK" userId="b354404a-4e33-48b9-9452-4877fa7854a3" providerId="ADAL" clId="{DD2A2A80-C448-42E8-89EF-5829F24A062C}" dt="2026-08-03T11:08:56.010" v="666" actId="27636"/>
          <ac:spMkLst>
            <pc:docMk/>
            <pc:sldMk cId="531600943" sldId="365"/>
            <ac:spMk id="3" creationId="{59FE5514-87CD-B36D-9F93-F0149AE2A46A}"/>
          </ac:spMkLst>
        </pc:spChg>
        <pc:picChg chg="add mod">
          <ac:chgData name="Amudha PENTEK" userId="b354404a-4e33-48b9-9452-4877fa7854a3" providerId="ADAL" clId="{DD2A2A80-C448-42E8-89EF-5829F24A062C}" dt="2026-08-03T11:09:08.967" v="668" actId="1076"/>
          <ac:picMkLst>
            <pc:docMk/>
            <pc:sldMk cId="531600943" sldId="365"/>
            <ac:picMk id="6" creationId="{7C09CC81-F4DD-10CE-858D-B11A8795D7B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CO"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nutritioncluster.net/sites/nutritioncluster.com/files/2020-04/15153_v04_NutritionFramework_AAP_PRINT.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psea.interagencystandingcommittee.org/resources/reach-iasc-aap-psea-task-team-menu-aap-questions-needs-assessments"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interagencystandingcommittee.org/iasc-revised-aap-commitments-2017-including-guidance-note-and-resource-list"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rescue.org/sites/default/files/document/6040/irccrguidance-screen.pdf"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8" Type="http://schemas.openxmlformats.org/officeDocument/2006/relationships/hyperlink" Target="https://psea.interagencystandingcommittee.org/resources/reach-iasc-aap-psea-task-team-menu-aap-questions-needs-assessments" TargetMode="External"/><Relationship Id="rId3" Type="http://schemas.openxmlformats.org/officeDocument/2006/relationships/hyperlink" Target="https://interagencystandingcommittee.org/iasc-revised-aap-commitments-2017-including-guidance-note-and-resource-list" TargetMode="External"/><Relationship Id="rId7" Type="http://schemas.openxmlformats.org/officeDocument/2006/relationships/hyperlink" Target="https://ablechildafrica.org/news/6759/" TargetMode="External"/><Relationship Id="rId2" Type="http://schemas.openxmlformats.org/officeDocument/2006/relationships/slide" Target="../slides/slide26.xml"/><Relationship Id="rId1" Type="http://schemas.openxmlformats.org/officeDocument/2006/relationships/notesMaster" Target="../notesMasters/notesMaster1.xml"/><Relationship Id="rId6" Type="http://schemas.openxmlformats.org/officeDocument/2006/relationships/hyperlink" Target="https://docs.wfp.org/api/documents/WFP-0000130609/download/" TargetMode="External"/><Relationship Id="rId5" Type="http://schemas.openxmlformats.org/officeDocument/2006/relationships/hyperlink" Target="https://www.nutritioncluster.net/sites/nutritioncluster.com/files/2020-04/15153_v04_NutritionFramework_AAP_PRINT.pdf" TargetMode="External"/><Relationship Id="rId4" Type="http://schemas.openxmlformats.org/officeDocument/2006/relationships/hyperlink" Target="https://www.rescue.org/sites/default/files/document/6040/irccrguidance-screen.pdf"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a:t>https://disabilityreferencegroup.org/portfolio-items/introduction-to-disability-inclusive-humanitarian-action/ </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3</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70637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GB"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GB" sz="1200">
              <a:latin typeface="Arial"/>
              <a:ea typeface="Arial"/>
              <a:cs typeface="Arial"/>
              <a:sym typeface="Arial"/>
            </a:endParaRPr>
          </a:p>
          <a:p>
            <a:pPr marL="0" lvl="0" indent="0" algn="l" rtl="0">
              <a:lnSpc>
                <a:spcPct val="100000"/>
              </a:lnSpc>
              <a:spcBef>
                <a:spcPts val="0"/>
              </a:spcBef>
              <a:spcAft>
                <a:spcPts val="0"/>
              </a:spcAft>
              <a:buSzPts val="1400"/>
              <a:buNone/>
            </a:pPr>
            <a:r>
              <a:rPr lang="en-GB" sz="1200">
                <a:latin typeface="Arial"/>
                <a:ea typeface="Arial"/>
                <a:cs typeface="Arial"/>
                <a:sym typeface="Arial"/>
              </a:rPr>
              <a:t>For this exercise, the Facilitator may choose a True/False format depending on the group dynamics. In this session, we are using Agree / Disagree / Not Sure because it encourages reflection and opens up more inclusive discussion.</a:t>
            </a:r>
          </a:p>
          <a:p>
            <a:pPr marL="0" lvl="0" indent="0" algn="l" rtl="0">
              <a:lnSpc>
                <a:spcPct val="100000"/>
              </a:lnSpc>
              <a:spcBef>
                <a:spcPts val="0"/>
              </a:spcBef>
              <a:spcAft>
                <a:spcPts val="0"/>
              </a:spcAft>
              <a:buSzPts val="1400"/>
              <a:buNone/>
            </a:pPr>
            <a:endParaRPr lang="en-GB" sz="12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GB" sz="1200">
                <a:latin typeface="Arial"/>
                <a:ea typeface="Arial"/>
                <a:cs typeface="Arial"/>
                <a:sym typeface="Arial"/>
              </a:rPr>
              <a:t>Explain to participants that there are no trick statements in this exercise. These are common assumptions we often see in food security programmes, and the purpose is to examine them together.</a:t>
            </a:r>
          </a:p>
          <a:p>
            <a:pPr marL="0" lvl="0" indent="0" algn="l" rtl="0">
              <a:lnSpc>
                <a:spcPct val="115000"/>
              </a:lnSpc>
              <a:spcBef>
                <a:spcPts val="1200"/>
              </a:spcBef>
              <a:spcAft>
                <a:spcPts val="0"/>
              </a:spcAft>
              <a:buClr>
                <a:schemeClr val="dk1"/>
              </a:buClr>
              <a:buSzPts val="1100"/>
              <a:buFont typeface="Arial"/>
              <a:buNone/>
            </a:pPr>
            <a:r>
              <a:rPr lang="en-GB" sz="1200">
                <a:latin typeface="Arial"/>
                <a:ea typeface="Arial"/>
                <a:cs typeface="Arial"/>
                <a:sym typeface="Arial"/>
              </a:rPr>
              <a:t>Ask participants to respond to each statement by indicating whether they agree, disagree, or are not sure.</a:t>
            </a:r>
          </a:p>
          <a:p>
            <a:pPr marL="0" lvl="0" indent="0" algn="l" rtl="0">
              <a:lnSpc>
                <a:spcPct val="115000"/>
              </a:lnSpc>
              <a:spcBef>
                <a:spcPts val="1200"/>
              </a:spcBef>
              <a:spcAft>
                <a:spcPts val="0"/>
              </a:spcAft>
              <a:buSzPts val="1100"/>
              <a:buNone/>
            </a:pPr>
            <a:r>
              <a:rPr lang="en-GB" sz="1200">
                <a:latin typeface="Arial"/>
                <a:ea typeface="Arial"/>
                <a:cs typeface="Arial"/>
                <a:sym typeface="Arial"/>
              </a:rPr>
              <a:t>Invite participants to briefly explain the reasoning behind their choice. As responses are shared, encourage open discussion, different perspectives, and respectful dialogue. Emphasize that uncertainty is acceptable and that learning comes from exploring different viewpoints together.</a:t>
            </a:r>
          </a:p>
          <a:p>
            <a:pPr marL="0" lvl="0" indent="0" algn="l" rtl="0">
              <a:lnSpc>
                <a:spcPct val="115000"/>
              </a:lnSpc>
              <a:spcBef>
                <a:spcPts val="1200"/>
              </a:spcBef>
              <a:spcAft>
                <a:spcPts val="0"/>
              </a:spcAft>
              <a:buSzPts val="1100"/>
              <a:buNone/>
            </a:pPr>
            <a:r>
              <a:rPr lang="en-GB" sz="1200">
                <a:latin typeface="Arial"/>
                <a:ea typeface="Arial"/>
                <a:cs typeface="Arial"/>
                <a:sym typeface="Arial"/>
              </a:rPr>
              <a:t>The correct answers for each statement are:</a:t>
            </a:r>
          </a:p>
          <a:p>
            <a:pPr marL="0" lvl="0" indent="0" algn="l" rtl="0">
              <a:lnSpc>
                <a:spcPct val="100000"/>
              </a:lnSpc>
              <a:spcBef>
                <a:spcPts val="1200"/>
              </a:spcBef>
              <a:spcAft>
                <a:spcPts val="0"/>
              </a:spcAft>
              <a:buSzPts val="1400"/>
              <a:buNone/>
            </a:pPr>
            <a:endParaRPr lang="en-GB" sz="1200">
              <a:latin typeface="Arial"/>
              <a:ea typeface="Arial"/>
              <a:cs typeface="Arial"/>
              <a:sym typeface="Arial"/>
            </a:endParaRPr>
          </a:p>
          <a:p>
            <a:pPr marL="514350" lvl="0" indent="-514350" algn="l" rtl="0">
              <a:lnSpc>
                <a:spcPct val="100000"/>
              </a:lnSpc>
              <a:spcBef>
                <a:spcPts val="0"/>
              </a:spcBef>
              <a:spcAft>
                <a:spcPts val="0"/>
              </a:spcAft>
              <a:buClr>
                <a:schemeClr val="dk1"/>
              </a:buClr>
              <a:buSzPts val="1800"/>
              <a:buAutoNum type="arabicPeriod"/>
            </a:pPr>
            <a:r>
              <a:rPr lang="en-GB" sz="1200" b="1">
                <a:latin typeface="Arial"/>
                <a:ea typeface="Arial"/>
                <a:cs typeface="Arial"/>
                <a:sym typeface="Arial"/>
              </a:rPr>
              <a:t>Answer: Disagree - </a:t>
            </a:r>
            <a:r>
              <a:rPr lang="en-GB" sz="1200">
                <a:latin typeface="Arial"/>
                <a:ea typeface="Arial"/>
                <a:cs typeface="Arial"/>
                <a:sym typeface="Arial"/>
              </a:rPr>
              <a:t>One feedback channel does not work for everyone. People have different access needs, communication preferences, and levels of safety and comfort. Inclusive AAP requires multiple, accessible, and safe feedback channels so that diverse groups, including persons with disabilities, can participate meaningfully. We need a diversity of feedback channels to ensure full accessibility of the process as some persons with disabilities will face physical or communication barriers.</a:t>
            </a:r>
          </a:p>
          <a:p>
            <a:pPr marL="0" lvl="0" indent="0" algn="l" rtl="0">
              <a:lnSpc>
                <a:spcPct val="100000"/>
              </a:lnSpc>
              <a:spcBef>
                <a:spcPts val="0"/>
              </a:spcBef>
              <a:spcAft>
                <a:spcPts val="0"/>
              </a:spcAft>
              <a:buSzPts val="1400"/>
              <a:buNone/>
            </a:pPr>
            <a:endParaRPr lang="en-GB" sz="1200">
              <a:latin typeface="Arial"/>
              <a:ea typeface="Arial"/>
              <a:cs typeface="Arial"/>
              <a:sym typeface="Arial"/>
            </a:endParaRPr>
          </a:p>
          <a:p>
            <a:pPr marL="514350" lvl="0" indent="-514350" algn="l" rtl="0">
              <a:lnSpc>
                <a:spcPct val="100000"/>
              </a:lnSpc>
              <a:spcBef>
                <a:spcPts val="0"/>
              </a:spcBef>
              <a:spcAft>
                <a:spcPts val="0"/>
              </a:spcAft>
              <a:buClr>
                <a:schemeClr val="dk1"/>
              </a:buClr>
              <a:buSzPts val="1800"/>
              <a:buAutoNum type="arabicPeriod"/>
            </a:pPr>
            <a:r>
              <a:rPr lang="en-GB" sz="1200" b="1">
                <a:latin typeface="Arial"/>
                <a:ea typeface="Arial"/>
                <a:cs typeface="Arial"/>
                <a:sym typeface="Arial"/>
              </a:rPr>
              <a:t>Answer: Agree - </a:t>
            </a:r>
            <a:r>
              <a:rPr lang="en-GB" sz="1200">
                <a:latin typeface="Arial"/>
                <a:ea typeface="Arial"/>
                <a:cs typeface="Arial"/>
                <a:sym typeface="Arial"/>
              </a:rPr>
              <a:t>Stigma and negative attitudes can limit participation by creating fear, exclusion, or lack of confidence. Inclusive AAP requires teams to recognize and address stigma, create safe spaces, and use facilitation approaches that encourage respectful and meaningful participation. Persons with disabilities will not feel comfortable, or people may communicate directly or indirectly that these forums are not for persons with disabilities.</a:t>
            </a:r>
          </a:p>
          <a:p>
            <a:pPr marL="0" lvl="0" indent="0" algn="l" rtl="0">
              <a:lnSpc>
                <a:spcPct val="100000"/>
              </a:lnSpc>
              <a:spcBef>
                <a:spcPts val="0"/>
              </a:spcBef>
              <a:spcAft>
                <a:spcPts val="0"/>
              </a:spcAft>
              <a:buSzPts val="1400"/>
              <a:buNone/>
            </a:pPr>
            <a:endParaRPr lang="en-GB" sz="1200">
              <a:latin typeface="Arial"/>
              <a:ea typeface="Arial"/>
              <a:cs typeface="Arial"/>
              <a:sym typeface="Arial"/>
            </a:endParaRPr>
          </a:p>
          <a:p>
            <a:pPr marL="514350" lvl="0" indent="-514350" algn="l" rtl="0">
              <a:lnSpc>
                <a:spcPct val="100000"/>
              </a:lnSpc>
              <a:spcBef>
                <a:spcPts val="0"/>
              </a:spcBef>
              <a:spcAft>
                <a:spcPts val="0"/>
              </a:spcAft>
              <a:buClr>
                <a:schemeClr val="dk1"/>
              </a:buClr>
              <a:buSzPts val="1800"/>
              <a:buAutoNum type="arabicPeriod"/>
            </a:pPr>
            <a:r>
              <a:rPr lang="en-GB" sz="1200" b="1">
                <a:latin typeface="Arial"/>
                <a:ea typeface="Arial"/>
                <a:cs typeface="Arial"/>
                <a:sym typeface="Arial"/>
              </a:rPr>
              <a:t>Answer: Agree - </a:t>
            </a:r>
            <a:r>
              <a:rPr lang="en-GB" sz="1200">
                <a:latin typeface="Arial"/>
                <a:ea typeface="Arial"/>
                <a:cs typeface="Arial"/>
                <a:sym typeface="Arial"/>
              </a:rPr>
              <a:t>Persons with disabilities are best placed to explain their own priorities, barriers, and preferences. Direct engagement improves relevance, accuracy, and accountability, and helps ensure programs respond to real needs rather than assumptions. We need to ensure that diversity among persons with disabilities is represented. </a:t>
            </a:r>
          </a:p>
          <a:p>
            <a:pPr marL="0" lvl="0" indent="0" algn="l" rtl="0">
              <a:lnSpc>
                <a:spcPct val="100000"/>
              </a:lnSpc>
              <a:spcBef>
                <a:spcPts val="0"/>
              </a:spcBef>
              <a:spcAft>
                <a:spcPts val="0"/>
              </a:spcAft>
              <a:buSzPts val="1400"/>
              <a:buNone/>
            </a:pPr>
            <a:endParaRPr lang="en-GB" sz="1200">
              <a:latin typeface="Arial"/>
              <a:ea typeface="Arial"/>
              <a:cs typeface="Arial"/>
              <a:sym typeface="Arial"/>
            </a:endParaRPr>
          </a:p>
          <a:p>
            <a:pPr marL="514350" lvl="0" indent="-514350" algn="l" rtl="0">
              <a:lnSpc>
                <a:spcPct val="100000"/>
              </a:lnSpc>
              <a:spcBef>
                <a:spcPts val="0"/>
              </a:spcBef>
              <a:spcAft>
                <a:spcPts val="0"/>
              </a:spcAft>
              <a:buClr>
                <a:schemeClr val="dk1"/>
              </a:buClr>
              <a:buSzPts val="1800"/>
              <a:buAutoNum type="arabicPeriod"/>
            </a:pPr>
            <a:r>
              <a:rPr lang="en-GB" sz="1200" b="1">
                <a:latin typeface="Arial"/>
                <a:ea typeface="Arial"/>
                <a:cs typeface="Arial"/>
                <a:sym typeface="Arial"/>
              </a:rPr>
              <a:t>Answer: Disagree</a:t>
            </a:r>
            <a:r>
              <a:rPr lang="en-GB" sz="1200">
                <a:latin typeface="Arial"/>
                <a:ea typeface="Arial"/>
                <a:cs typeface="Arial"/>
                <a:sym typeface="Arial"/>
              </a:rPr>
              <a:t> - Community leaders often do not represent diversity in the community and may not be aware of the needs and priorities of persons with disabilities. Some community leaders may be able to provide useful insights, but they may not fully represent the experiences of persons with disabilities. Inclusive AAP requires </a:t>
            </a:r>
            <a:r>
              <a:rPr lang="en-GB" sz="1200" u="sng">
                <a:latin typeface="Arial"/>
                <a:ea typeface="Arial"/>
                <a:cs typeface="Arial"/>
                <a:sym typeface="Arial"/>
              </a:rPr>
              <a:t>direct consultation</a:t>
            </a:r>
            <a:r>
              <a:rPr lang="en-GB" sz="1200">
                <a:latin typeface="Arial"/>
                <a:ea typeface="Arial"/>
                <a:cs typeface="Arial"/>
                <a:sym typeface="Arial"/>
              </a:rPr>
              <a:t> with persons with disabilities, complemented, </a:t>
            </a:r>
            <a:r>
              <a:rPr lang="en-GB" sz="1200" u="sng">
                <a:latin typeface="Arial"/>
                <a:ea typeface="Arial"/>
                <a:cs typeface="Arial"/>
                <a:sym typeface="Arial"/>
              </a:rPr>
              <a:t>not replaced</a:t>
            </a:r>
            <a:r>
              <a:rPr lang="en-GB" sz="1200">
                <a:latin typeface="Arial"/>
                <a:ea typeface="Arial"/>
                <a:cs typeface="Arial"/>
                <a:sym typeface="Arial"/>
              </a:rPr>
              <a:t>, by engagement with community leaders or caregivers. </a:t>
            </a:r>
          </a:p>
          <a:p>
            <a:pPr marL="0" lvl="0" indent="0" algn="l" rtl="0">
              <a:lnSpc>
                <a:spcPct val="100000"/>
              </a:lnSpc>
              <a:spcBef>
                <a:spcPts val="800"/>
              </a:spcBef>
              <a:spcAft>
                <a:spcPts val="0"/>
              </a:spcAft>
              <a:buSzPts val="1400"/>
              <a:buNone/>
            </a:pPr>
            <a:endParaRPr lang="en-GB" sz="1200">
              <a:latin typeface="Arial"/>
              <a:ea typeface="Arial"/>
              <a:cs typeface="Arial"/>
              <a:sym typeface="Arial"/>
            </a:endParaRPr>
          </a:p>
          <a:p>
            <a:pPr marL="0" lvl="0" indent="0" algn="l" rtl="0">
              <a:lnSpc>
                <a:spcPct val="100000"/>
              </a:lnSpc>
              <a:spcBef>
                <a:spcPts val="800"/>
              </a:spcBef>
              <a:spcAft>
                <a:spcPts val="0"/>
              </a:spcAft>
              <a:buSzPts val="1400"/>
              <a:buNone/>
            </a:pPr>
            <a:r>
              <a:rPr lang="en-GB" sz="1200">
                <a:latin typeface="Arial"/>
                <a:ea typeface="Arial"/>
                <a:cs typeface="Arial"/>
                <a:sym typeface="Arial"/>
              </a:rPr>
              <a:t>Say to participants that if they answered ‘Not sure’ to any of these, that’s okay. These are common assumptions. Inclusive AAP helps us question those assumptions and improve how we work with communities in order to listen, adapt and respond.</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2839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GB" sz="1800" b="1">
                <a:latin typeface="Arial"/>
                <a:ea typeface="Arial"/>
                <a:cs typeface="Arial"/>
                <a:sym typeface="Arial"/>
              </a:rPr>
              <a:t>Facilitator Notes:</a:t>
            </a:r>
          </a:p>
          <a:p>
            <a:pPr marL="0" marR="0" lvl="0" indent="0" algn="l" rtl="0">
              <a:lnSpc>
                <a:spcPct val="100000"/>
              </a:lnSpc>
              <a:spcBef>
                <a:spcPts val="0"/>
              </a:spcBef>
              <a:spcAft>
                <a:spcPts val="0"/>
              </a:spcAft>
              <a:buClr>
                <a:schemeClr val="dk1"/>
              </a:buClr>
              <a:buSzPts val="1200"/>
              <a:buFont typeface="Calibri"/>
              <a:buNone/>
            </a:pPr>
            <a:endParaRPr lang="en-GB" sz="1800">
              <a:latin typeface="Arial"/>
              <a:ea typeface="Arial"/>
              <a:cs typeface="Arial"/>
              <a:sym typeface="Arial"/>
            </a:endParaRPr>
          </a:p>
          <a:p>
            <a:pPr marL="0" lvl="0" indent="0" algn="just" rtl="0">
              <a:lnSpc>
                <a:spcPct val="107000"/>
              </a:lnSpc>
              <a:spcBef>
                <a:spcPts val="0"/>
              </a:spcBef>
              <a:spcAft>
                <a:spcPts val="0"/>
              </a:spcAft>
              <a:buSzPts val="1400"/>
              <a:buNone/>
            </a:pPr>
            <a:r>
              <a:rPr lang="en-GB" sz="1800">
                <a:latin typeface="Arial"/>
                <a:ea typeface="Arial"/>
                <a:cs typeface="Arial"/>
                <a:sym typeface="Arial"/>
              </a:rPr>
              <a:t>This diagram illustrates the core elements of inclusive AAP: taking account, giving account, and being held to account. </a:t>
            </a:r>
          </a:p>
          <a:p>
            <a:pPr marL="457200" lvl="0" indent="-342900" algn="just" rtl="0">
              <a:lnSpc>
                <a:spcPct val="107000"/>
              </a:lnSpc>
              <a:spcBef>
                <a:spcPts val="0"/>
              </a:spcBef>
              <a:spcAft>
                <a:spcPts val="0"/>
              </a:spcAft>
              <a:buSzPts val="1800"/>
              <a:buFont typeface="Arial"/>
              <a:buChar char="●"/>
            </a:pPr>
            <a:r>
              <a:rPr lang="en-GB" sz="1800">
                <a:latin typeface="Arial"/>
                <a:ea typeface="Arial"/>
                <a:cs typeface="Arial"/>
                <a:sym typeface="Arial"/>
              </a:rPr>
              <a:t>AAP can be understood as an active commitment by humanitarian actors to use power responsibly by taking account of, giving account to, and being held to account by the people they seek to assist. (IASC Guidelines, Chapter 7).</a:t>
            </a:r>
          </a:p>
          <a:p>
            <a:pPr marL="457200" lvl="0" indent="-342900" algn="just" rtl="0">
              <a:lnSpc>
                <a:spcPct val="107000"/>
              </a:lnSpc>
              <a:spcBef>
                <a:spcPts val="0"/>
              </a:spcBef>
              <a:spcAft>
                <a:spcPts val="0"/>
              </a:spcAft>
              <a:buSzPts val="1800"/>
              <a:buFont typeface="Arial"/>
              <a:buChar char="●"/>
            </a:pPr>
            <a:r>
              <a:rPr lang="en-GB" sz="1800">
                <a:latin typeface="Arial"/>
                <a:ea typeface="Arial"/>
                <a:cs typeface="Arial"/>
                <a:sym typeface="Arial"/>
              </a:rPr>
              <a:t>At its core, AAP focuses on the rights, dignity and protection of affected communities as a whole. Delivering on this commitment requires all stakeholders including governments, donors, and aid providers to use their power and resources to put people at the centre of humanitarian action.</a:t>
            </a:r>
          </a:p>
          <a:p>
            <a:pPr marL="457200" lvl="0" indent="-342900" algn="just" rtl="0">
              <a:lnSpc>
                <a:spcPct val="107000"/>
              </a:lnSpc>
              <a:spcBef>
                <a:spcPts val="0"/>
              </a:spcBef>
              <a:spcAft>
                <a:spcPts val="0"/>
              </a:spcAft>
              <a:buSzPts val="1800"/>
              <a:buFont typeface="Arial"/>
              <a:buChar char="●"/>
            </a:pPr>
            <a:r>
              <a:rPr lang="en-GB" sz="1800">
                <a:latin typeface="Arial"/>
                <a:ea typeface="Arial"/>
                <a:cs typeface="Arial"/>
                <a:sym typeface="Arial"/>
              </a:rPr>
              <a:t>AAP also involves a clear duty to ensure ALL groups affected by crisis have the best possible outcomes  including persons with disabilities and other marginalized groups</a:t>
            </a:r>
          </a:p>
          <a:p>
            <a:pPr marL="457200" lvl="0" indent="0" algn="just" rtl="0">
              <a:lnSpc>
                <a:spcPct val="107000"/>
              </a:lnSpc>
              <a:spcBef>
                <a:spcPts val="800"/>
              </a:spcBef>
              <a:spcAft>
                <a:spcPts val="0"/>
              </a:spcAft>
              <a:buSzPts val="1400"/>
              <a:buNone/>
            </a:pPr>
            <a:endParaRPr lang="en-GB">
              <a:latin typeface="Arial"/>
              <a:ea typeface="Arial"/>
              <a:cs typeface="Arial"/>
              <a:sym typeface="Arial"/>
            </a:endParaRPr>
          </a:p>
          <a:p>
            <a:pPr marL="0" lvl="0" indent="0" algn="just" rtl="0">
              <a:lnSpc>
                <a:spcPct val="107000"/>
              </a:lnSpc>
              <a:spcBef>
                <a:spcPts val="800"/>
              </a:spcBef>
              <a:spcAft>
                <a:spcPts val="0"/>
              </a:spcAft>
              <a:buSzPts val="1400"/>
              <a:buNone/>
            </a:pPr>
            <a:r>
              <a:rPr lang="en-GB" sz="1800">
                <a:latin typeface="Arial"/>
                <a:ea typeface="Arial"/>
                <a:cs typeface="Arial"/>
                <a:sym typeface="Arial"/>
              </a:rPr>
              <a:t>Ask participants to reflect on, “How do we ensure that affected communities have a real say in the work done by humanitarian actors, to the point where their views are respected, their input influences decisions and their rights are upheld?” </a:t>
            </a:r>
          </a:p>
          <a:p>
            <a:pPr marL="0" lvl="0" indent="0" algn="just" rtl="0">
              <a:lnSpc>
                <a:spcPct val="107000"/>
              </a:lnSpc>
              <a:spcBef>
                <a:spcPts val="800"/>
              </a:spcBef>
              <a:spcAft>
                <a:spcPts val="0"/>
              </a:spcAft>
              <a:buSzPts val="1400"/>
              <a:buNone/>
            </a:pPr>
            <a:r>
              <a:rPr lang="en-GB" sz="1800" b="1">
                <a:latin typeface="Arial"/>
                <a:ea typeface="Arial"/>
                <a:cs typeface="Arial"/>
                <a:sym typeface="Arial"/>
              </a:rPr>
              <a:t>Allow a few responses before walking through the diagram.</a:t>
            </a:r>
          </a:p>
          <a:p>
            <a:pPr marL="457200" lvl="0" indent="-342900" algn="just" rtl="0">
              <a:lnSpc>
                <a:spcPct val="107000"/>
              </a:lnSpc>
              <a:spcBef>
                <a:spcPts val="800"/>
              </a:spcBef>
              <a:spcAft>
                <a:spcPts val="0"/>
              </a:spcAft>
              <a:buSzPts val="1800"/>
              <a:buFont typeface="Arial"/>
              <a:buAutoNum type="arabicPeriod"/>
            </a:pPr>
            <a:r>
              <a:rPr lang="en-GB" sz="1800" b="1">
                <a:latin typeface="Arial"/>
                <a:ea typeface="Arial"/>
                <a:cs typeface="Arial"/>
                <a:sym typeface="Arial"/>
              </a:rPr>
              <a:t>Taking account:</a:t>
            </a:r>
            <a:r>
              <a:rPr lang="en-GB" sz="1800">
                <a:latin typeface="Arial"/>
                <a:ea typeface="Arial"/>
                <a:cs typeface="Arial"/>
                <a:sym typeface="Arial"/>
              </a:rPr>
              <a:t> (Point 1 on the slide) - Give persons with disabilities the opportunity to assess and provide feedback on your actions (ex. ensuring affected populations have information on sector-wide standards and principles and means of providing feedback as well as expressing priorities and preferences)</a:t>
            </a:r>
          </a:p>
          <a:p>
            <a:pPr marL="457200" lvl="0" indent="0" algn="just" rtl="0">
              <a:lnSpc>
                <a:spcPct val="107000"/>
              </a:lnSpc>
              <a:spcBef>
                <a:spcPts val="800"/>
              </a:spcBef>
              <a:spcAft>
                <a:spcPts val="0"/>
              </a:spcAft>
              <a:buSzPts val="1400"/>
              <a:buNone/>
            </a:pPr>
            <a:r>
              <a:rPr lang="en-GB" sz="1800" i="1">
                <a:latin typeface="Arial"/>
                <a:ea typeface="Arial"/>
                <a:cs typeface="Arial"/>
                <a:sym typeface="Arial"/>
              </a:rPr>
              <a:t>Key message:</a:t>
            </a:r>
            <a:r>
              <a:rPr lang="en-GB" sz="1800">
                <a:latin typeface="Arial"/>
                <a:ea typeface="Arial"/>
                <a:cs typeface="Arial"/>
                <a:sym typeface="Arial"/>
              </a:rPr>
              <a:t> Taking account means actively seeking out perspectives, especially from those who are often excluded.</a:t>
            </a:r>
          </a:p>
          <a:p>
            <a:pPr marL="457200" lvl="0" indent="0" algn="just" rtl="0">
              <a:lnSpc>
                <a:spcPct val="107000"/>
              </a:lnSpc>
              <a:spcBef>
                <a:spcPts val="800"/>
              </a:spcBef>
              <a:spcAft>
                <a:spcPts val="0"/>
              </a:spcAft>
              <a:buSzPts val="1400"/>
              <a:buNone/>
            </a:pPr>
            <a:endParaRPr lang="en-GB">
              <a:latin typeface="Arial"/>
              <a:ea typeface="Arial"/>
              <a:cs typeface="Arial"/>
              <a:sym typeface="Arial"/>
            </a:endParaRPr>
          </a:p>
          <a:p>
            <a:pPr marL="457200" lvl="0" indent="-342900" algn="just" rtl="0">
              <a:lnSpc>
                <a:spcPct val="107000"/>
              </a:lnSpc>
              <a:spcBef>
                <a:spcPts val="800"/>
              </a:spcBef>
              <a:spcAft>
                <a:spcPts val="0"/>
              </a:spcAft>
              <a:buSzPts val="1800"/>
              <a:buFont typeface="Arial"/>
              <a:buAutoNum type="arabicPeriod"/>
            </a:pPr>
            <a:r>
              <a:rPr lang="en-GB" sz="1800" b="1">
                <a:latin typeface="Arial"/>
                <a:ea typeface="Arial"/>
                <a:cs typeface="Arial"/>
                <a:sym typeface="Arial"/>
              </a:rPr>
              <a:t>Giving account:</a:t>
            </a:r>
            <a:r>
              <a:rPr lang="en-GB" sz="1800">
                <a:latin typeface="Arial"/>
                <a:ea typeface="Arial"/>
                <a:cs typeface="Arial"/>
                <a:sym typeface="Arial"/>
              </a:rPr>
              <a:t> (Point 2 on the slide) - Give persons with disabilities in all their diversity influence over the decision-making process, (ex. ensuring that affected populations can provide meaningful input in humanitarian programming and acting on their feedback)</a:t>
            </a:r>
          </a:p>
          <a:p>
            <a:pPr marL="457200" lvl="0" indent="0" algn="just" rtl="0">
              <a:lnSpc>
                <a:spcPct val="107000"/>
              </a:lnSpc>
              <a:spcBef>
                <a:spcPts val="800"/>
              </a:spcBef>
              <a:spcAft>
                <a:spcPts val="0"/>
              </a:spcAft>
              <a:buSzPts val="1400"/>
              <a:buNone/>
            </a:pPr>
            <a:r>
              <a:rPr lang="en-GB" sz="1800" i="1">
                <a:latin typeface="Arial"/>
                <a:ea typeface="Arial"/>
                <a:cs typeface="Arial"/>
                <a:sym typeface="Arial"/>
              </a:rPr>
              <a:t>Key message:</a:t>
            </a:r>
            <a:r>
              <a:rPr lang="en-GB" sz="1800">
                <a:latin typeface="Arial"/>
                <a:ea typeface="Arial"/>
                <a:cs typeface="Arial"/>
                <a:sym typeface="Arial"/>
              </a:rPr>
              <a:t> Giving account goes beyond collecting feedback, it requires adapting programmes based on what people tell us.</a:t>
            </a:r>
          </a:p>
          <a:p>
            <a:pPr marL="457200" lvl="0" indent="0" algn="just" rtl="0">
              <a:lnSpc>
                <a:spcPct val="107000"/>
              </a:lnSpc>
              <a:spcBef>
                <a:spcPts val="800"/>
              </a:spcBef>
              <a:spcAft>
                <a:spcPts val="0"/>
              </a:spcAft>
              <a:buSzPts val="1400"/>
              <a:buNone/>
            </a:pPr>
            <a:endParaRPr lang="en-GB">
              <a:latin typeface="Arial"/>
              <a:ea typeface="Arial"/>
              <a:cs typeface="Arial"/>
              <a:sym typeface="Arial"/>
            </a:endParaRPr>
          </a:p>
          <a:p>
            <a:pPr marL="457200" lvl="0" indent="-342900" algn="just" rtl="0">
              <a:lnSpc>
                <a:spcPct val="107000"/>
              </a:lnSpc>
              <a:spcBef>
                <a:spcPts val="800"/>
              </a:spcBef>
              <a:spcAft>
                <a:spcPts val="0"/>
              </a:spcAft>
              <a:buSzPts val="1800"/>
              <a:buFont typeface="Arial"/>
              <a:buAutoNum type="arabicPeriod"/>
            </a:pPr>
            <a:r>
              <a:rPr lang="en-GB" sz="1800" b="1">
                <a:latin typeface="Arial"/>
                <a:ea typeface="Arial"/>
                <a:cs typeface="Arial"/>
                <a:sym typeface="Arial"/>
              </a:rPr>
              <a:t>Being held to account</a:t>
            </a:r>
            <a:r>
              <a:rPr lang="en-GB" sz="1800">
                <a:latin typeface="Arial"/>
                <a:ea typeface="Arial"/>
                <a:cs typeface="Arial"/>
                <a:sym typeface="Arial"/>
              </a:rPr>
              <a:t>: (Point 3 on the slide) - Transparently and effectively sharing information in an accessible format with persons with disabilities. </a:t>
            </a:r>
          </a:p>
          <a:p>
            <a:pPr marL="457200" lvl="0" indent="0" algn="just" rtl="0">
              <a:lnSpc>
                <a:spcPct val="107000"/>
              </a:lnSpc>
              <a:spcBef>
                <a:spcPts val="800"/>
              </a:spcBef>
              <a:spcAft>
                <a:spcPts val="0"/>
              </a:spcAft>
              <a:buSzPts val="1400"/>
              <a:buNone/>
            </a:pPr>
            <a:r>
              <a:rPr lang="en-GB" sz="1800" i="1">
                <a:latin typeface="Arial"/>
                <a:ea typeface="Arial"/>
                <a:cs typeface="Arial"/>
                <a:sym typeface="Arial"/>
              </a:rPr>
              <a:t>Key message:</a:t>
            </a:r>
            <a:r>
              <a:rPr lang="en-GB" sz="1800">
                <a:latin typeface="Arial"/>
                <a:ea typeface="Arial"/>
                <a:cs typeface="Arial"/>
                <a:sym typeface="Arial"/>
              </a:rPr>
              <a:t> Being held to account builds trust and reinforces accountability over time.</a:t>
            </a:r>
            <a:endParaRPr lang="en-GB">
              <a:latin typeface="Arial"/>
              <a:ea typeface="Arial"/>
              <a:cs typeface="Arial"/>
              <a:sym typeface="Arial"/>
            </a:endParaRPr>
          </a:p>
          <a:p>
            <a:pPr marL="0" lvl="0" indent="0" algn="just" rtl="0">
              <a:lnSpc>
                <a:spcPct val="107000"/>
              </a:lnSpc>
              <a:spcBef>
                <a:spcPts val="800"/>
              </a:spcBef>
              <a:spcAft>
                <a:spcPts val="0"/>
              </a:spcAft>
              <a:buSzPts val="1400"/>
              <a:buNone/>
            </a:pPr>
            <a:r>
              <a:rPr lang="en-GB" sz="1800">
                <a:latin typeface="Arial"/>
                <a:ea typeface="Arial"/>
                <a:cs typeface="Arial"/>
                <a:sym typeface="Arial"/>
              </a:rPr>
              <a:t>To achieve this, there is a need for coordination between agencies and stakeholders involved in humanitarian action and an effective strategy for analysis and use of data to inform inclusive programming.  AAP mechanisms must include:</a:t>
            </a:r>
          </a:p>
          <a:p>
            <a:pPr marL="914400" lvl="1" indent="-342900" algn="just" rtl="0">
              <a:lnSpc>
                <a:spcPct val="107000"/>
              </a:lnSpc>
              <a:spcBef>
                <a:spcPts val="800"/>
              </a:spcBef>
              <a:spcAft>
                <a:spcPts val="0"/>
              </a:spcAft>
              <a:buSzPts val="1800"/>
              <a:buFont typeface="Arial"/>
              <a:buChar char="○"/>
            </a:pPr>
            <a:r>
              <a:rPr lang="en-GB" sz="1800">
                <a:latin typeface="Arial"/>
                <a:ea typeface="Arial"/>
                <a:cs typeface="Arial"/>
                <a:sym typeface="Arial"/>
              </a:rPr>
              <a:t>Diverse feedback and complaints mechanisms (such as hotlines, suggestion boxes, radio call in shows, outreach to communities and other means of collecting feedback)</a:t>
            </a:r>
          </a:p>
          <a:p>
            <a:pPr marL="914400" lvl="1" indent="-342900" algn="just" rtl="0">
              <a:lnSpc>
                <a:spcPct val="107000"/>
              </a:lnSpc>
              <a:spcBef>
                <a:spcPts val="0"/>
              </a:spcBef>
              <a:spcAft>
                <a:spcPts val="0"/>
              </a:spcAft>
              <a:buSzPts val="1800"/>
              <a:buFont typeface="Arial"/>
              <a:buChar char="○"/>
            </a:pPr>
            <a:r>
              <a:rPr lang="en-GB" sz="1800">
                <a:latin typeface="Arial"/>
                <a:ea typeface="Arial"/>
                <a:cs typeface="Arial"/>
                <a:sym typeface="Arial"/>
              </a:rPr>
              <a:t>Regular community engagement processes</a:t>
            </a:r>
          </a:p>
          <a:p>
            <a:pPr marL="0" lvl="0" indent="0" algn="just" rtl="0">
              <a:lnSpc>
                <a:spcPct val="107000"/>
              </a:lnSpc>
              <a:spcBef>
                <a:spcPts val="800"/>
              </a:spcBef>
              <a:spcAft>
                <a:spcPts val="0"/>
              </a:spcAft>
              <a:buSzPts val="1400"/>
              <a:buNone/>
            </a:pPr>
            <a:r>
              <a:rPr lang="en-GB" sz="1800">
                <a:latin typeface="Arial"/>
                <a:ea typeface="Arial"/>
                <a:cs typeface="Arial"/>
                <a:sym typeface="Arial"/>
              </a:rPr>
              <a:t> </a:t>
            </a:r>
          </a:p>
          <a:p>
            <a:pPr marL="0" lvl="0" indent="0" algn="just" rtl="0">
              <a:lnSpc>
                <a:spcPct val="107000"/>
              </a:lnSpc>
              <a:spcBef>
                <a:spcPts val="800"/>
              </a:spcBef>
              <a:spcAft>
                <a:spcPts val="0"/>
              </a:spcAft>
              <a:buSzPts val="1400"/>
              <a:buNone/>
            </a:pPr>
            <a:r>
              <a:rPr lang="en-GB" sz="1800" b="1">
                <a:latin typeface="Arial"/>
                <a:ea typeface="Arial"/>
                <a:cs typeface="Arial"/>
                <a:sym typeface="Arial"/>
              </a:rPr>
              <a:t>Important Note:</a:t>
            </a:r>
            <a:r>
              <a:rPr lang="en-GB" sz="1800">
                <a:latin typeface="Arial"/>
                <a:ea typeface="Arial"/>
                <a:cs typeface="Arial"/>
                <a:sym typeface="Arial"/>
              </a:rPr>
              <a:t> If there are questions on Protection from Sexual Exploitation and Abuse (PSEA), explain that while PSEA is related to AAP, it will not be covered in detail in this module, as it requires dedicated training. However, strengthening inclusive AAP mechanisms also helps improve accessibility and effectiveness of PSEA mechanisms. </a:t>
            </a:r>
          </a:p>
          <a:p>
            <a:pPr marL="0" marR="0" lvl="0" indent="0" algn="l" rtl="0">
              <a:lnSpc>
                <a:spcPct val="100000"/>
              </a:lnSpc>
              <a:spcBef>
                <a:spcPts val="800"/>
              </a:spcBef>
              <a:spcAft>
                <a:spcPts val="0"/>
              </a:spcAft>
              <a:buClr>
                <a:schemeClr val="dk1"/>
              </a:buClr>
              <a:buSzPts val="1200"/>
              <a:buFont typeface="Calibri"/>
              <a:buNone/>
            </a:pPr>
            <a:endParaRPr lang="en-GB" sz="18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GB" sz="1800">
                <a:latin typeface="Arial"/>
                <a:ea typeface="Arial"/>
                <a:cs typeface="Arial"/>
                <a:sym typeface="Arial"/>
              </a:rPr>
              <a:t>As highlighted in the IASC guidelines, persons with disabilities are among the most marginalized people in crisis-affected communities and are disproportionately affected by conflict and emergencies. </a:t>
            </a:r>
          </a:p>
          <a:p>
            <a:pPr marL="457200" lvl="0" indent="-342900" algn="l" rtl="0">
              <a:lnSpc>
                <a:spcPct val="100000"/>
              </a:lnSpc>
              <a:spcBef>
                <a:spcPts val="0"/>
              </a:spcBef>
              <a:spcAft>
                <a:spcPts val="0"/>
              </a:spcAft>
              <a:buSzPts val="1800"/>
              <a:buFont typeface="Arial"/>
              <a:buChar char="●"/>
            </a:pPr>
            <a:r>
              <a:rPr lang="en-GB" sz="1800">
                <a:latin typeface="Arial"/>
                <a:ea typeface="Arial"/>
                <a:cs typeface="Arial"/>
                <a:sym typeface="Arial"/>
              </a:rPr>
              <a:t>In disasters, mortality rates for persons with disabilities are two to four times higher than for persons without disabilities</a:t>
            </a:r>
          </a:p>
          <a:p>
            <a:pPr marL="457200" lvl="0" indent="-342900" algn="l" rtl="0">
              <a:lnSpc>
                <a:spcPct val="100000"/>
              </a:lnSpc>
              <a:spcBef>
                <a:spcPts val="0"/>
              </a:spcBef>
              <a:spcAft>
                <a:spcPts val="0"/>
              </a:spcAft>
              <a:buSzPts val="1800"/>
              <a:buFont typeface="Arial"/>
              <a:buChar char="●"/>
            </a:pPr>
            <a:r>
              <a:rPr lang="en-GB" sz="1800">
                <a:latin typeface="Arial"/>
                <a:ea typeface="Arial"/>
                <a:cs typeface="Arial"/>
                <a:sym typeface="Arial"/>
              </a:rPr>
              <a:t>Children with disabilities face higher risks of abuse and neglect</a:t>
            </a:r>
          </a:p>
          <a:p>
            <a:pPr marL="457200" lvl="0" indent="-342900" algn="l" rtl="0">
              <a:lnSpc>
                <a:spcPct val="100000"/>
              </a:lnSpc>
              <a:spcBef>
                <a:spcPts val="0"/>
              </a:spcBef>
              <a:spcAft>
                <a:spcPts val="0"/>
              </a:spcAft>
              <a:buSzPts val="1800"/>
              <a:buFont typeface="Arial"/>
              <a:buChar char="●"/>
            </a:pPr>
            <a:r>
              <a:rPr lang="en-GB" sz="1800">
                <a:latin typeface="Arial"/>
                <a:ea typeface="Arial"/>
                <a:cs typeface="Arial"/>
                <a:sym typeface="Arial"/>
              </a:rPr>
              <a:t>Women with disabilities face higher risks of sexual violence and exclusion from services</a:t>
            </a:r>
          </a:p>
          <a:p>
            <a:pPr marL="0" lvl="0" indent="0" algn="l" rtl="0">
              <a:lnSpc>
                <a:spcPct val="100000"/>
              </a:lnSpc>
              <a:spcBef>
                <a:spcPts val="0"/>
              </a:spcBef>
              <a:spcAft>
                <a:spcPts val="0"/>
              </a:spcAft>
              <a:buSzPts val="1400"/>
              <a:buNone/>
            </a:pPr>
            <a:endParaRPr lang="en-GB">
              <a:latin typeface="Arial"/>
              <a:ea typeface="Arial"/>
              <a:cs typeface="Arial"/>
              <a:sym typeface="Arial"/>
            </a:endParaRPr>
          </a:p>
          <a:p>
            <a:pPr marL="0" lvl="0" indent="0" algn="l" rtl="0">
              <a:lnSpc>
                <a:spcPct val="100000"/>
              </a:lnSpc>
              <a:spcBef>
                <a:spcPts val="0"/>
              </a:spcBef>
              <a:spcAft>
                <a:spcPts val="0"/>
              </a:spcAft>
              <a:buSzPts val="1400"/>
              <a:buNone/>
            </a:pPr>
            <a:r>
              <a:rPr lang="en-GB" sz="1800">
                <a:latin typeface="Arial"/>
                <a:ea typeface="Arial"/>
                <a:cs typeface="Arial"/>
                <a:sym typeface="Arial"/>
              </a:rPr>
              <a:t>Inclusive AAP is therefore not optional, it is essential to ensuring protection, dignity, and equitable outcomes.</a:t>
            </a:r>
          </a:p>
          <a:p>
            <a:pPr marL="0" lvl="0" indent="0" algn="l" rtl="0">
              <a:lnSpc>
                <a:spcPct val="100000"/>
              </a:lnSpc>
              <a:spcBef>
                <a:spcPts val="0"/>
              </a:spcBef>
              <a:spcAft>
                <a:spcPts val="0"/>
              </a:spcAft>
              <a:buSzPts val="1400"/>
              <a:buNone/>
            </a:pPr>
            <a:endParaRPr lang="en-GB">
              <a:latin typeface="Arial"/>
              <a:ea typeface="Arial"/>
              <a:cs typeface="Arial"/>
              <a:sym typeface="Arial"/>
            </a:endParaRPr>
          </a:p>
          <a:p>
            <a:pPr marL="0" lvl="0" indent="0" algn="l" rtl="0">
              <a:lnSpc>
                <a:spcPct val="100000"/>
              </a:lnSpc>
              <a:spcBef>
                <a:spcPts val="0"/>
              </a:spcBef>
              <a:spcAft>
                <a:spcPts val="0"/>
              </a:spcAft>
              <a:buSzPts val="1400"/>
              <a:buNone/>
            </a:pPr>
            <a:r>
              <a:rPr lang="en-GB" sz="1800">
                <a:latin typeface="Arial"/>
                <a:ea typeface="Arial"/>
                <a:cs typeface="Arial"/>
                <a:sym typeface="Arial"/>
              </a:rPr>
              <a:t>As we continue through this module, keep thinking about how these three elements (taking account, giving account, and being held to account) show up, or fail to show up, in your own food security programmes.</a:t>
            </a:r>
          </a:p>
          <a:p>
            <a:pPr marL="0" marR="0" lvl="0" indent="0" algn="l" rtl="0">
              <a:lnSpc>
                <a:spcPct val="100000"/>
              </a:lnSpc>
              <a:spcBef>
                <a:spcPts val="0"/>
              </a:spcBef>
              <a:spcAft>
                <a:spcPts val="0"/>
              </a:spcAft>
              <a:buClr>
                <a:schemeClr val="dk1"/>
              </a:buClr>
              <a:buSzPts val="1200"/>
              <a:buFont typeface="Calibri"/>
              <a:buNone/>
            </a:pPr>
            <a:endParaRPr lang="en-GB" sz="1800">
              <a:latin typeface="Arial"/>
              <a:ea typeface="Arial"/>
              <a:cs typeface="Arial"/>
              <a:sym typeface="Arial"/>
            </a:endParaRPr>
          </a:p>
          <a:p>
            <a:pPr marL="0" lvl="0" indent="0" algn="l" rtl="0">
              <a:lnSpc>
                <a:spcPct val="100000"/>
              </a:lnSpc>
              <a:spcBef>
                <a:spcPts val="0"/>
              </a:spcBef>
              <a:spcAft>
                <a:spcPts val="0"/>
              </a:spcAft>
              <a:buSzPts val="1400"/>
              <a:buNone/>
            </a:pPr>
            <a:endParaRPr lang="en-GB" sz="1800">
              <a:latin typeface="Arial"/>
              <a:ea typeface="Arial"/>
              <a:cs typeface="Arial"/>
              <a:sym typeface="Arial"/>
            </a:endParaRP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64775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GB" sz="1200" b="1">
                <a:latin typeface="Arial"/>
                <a:ea typeface="Arial"/>
                <a:cs typeface="Arial"/>
                <a:sym typeface="Arial"/>
              </a:rPr>
              <a:t>Facilitator Notes:</a:t>
            </a:r>
          </a:p>
          <a:p>
            <a:pPr marL="0" marR="0" lvl="0" indent="0" algn="l" rtl="0">
              <a:lnSpc>
                <a:spcPct val="100000"/>
              </a:lnSpc>
              <a:spcBef>
                <a:spcPts val="0"/>
              </a:spcBef>
              <a:spcAft>
                <a:spcPts val="0"/>
              </a:spcAft>
              <a:buClr>
                <a:schemeClr val="dk1"/>
              </a:buClr>
              <a:buSzPts val="1200"/>
              <a:buFont typeface="Calibri"/>
              <a:buNone/>
            </a:pPr>
            <a:endParaRPr lang="en-GB" sz="12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GB" sz="1200" b="1">
                <a:latin typeface="Arial"/>
                <a:ea typeface="Arial"/>
                <a:cs typeface="Arial"/>
                <a:sym typeface="Arial"/>
              </a:rPr>
              <a:t>Please note that the content of this slide comes from Chapter 7, page 43. </a:t>
            </a:r>
          </a:p>
          <a:p>
            <a:pPr marL="0" marR="0" lvl="0" indent="0" algn="l" rtl="0">
              <a:lnSpc>
                <a:spcPct val="100000"/>
              </a:lnSpc>
              <a:spcBef>
                <a:spcPts val="0"/>
              </a:spcBef>
              <a:spcAft>
                <a:spcPts val="0"/>
              </a:spcAft>
              <a:buClr>
                <a:schemeClr val="dk1"/>
              </a:buClr>
              <a:buSzPts val="1200"/>
              <a:buFont typeface="Calibri"/>
              <a:buNone/>
            </a:pPr>
            <a:endParaRPr lang="en-GB" sz="12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GB" sz="1200">
                <a:latin typeface="Arial"/>
                <a:ea typeface="Arial"/>
                <a:cs typeface="Arial"/>
                <a:sym typeface="Arial"/>
              </a:rPr>
              <a:t>First set the context and remind participants that </a:t>
            </a:r>
            <a:r>
              <a:rPr lang="en-GB" sz="1200" i="0">
                <a:latin typeface="Arial"/>
                <a:ea typeface="Arial"/>
                <a:cs typeface="Arial"/>
                <a:sym typeface="Arial"/>
              </a:rPr>
              <a:t>conflicts, natural disasters and displacements affect different people in different ways. </a:t>
            </a:r>
            <a:r>
              <a:rPr lang="en-GB" sz="1200">
                <a:latin typeface="Arial"/>
                <a:ea typeface="Arial"/>
                <a:cs typeface="Arial"/>
                <a:sym typeface="Arial"/>
              </a:rPr>
              <a:t>These differences are shaped by many factors, including age, gender identity, sexual orientation, health status, disability, ethnicity, cultural and political context, and social norms, as well as values, attitudes, and beliefs.</a:t>
            </a:r>
          </a:p>
          <a:p>
            <a:pPr marL="0" marR="0" lvl="0" indent="0" algn="l" rtl="0">
              <a:lnSpc>
                <a:spcPct val="100000"/>
              </a:lnSpc>
              <a:spcBef>
                <a:spcPts val="0"/>
              </a:spcBef>
              <a:spcAft>
                <a:spcPts val="0"/>
              </a:spcAft>
              <a:buClr>
                <a:schemeClr val="dk1"/>
              </a:buClr>
              <a:buSzPts val="1200"/>
              <a:buFont typeface="Calibri"/>
              <a:buNone/>
            </a:pPr>
            <a:endParaRPr lang="en-GB" sz="12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GB" sz="1200" i="0">
                <a:latin typeface="Arial"/>
                <a:ea typeface="Arial"/>
                <a:cs typeface="Arial"/>
                <a:sym typeface="Arial"/>
              </a:rPr>
              <a:t>Some </a:t>
            </a:r>
            <a:r>
              <a:rPr lang="en-GB" sz="1200">
                <a:latin typeface="Arial"/>
                <a:ea typeface="Arial"/>
                <a:cs typeface="Arial"/>
                <a:sym typeface="Arial"/>
              </a:rPr>
              <a:t>individuals and groups including</a:t>
            </a:r>
            <a:r>
              <a:rPr lang="en-GB" sz="1200" i="0">
                <a:latin typeface="Arial"/>
                <a:ea typeface="Arial"/>
                <a:cs typeface="Arial"/>
                <a:sym typeface="Arial"/>
              </a:rPr>
              <a:t> women, adolescent girls, older people, people with disabilities and people from marginalised groups, including people who are lesbian, gay, bisexual, transgender or intersex (LGBTI), are often less visible, have less power, an</a:t>
            </a:r>
            <a:r>
              <a:rPr lang="en-GB" sz="1200">
                <a:latin typeface="Arial"/>
                <a:ea typeface="Arial"/>
                <a:cs typeface="Arial"/>
                <a:sym typeface="Arial"/>
              </a:rPr>
              <a:t>d face </a:t>
            </a:r>
            <a:r>
              <a:rPr lang="en-GB" sz="1200" b="1">
                <a:latin typeface="Arial"/>
                <a:ea typeface="Arial"/>
                <a:cs typeface="Arial"/>
                <a:sym typeface="Arial"/>
              </a:rPr>
              <a:t>greater barriers to participation</a:t>
            </a:r>
            <a:r>
              <a:rPr lang="en-GB" sz="1200">
                <a:latin typeface="Arial"/>
                <a:ea typeface="Arial"/>
                <a:cs typeface="Arial"/>
                <a:sym typeface="Arial"/>
              </a:rPr>
              <a:t> in community decision-making and engagement processes.</a:t>
            </a:r>
            <a:endParaRPr lang="en-GB" sz="900">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GB" sz="1200">
                <a:latin typeface="Arial"/>
                <a:ea typeface="Arial"/>
                <a:cs typeface="Arial"/>
                <a:sym typeface="Arial"/>
              </a:rPr>
              <a:t>As a result, they may have less opportunity to express their views, influence decisions, or access assistance in the same way as others. At the same time, these groups often have distinct needs, priorities, capacities, and vulnerabilities, which affect how they experience crisis, benefit from food security and nutrition services, and realize their rights.</a:t>
            </a:r>
          </a:p>
          <a:p>
            <a:pPr marL="0" lvl="0" indent="0" algn="just" rtl="0">
              <a:lnSpc>
                <a:spcPct val="107000"/>
              </a:lnSpc>
              <a:spcBef>
                <a:spcPts val="1200"/>
              </a:spcBef>
              <a:spcAft>
                <a:spcPts val="0"/>
              </a:spcAft>
              <a:buSzPts val="1400"/>
              <a:buNone/>
            </a:pPr>
            <a:r>
              <a:rPr lang="en-GB" sz="1200">
                <a:latin typeface="Arial"/>
                <a:ea typeface="Arial"/>
                <a:cs typeface="Arial"/>
                <a:sym typeface="Arial"/>
              </a:rPr>
              <a:t>This is why inclusive AAP is essential, it helps us understand not only who is affected, but how they are affected, and what barriers prevent meaningful engagement.</a:t>
            </a:r>
          </a:p>
          <a:p>
            <a:pPr marL="0" lvl="0" indent="0" algn="l" rtl="0">
              <a:lnSpc>
                <a:spcPct val="115000"/>
              </a:lnSpc>
              <a:spcBef>
                <a:spcPts val="1200"/>
              </a:spcBef>
              <a:spcAft>
                <a:spcPts val="0"/>
              </a:spcAft>
              <a:buClr>
                <a:schemeClr val="dk1"/>
              </a:buClr>
              <a:buSzPts val="1100"/>
              <a:buFont typeface="Arial"/>
              <a:buNone/>
            </a:pPr>
            <a:r>
              <a:rPr lang="en-GB" sz="1200">
                <a:latin typeface="Arial"/>
                <a:ea typeface="Arial"/>
                <a:cs typeface="Arial"/>
                <a:sym typeface="Arial"/>
              </a:rPr>
              <a:t>Emphasize that in food security and nutrition responses, failure to account for these differences can lead to:</a:t>
            </a:r>
          </a:p>
          <a:p>
            <a:pPr marL="457200" lvl="0" indent="-342900" algn="l" rtl="0">
              <a:lnSpc>
                <a:spcPct val="115000"/>
              </a:lnSpc>
              <a:spcBef>
                <a:spcPts val="1200"/>
              </a:spcBef>
              <a:spcAft>
                <a:spcPts val="0"/>
              </a:spcAft>
              <a:buClr>
                <a:schemeClr val="dk1"/>
              </a:buClr>
              <a:buSzPts val="1800"/>
              <a:buChar char="●"/>
            </a:pPr>
            <a:r>
              <a:rPr lang="en-GB" sz="1200">
                <a:latin typeface="Arial"/>
                <a:ea typeface="Arial"/>
                <a:cs typeface="Arial"/>
                <a:sym typeface="Arial"/>
              </a:rPr>
              <a:t>Exclusion from assistance</a:t>
            </a:r>
          </a:p>
          <a:p>
            <a:pPr marL="457200" lvl="0" indent="-342900" algn="l" rtl="0">
              <a:lnSpc>
                <a:spcPct val="115000"/>
              </a:lnSpc>
              <a:spcBef>
                <a:spcPts val="0"/>
              </a:spcBef>
              <a:spcAft>
                <a:spcPts val="0"/>
              </a:spcAft>
              <a:buClr>
                <a:schemeClr val="dk1"/>
              </a:buClr>
              <a:buSzPts val="1800"/>
              <a:buChar char="●"/>
            </a:pPr>
            <a:r>
              <a:rPr lang="en-GB" sz="1200">
                <a:latin typeface="Arial"/>
                <a:ea typeface="Arial"/>
                <a:cs typeface="Arial"/>
                <a:sym typeface="Arial"/>
              </a:rPr>
              <a:t>Increased protection risks</a:t>
            </a:r>
          </a:p>
          <a:p>
            <a:pPr marL="457200" lvl="0" indent="-342900" algn="l" rtl="0">
              <a:lnSpc>
                <a:spcPct val="115000"/>
              </a:lnSpc>
              <a:spcBef>
                <a:spcPts val="0"/>
              </a:spcBef>
              <a:spcAft>
                <a:spcPts val="0"/>
              </a:spcAft>
              <a:buClr>
                <a:schemeClr val="dk1"/>
              </a:buClr>
              <a:buSzPts val="1800"/>
              <a:buChar char="●"/>
            </a:pPr>
            <a:r>
              <a:rPr lang="en-GB" sz="1200">
                <a:latin typeface="Arial"/>
                <a:ea typeface="Arial"/>
                <a:cs typeface="Arial"/>
                <a:sym typeface="Arial"/>
              </a:rPr>
              <a:t>Inappropriate or inaccessible services</a:t>
            </a:r>
          </a:p>
          <a:p>
            <a:pPr marL="457200" lvl="0" indent="-342900" algn="l" rtl="0">
              <a:lnSpc>
                <a:spcPct val="115000"/>
              </a:lnSpc>
              <a:spcBef>
                <a:spcPts val="0"/>
              </a:spcBef>
              <a:spcAft>
                <a:spcPts val="0"/>
              </a:spcAft>
              <a:buClr>
                <a:schemeClr val="dk1"/>
              </a:buClr>
              <a:buSzPts val="1800"/>
              <a:buChar char="●"/>
            </a:pPr>
            <a:r>
              <a:rPr lang="en-GB" sz="1200">
                <a:latin typeface="Arial"/>
                <a:ea typeface="Arial"/>
                <a:cs typeface="Arial"/>
                <a:sym typeface="Arial"/>
              </a:rPr>
              <a:t>Missed opportunities to improve programme quality and impact</a:t>
            </a:r>
          </a:p>
          <a:p>
            <a:pPr marL="0" marR="0" lvl="0" indent="0" algn="just" rtl="0">
              <a:lnSpc>
                <a:spcPct val="107000"/>
              </a:lnSpc>
              <a:spcBef>
                <a:spcPts val="1200"/>
              </a:spcBef>
              <a:spcAft>
                <a:spcPts val="0"/>
              </a:spcAft>
              <a:buClr>
                <a:schemeClr val="dk1"/>
              </a:buClr>
              <a:buSzPts val="1800"/>
              <a:buFont typeface="Arial"/>
              <a:buNone/>
            </a:pPr>
            <a:r>
              <a:rPr lang="en-GB" sz="1200">
                <a:latin typeface="Arial"/>
                <a:ea typeface="Arial"/>
                <a:cs typeface="Arial"/>
                <a:sym typeface="Arial"/>
              </a:rPr>
              <a:t>Then read the slide:</a:t>
            </a:r>
          </a:p>
          <a:p>
            <a:pPr marL="0" marR="0" lvl="0" indent="0" algn="just" rtl="0">
              <a:lnSpc>
                <a:spcPct val="107000"/>
              </a:lnSpc>
              <a:spcBef>
                <a:spcPts val="800"/>
              </a:spcBef>
              <a:spcAft>
                <a:spcPts val="0"/>
              </a:spcAft>
              <a:buClr>
                <a:schemeClr val="dk1"/>
              </a:buClr>
              <a:buSzPts val="1800"/>
              <a:buFont typeface="Arial"/>
              <a:buNone/>
            </a:pPr>
            <a:r>
              <a:rPr lang="en-GB" sz="1200">
                <a:latin typeface="Arial"/>
                <a:ea typeface="Arial"/>
                <a:cs typeface="Arial"/>
                <a:sym typeface="Arial"/>
              </a:rPr>
              <a:t>“AAP is a mutual responsibility of aid providers and other stakeholders who have committed to use their power and resources ethically and responsibly to put people at the centre of humanitarian actions. Humanitarian actors have a duty to consistently: apply technical and quality standards; coordinate their actions to maximize coverage and minimize risks, gaps and duplication; listen to and engage with affected people; and act on their feedback.”</a:t>
            </a:r>
          </a:p>
          <a:p>
            <a:pPr marL="0" marR="0" lvl="0" indent="0" algn="just" rtl="0">
              <a:lnSpc>
                <a:spcPct val="107000"/>
              </a:lnSpc>
              <a:spcBef>
                <a:spcPts val="800"/>
              </a:spcBef>
              <a:spcAft>
                <a:spcPts val="0"/>
              </a:spcAft>
              <a:buClr>
                <a:schemeClr val="dk1"/>
              </a:buClr>
              <a:buSzPts val="1800"/>
              <a:buFont typeface="Arial"/>
              <a:buNone/>
            </a:pPr>
            <a:r>
              <a:rPr lang="en-GB" sz="1200">
                <a:latin typeface="Arial"/>
                <a:ea typeface="Arial"/>
                <a:cs typeface="Arial"/>
                <a:sym typeface="Arial"/>
              </a:rPr>
              <a:t>Reiterate that: Inclusive AAP is not optional, it’s a core responsibility that directly affects programme quality, protection, and outcomes, particularly for those who are most at risk of being excluded.</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51488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200"/>
              <a:buFont typeface="Calibri"/>
              <a:buNone/>
            </a:pPr>
            <a:r>
              <a:rPr lang="en-GB" sz="1200" b="1">
                <a:latin typeface="Arial"/>
                <a:ea typeface="Arial"/>
                <a:cs typeface="Arial"/>
                <a:sym typeface="Arial"/>
              </a:rPr>
              <a:t>Facilitator notes:</a:t>
            </a:r>
            <a:endParaRPr lang="en-GB" sz="12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GB" sz="1200">
                <a:latin typeface="Arial"/>
                <a:ea typeface="Arial"/>
                <a:cs typeface="Arial"/>
                <a:sym typeface="Arial"/>
              </a:rPr>
              <a:t>The Food Security Cluster (FSC) does not publish its own separate “Safety and Dignity of Affected Populations” standard in the way individual technical clusters (ex. WASH, Nutrition) do, but it explicitly commits to the humanitarian policy and accountability frameworks that require protection of safety, dignity, and rights, based on IASC and Core Humanitarian Standard (CHS</a:t>
            </a:r>
            <a:r>
              <a:rPr lang="en-GB" sz="1200" b="1">
                <a:latin typeface="Arial"/>
                <a:ea typeface="Arial"/>
                <a:cs typeface="Arial"/>
                <a:sym typeface="Arial"/>
              </a:rPr>
              <a:t>)</a:t>
            </a:r>
            <a:r>
              <a:rPr lang="en-GB" sz="1200">
                <a:latin typeface="Arial"/>
                <a:ea typeface="Arial"/>
                <a:cs typeface="Arial"/>
                <a:sym typeface="Arial"/>
              </a:rPr>
              <a:t> commitments and these are reflected in the </a:t>
            </a:r>
            <a:r>
              <a:rPr lang="en-GB" sz="1200" b="1">
                <a:latin typeface="Arial"/>
                <a:ea typeface="Arial"/>
                <a:cs typeface="Arial"/>
                <a:sym typeface="Arial"/>
              </a:rPr>
              <a:t>minimum participation commitments for cluster partners</a:t>
            </a:r>
            <a:r>
              <a:rPr lang="en-GB" sz="1200">
                <a:latin typeface="Arial"/>
                <a:ea typeface="Arial"/>
                <a:cs typeface="Arial"/>
                <a:sym typeface="Arial"/>
              </a:rPr>
              <a:t> and FSC expectations. Note that the Nutrition Cluster, in close collaboration with the FSC, has published an operational framework on AAP. This has been added to the Additional Resources slide: </a:t>
            </a:r>
            <a:r>
              <a:rPr lang="en-GB" sz="1200" u="sng">
                <a:solidFill>
                  <a:schemeClr val="hlink"/>
                </a:solidFill>
                <a:latin typeface="Arial"/>
                <a:ea typeface="Arial"/>
                <a:cs typeface="Arial"/>
                <a:sym typeface="Arial"/>
                <a:hlinkClick r:id="rId3"/>
              </a:rPr>
              <a:t>https://www.nutritioncluster.net/sites/nutritioncluster.com/files/2020-04/15153_v04_NutritionFramework_AAP_PRINT.pdf</a:t>
            </a:r>
            <a:r>
              <a:rPr lang="en-GB" sz="1200">
                <a:latin typeface="Arial"/>
                <a:ea typeface="Arial"/>
                <a:cs typeface="Arial"/>
                <a:sym typeface="Arial"/>
              </a:rPr>
              <a:t> </a:t>
            </a:r>
          </a:p>
          <a:p>
            <a:pPr marL="0" lvl="0" indent="0" algn="l" rtl="0">
              <a:lnSpc>
                <a:spcPct val="100000"/>
              </a:lnSpc>
              <a:spcBef>
                <a:spcPts val="0"/>
              </a:spcBef>
              <a:spcAft>
                <a:spcPts val="0"/>
              </a:spcAft>
              <a:buClr>
                <a:schemeClr val="dk1"/>
              </a:buClr>
              <a:buSzPts val="1200"/>
              <a:buFont typeface="Calibri"/>
              <a:buNone/>
            </a:pPr>
            <a:endParaRPr lang="en-GB" sz="12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r>
              <a:rPr lang="en-GB" sz="1200">
                <a:latin typeface="Arial"/>
                <a:ea typeface="Arial"/>
                <a:cs typeface="Arial"/>
                <a:sym typeface="Arial"/>
              </a:rPr>
              <a:t>The FSC partners are expected to commit to the following as part of cluster participation, which directly support the safety, dignity, and accountability to affected populations:</a:t>
            </a:r>
          </a:p>
          <a:p>
            <a:pPr marL="0" lvl="0" indent="0" algn="l" rtl="0">
              <a:lnSpc>
                <a:spcPct val="100000"/>
              </a:lnSpc>
              <a:spcBef>
                <a:spcPts val="0"/>
              </a:spcBef>
              <a:spcAft>
                <a:spcPts val="0"/>
              </a:spcAft>
              <a:buClr>
                <a:schemeClr val="lt1"/>
              </a:buClr>
              <a:buSzPts val="1200"/>
              <a:buFont typeface="Calibri"/>
              <a:buNone/>
            </a:pPr>
            <a:r>
              <a:rPr lang="en-GB" sz="1200">
                <a:latin typeface="Arial"/>
                <a:ea typeface="Arial"/>
                <a:cs typeface="Arial"/>
                <a:sym typeface="Arial"/>
              </a:rPr>
              <a:t> </a:t>
            </a:r>
          </a:p>
          <a:p>
            <a:pPr marL="457200" lvl="0" indent="-342900" algn="l" rtl="0">
              <a:lnSpc>
                <a:spcPct val="115000"/>
              </a:lnSpc>
              <a:spcBef>
                <a:spcPts val="1200"/>
              </a:spcBef>
              <a:spcAft>
                <a:spcPts val="0"/>
              </a:spcAft>
              <a:buClr>
                <a:schemeClr val="dk1"/>
              </a:buClr>
              <a:buSzPts val="1800"/>
              <a:buAutoNum type="arabicPeriod"/>
            </a:pPr>
            <a:r>
              <a:rPr lang="en-GB" sz="1200">
                <a:latin typeface="Arial"/>
                <a:ea typeface="Arial"/>
                <a:cs typeface="Arial"/>
                <a:sym typeface="Arial"/>
              </a:rPr>
              <a:t>Commitment to humanitarian principles and principles of partnership — including equality, transparency, responsibility, and respect for human dignity</a:t>
            </a:r>
          </a:p>
          <a:p>
            <a:pPr marL="457200" lvl="0" indent="-342900" algn="l" rtl="0">
              <a:lnSpc>
                <a:spcPct val="115000"/>
              </a:lnSpc>
              <a:spcBef>
                <a:spcPts val="0"/>
              </a:spcBef>
              <a:spcAft>
                <a:spcPts val="0"/>
              </a:spcAft>
              <a:buClr>
                <a:schemeClr val="dk1"/>
              </a:buClr>
              <a:buSzPts val="1800"/>
              <a:buAutoNum type="arabicPeriod"/>
            </a:pPr>
            <a:r>
              <a:rPr lang="en-GB" sz="1200">
                <a:latin typeface="Arial"/>
                <a:ea typeface="Arial"/>
                <a:cs typeface="Arial"/>
                <a:sym typeface="Arial"/>
              </a:rPr>
              <a:t>Commitment to mainstream protection in programming and response, which inherently includes respect for the safety and dignity of those in crisis.</a:t>
            </a:r>
          </a:p>
          <a:p>
            <a:pPr marL="457200" lvl="0" indent="-342900" algn="l" rtl="0">
              <a:lnSpc>
                <a:spcPct val="115000"/>
              </a:lnSpc>
              <a:spcBef>
                <a:spcPts val="0"/>
              </a:spcBef>
              <a:spcAft>
                <a:spcPts val="0"/>
              </a:spcAft>
              <a:buClr>
                <a:schemeClr val="dk1"/>
              </a:buClr>
              <a:buSzPts val="1800"/>
              <a:buAutoNum type="arabicPeriod"/>
            </a:pPr>
            <a:r>
              <a:rPr lang="en-GB" sz="1200">
                <a:latin typeface="Arial"/>
                <a:ea typeface="Arial"/>
                <a:cs typeface="Arial"/>
                <a:sym typeface="Arial"/>
              </a:rPr>
              <a:t>Participation in actions that specifically improve Accountability to Affected People (AAP) in line with the IASC commitments on AAP and Protection from Sexual Exploitation and Abuse (PSEA).</a:t>
            </a:r>
          </a:p>
          <a:p>
            <a:pPr marL="457200" lvl="0" indent="-342900" algn="l" rtl="0">
              <a:lnSpc>
                <a:spcPct val="115000"/>
              </a:lnSpc>
              <a:spcBef>
                <a:spcPts val="0"/>
              </a:spcBef>
              <a:spcAft>
                <a:spcPts val="0"/>
              </a:spcAft>
              <a:buClr>
                <a:schemeClr val="dk1"/>
              </a:buClr>
              <a:buSzPts val="1800"/>
              <a:buAutoNum type="arabicPeriod"/>
            </a:pPr>
            <a:r>
              <a:rPr lang="en-GB" sz="1200">
                <a:latin typeface="Arial"/>
                <a:ea typeface="Arial"/>
                <a:cs typeface="Arial"/>
                <a:sym typeface="Arial"/>
              </a:rPr>
              <a:t>Active engagement and coordination with affected populations, including assessing needs, sharing information, and supporting inclusive participation in planning and decision-making.</a:t>
            </a:r>
          </a:p>
          <a:p>
            <a:pPr marL="457200" lvl="0" indent="-342900" algn="l" rtl="0">
              <a:lnSpc>
                <a:spcPct val="115000"/>
              </a:lnSpc>
              <a:spcBef>
                <a:spcPts val="0"/>
              </a:spcBef>
              <a:spcAft>
                <a:spcPts val="0"/>
              </a:spcAft>
              <a:buClr>
                <a:schemeClr val="dk1"/>
              </a:buClr>
              <a:buSzPts val="1800"/>
              <a:buAutoNum type="arabicPeriod"/>
            </a:pPr>
            <a:r>
              <a:rPr lang="en-GB" sz="1200">
                <a:latin typeface="Arial"/>
                <a:ea typeface="Arial"/>
                <a:cs typeface="Arial"/>
                <a:sym typeface="Arial"/>
              </a:rPr>
              <a:t>Mainstreaming key programmatic cross-cutting dimensions such as age, gender, disability, and diversity, which are essential for safe and dignified access to assistance.</a:t>
            </a:r>
          </a:p>
          <a:p>
            <a:pPr marL="0" lvl="0" indent="0" algn="l" rtl="0">
              <a:lnSpc>
                <a:spcPct val="115000"/>
              </a:lnSpc>
              <a:spcBef>
                <a:spcPts val="1200"/>
              </a:spcBef>
              <a:spcAft>
                <a:spcPts val="0"/>
              </a:spcAft>
              <a:buClr>
                <a:schemeClr val="dk1"/>
              </a:buClr>
              <a:buSzPts val="1100"/>
              <a:buFont typeface="Arial"/>
              <a:buNone/>
            </a:pPr>
            <a:r>
              <a:rPr lang="en-GB" sz="1200">
                <a:latin typeface="Arial"/>
                <a:ea typeface="Arial"/>
                <a:cs typeface="Arial"/>
                <a:sym typeface="Arial"/>
              </a:rPr>
              <a:t>These commitments are adapted at country level but reflect the Cluster Coordination Reference Module’s minimum commitments, which clusters like the FSC interpret for participation and coordination.</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28346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GB" sz="1200" b="1">
                <a:latin typeface="Arial"/>
                <a:ea typeface="Arial"/>
                <a:cs typeface="Arial"/>
                <a:sym typeface="Arial"/>
              </a:rPr>
              <a:t>Facilitator Notes:</a:t>
            </a:r>
            <a:endParaRPr lang="en-GB" sz="1200">
              <a:latin typeface="Arial"/>
              <a:ea typeface="Arial"/>
              <a:cs typeface="Arial"/>
              <a:sym typeface="Arial"/>
            </a:endParaRPr>
          </a:p>
          <a:p>
            <a:pPr marL="0" lvl="0" indent="0" algn="l" rtl="0">
              <a:lnSpc>
                <a:spcPct val="100000"/>
              </a:lnSpc>
              <a:spcBef>
                <a:spcPts val="0"/>
              </a:spcBef>
              <a:spcAft>
                <a:spcPts val="0"/>
              </a:spcAft>
              <a:buSzPts val="1400"/>
              <a:buNone/>
            </a:pPr>
            <a:r>
              <a:rPr lang="en-GB" sz="1200">
                <a:latin typeface="Arial"/>
                <a:ea typeface="Arial"/>
                <a:cs typeface="Arial"/>
                <a:sym typeface="Arial"/>
              </a:rPr>
              <a:t>AAP can be understood as </a:t>
            </a:r>
            <a:r>
              <a:rPr lang="en-GB" sz="1200" i="0">
                <a:latin typeface="Arial"/>
                <a:ea typeface="Arial"/>
                <a:cs typeface="Arial"/>
                <a:sym typeface="Arial"/>
              </a:rPr>
              <a:t>an active commitment by humanitarian actors to use power responsibly by taking account of, giving account to, and being held to account by the people they seek to assist. (IASC Guidelines).</a:t>
            </a:r>
            <a:endParaRPr lang="en-GB" sz="1200">
              <a:latin typeface="Arial"/>
              <a:ea typeface="Arial"/>
              <a:cs typeface="Arial"/>
              <a:sym typeface="Arial"/>
            </a:endParaRPr>
          </a:p>
          <a:p>
            <a:pPr marL="0" lvl="0" indent="0" algn="l" rtl="0">
              <a:lnSpc>
                <a:spcPct val="100000"/>
              </a:lnSpc>
              <a:spcBef>
                <a:spcPts val="0"/>
              </a:spcBef>
              <a:spcAft>
                <a:spcPts val="0"/>
              </a:spcAft>
              <a:buSzPts val="1400"/>
              <a:buNone/>
            </a:pPr>
            <a:endParaRPr lang="en-GB" sz="1200">
              <a:latin typeface="Arial"/>
              <a:ea typeface="Arial"/>
              <a:cs typeface="Arial"/>
              <a:sym typeface="Arial"/>
            </a:endParaRPr>
          </a:p>
          <a:p>
            <a:pPr marL="0" lvl="0" indent="0" algn="l" rtl="0">
              <a:lnSpc>
                <a:spcPct val="100000"/>
              </a:lnSpc>
              <a:spcBef>
                <a:spcPts val="0"/>
              </a:spcBef>
              <a:spcAft>
                <a:spcPts val="0"/>
              </a:spcAft>
              <a:buSzPts val="1400"/>
              <a:buNone/>
            </a:pPr>
            <a:r>
              <a:rPr lang="en-GB" sz="1200">
                <a:latin typeface="Arial"/>
                <a:ea typeface="Arial"/>
                <a:cs typeface="Arial"/>
                <a:sym typeface="Arial"/>
              </a:rPr>
              <a:t>The facilitator should go through each of the points highlighting that these practices should be applied  consistently in humanitarian programming. </a:t>
            </a:r>
          </a:p>
          <a:p>
            <a:pPr marL="0" lvl="0" indent="0" algn="l" rtl="0">
              <a:lnSpc>
                <a:spcPct val="100000"/>
              </a:lnSpc>
              <a:spcBef>
                <a:spcPts val="0"/>
              </a:spcBef>
              <a:spcAft>
                <a:spcPts val="0"/>
              </a:spcAft>
              <a:buSzPts val="1400"/>
              <a:buNone/>
            </a:pPr>
            <a:endParaRPr lang="en-GB" sz="1200">
              <a:latin typeface="Arial"/>
              <a:ea typeface="Arial"/>
              <a:cs typeface="Arial"/>
              <a:sym typeface="Arial"/>
            </a:endParaRPr>
          </a:p>
          <a:p>
            <a:pPr marL="0" lvl="0" indent="0" algn="l" rtl="0">
              <a:lnSpc>
                <a:spcPct val="100000"/>
              </a:lnSpc>
              <a:spcBef>
                <a:spcPts val="0"/>
              </a:spcBef>
              <a:spcAft>
                <a:spcPts val="0"/>
              </a:spcAft>
              <a:buClr>
                <a:schemeClr val="dk1"/>
              </a:buClr>
              <a:buSzPts val="1800"/>
              <a:buFont typeface="Arial"/>
              <a:buNone/>
            </a:pPr>
            <a:r>
              <a:rPr lang="en-GB" sz="1200">
                <a:latin typeface="Arial"/>
                <a:ea typeface="Arial"/>
                <a:cs typeface="Arial"/>
                <a:sym typeface="Arial"/>
              </a:rPr>
              <a:t>For the 1</a:t>
            </a:r>
            <a:r>
              <a:rPr lang="en-GB" sz="1200" baseline="30000">
                <a:latin typeface="Arial"/>
                <a:ea typeface="Arial"/>
                <a:cs typeface="Arial"/>
                <a:sym typeface="Arial"/>
              </a:rPr>
              <a:t>st</a:t>
            </a:r>
            <a:r>
              <a:rPr lang="en-GB" sz="1200">
                <a:latin typeface="Arial"/>
                <a:ea typeface="Arial"/>
                <a:cs typeface="Arial"/>
                <a:sym typeface="Arial"/>
              </a:rPr>
              <a:t> point: Ensure that accessibility and inclusion is built into the design of AAP mechanisms and processes, explain that this can by done through an intersectionality analysis, looking at factors such as age, gender, disability and other diversity factors such as religion, minority groups, etc. to ensure that all community groups are able to participate in outreach and engagement activities, and are able to provide feedback and complaints in safe and accessible feedback mechanisms.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6654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rgbClr val="538CD5"/>
              </a:buClr>
              <a:buSzPts val="1200"/>
              <a:buFont typeface="Calibri"/>
              <a:buNone/>
            </a:pPr>
            <a:r>
              <a:rPr lang="en-GB" sz="1200" b="1">
                <a:latin typeface="Arial"/>
                <a:ea typeface="Arial"/>
                <a:cs typeface="Arial"/>
                <a:sym typeface="Arial"/>
              </a:rPr>
              <a:t>Facilitator notes:</a:t>
            </a:r>
            <a:endParaRPr lang="en-GB" sz="1200">
              <a:latin typeface="Arial"/>
              <a:ea typeface="Arial"/>
              <a:cs typeface="Arial"/>
              <a:sym typeface="Arial"/>
            </a:endParaRPr>
          </a:p>
          <a:p>
            <a:pPr marL="0" lvl="0" indent="0" algn="l" rtl="0">
              <a:lnSpc>
                <a:spcPct val="100000"/>
              </a:lnSpc>
              <a:spcBef>
                <a:spcPts val="0"/>
              </a:spcBef>
              <a:spcAft>
                <a:spcPts val="0"/>
              </a:spcAft>
              <a:buSzPts val="1400"/>
              <a:buNone/>
            </a:pPr>
            <a:r>
              <a:rPr lang="en-GB" sz="1200">
                <a:latin typeface="Arial"/>
                <a:ea typeface="Arial"/>
                <a:cs typeface="Arial"/>
                <a:sym typeface="Arial"/>
              </a:rPr>
              <a:t>There are key elements that can be integrated throughout the programme cycle to ensure inclusive AAP. These key elements are from the IASC guidelines in Chapter 7, pg. 44. </a:t>
            </a:r>
          </a:p>
          <a:p>
            <a:pPr marL="0" lvl="0" indent="0" algn="l" rtl="0">
              <a:lnSpc>
                <a:spcPct val="100000"/>
              </a:lnSpc>
              <a:spcBef>
                <a:spcPts val="0"/>
              </a:spcBef>
              <a:spcAft>
                <a:spcPts val="0"/>
              </a:spcAft>
              <a:buSzPts val="1400"/>
              <a:buNone/>
            </a:pPr>
            <a:endParaRPr lang="en-GB" sz="1200" b="1">
              <a:latin typeface="Arial"/>
              <a:ea typeface="Arial"/>
              <a:cs typeface="Arial"/>
              <a:sym typeface="Arial"/>
            </a:endParaRPr>
          </a:p>
          <a:p>
            <a:pPr marL="0" lvl="0" indent="0" algn="l" rtl="0">
              <a:lnSpc>
                <a:spcPct val="100000"/>
              </a:lnSpc>
              <a:spcBef>
                <a:spcPts val="0"/>
              </a:spcBef>
              <a:spcAft>
                <a:spcPts val="0"/>
              </a:spcAft>
              <a:buSzPts val="1400"/>
              <a:buNone/>
            </a:pPr>
            <a:r>
              <a:rPr lang="en-GB" sz="1200">
                <a:latin typeface="Arial"/>
                <a:ea typeface="Arial"/>
                <a:cs typeface="Arial"/>
                <a:sym typeface="Arial"/>
              </a:rPr>
              <a:t>Explain that needs assessment and analysis underpin the ability of a humanitarian response to scale up while retaining excellence and ensuring that AAP remains fully integrated. </a:t>
            </a:r>
          </a:p>
          <a:p>
            <a:pPr marL="0" lvl="0" indent="0" algn="l" rtl="0">
              <a:lnSpc>
                <a:spcPct val="100000"/>
              </a:lnSpc>
              <a:spcBef>
                <a:spcPts val="0"/>
              </a:spcBef>
              <a:spcAft>
                <a:spcPts val="0"/>
              </a:spcAft>
              <a:buSzPts val="1400"/>
              <a:buNone/>
            </a:pPr>
            <a:endParaRPr lang="en-GB" sz="1200">
              <a:latin typeface="Arial"/>
              <a:ea typeface="Arial"/>
              <a:cs typeface="Arial"/>
              <a:sym typeface="Arial"/>
            </a:endParaRPr>
          </a:p>
          <a:p>
            <a:pPr marL="0" lvl="0" indent="0" algn="l" rtl="0">
              <a:lnSpc>
                <a:spcPct val="100000"/>
              </a:lnSpc>
              <a:spcBef>
                <a:spcPts val="0"/>
              </a:spcBef>
              <a:spcAft>
                <a:spcPts val="0"/>
              </a:spcAft>
              <a:buSzPts val="1400"/>
              <a:buNone/>
            </a:pPr>
            <a:r>
              <a:rPr lang="en-GB" sz="1200">
                <a:latin typeface="Arial"/>
                <a:ea typeface="Arial"/>
                <a:cs typeface="Arial"/>
                <a:sym typeface="Arial"/>
              </a:rPr>
              <a:t>Use the slide to present the IASC</a:t>
            </a:r>
            <a:r>
              <a:rPr lang="en-GB" sz="1200" b="1">
                <a:latin typeface="Arial"/>
                <a:ea typeface="Arial"/>
                <a:cs typeface="Arial"/>
                <a:sym typeface="Arial"/>
              </a:rPr>
              <a:t> minimum</a:t>
            </a:r>
            <a:r>
              <a:rPr lang="en-GB" sz="1200">
                <a:latin typeface="Arial"/>
                <a:ea typeface="Arial"/>
                <a:cs typeface="Arial"/>
                <a:sym typeface="Arial"/>
              </a:rPr>
              <a:t> recommended actions (remind participants that these recommended actions are aligned with the IASC’s Must-Do Actions and the Twin-Track approach). During the needs assessment and analysis it is recommended that actors: </a:t>
            </a:r>
          </a:p>
          <a:p>
            <a:pPr marL="0" lvl="0" indent="0" algn="l" rtl="0">
              <a:lnSpc>
                <a:spcPct val="100000"/>
              </a:lnSpc>
              <a:spcBef>
                <a:spcPts val="0"/>
              </a:spcBef>
              <a:spcAft>
                <a:spcPts val="0"/>
              </a:spcAft>
              <a:buSzPts val="1400"/>
              <a:buNone/>
            </a:pPr>
            <a:endParaRPr lang="en-GB" sz="1200">
              <a:latin typeface="Arial"/>
              <a:ea typeface="Arial"/>
              <a:cs typeface="Arial"/>
              <a:sym typeface="Arial"/>
            </a:endParaRPr>
          </a:p>
          <a:p>
            <a:pPr marL="457200" lvl="0" indent="-342900" algn="l" rtl="0">
              <a:lnSpc>
                <a:spcPct val="100000"/>
              </a:lnSpc>
              <a:spcBef>
                <a:spcPts val="0"/>
              </a:spcBef>
              <a:spcAft>
                <a:spcPts val="0"/>
              </a:spcAft>
              <a:buSzPts val="1800"/>
              <a:buChar char="●"/>
            </a:pPr>
            <a:r>
              <a:rPr lang="en-GB" sz="1200">
                <a:latin typeface="Arial"/>
                <a:ea typeface="Arial"/>
                <a:cs typeface="Arial"/>
                <a:sym typeface="Arial"/>
              </a:rPr>
              <a:t>Ensure that persons with disabilities are involved in needs assessments.</a:t>
            </a:r>
          </a:p>
          <a:p>
            <a:pPr marL="457200" lvl="0" indent="-342900" algn="l" rtl="0">
              <a:lnSpc>
                <a:spcPct val="100000"/>
              </a:lnSpc>
              <a:spcBef>
                <a:spcPts val="0"/>
              </a:spcBef>
              <a:spcAft>
                <a:spcPts val="0"/>
              </a:spcAft>
              <a:buSzPts val="1800"/>
              <a:buChar char="●"/>
            </a:pPr>
            <a:r>
              <a:rPr lang="en-GB" sz="1200">
                <a:latin typeface="Arial"/>
                <a:ea typeface="Arial"/>
                <a:cs typeface="Arial"/>
                <a:sym typeface="Arial"/>
              </a:rPr>
              <a:t>Systematically include at least five qualitative questions in all assessment tools. </a:t>
            </a:r>
          </a:p>
          <a:p>
            <a:pPr marL="457200" lvl="0" indent="-342900" algn="l" rtl="0">
              <a:lnSpc>
                <a:spcPct val="100000"/>
              </a:lnSpc>
              <a:spcBef>
                <a:spcPts val="0"/>
              </a:spcBef>
              <a:spcAft>
                <a:spcPts val="0"/>
              </a:spcAft>
              <a:buSzPts val="1800"/>
              <a:buChar char="●"/>
            </a:pPr>
            <a:r>
              <a:rPr lang="en-GB" sz="1200">
                <a:latin typeface="Arial"/>
                <a:ea typeface="Arial"/>
                <a:cs typeface="Arial"/>
                <a:sym typeface="Arial"/>
              </a:rPr>
              <a:t>Disaggregate data by sex, age and disability when analysing protection risks or barriers to access.</a:t>
            </a:r>
          </a:p>
          <a:p>
            <a:pPr marL="457200" lvl="0" indent="-342900" algn="l" rtl="0">
              <a:lnSpc>
                <a:spcPct val="100000"/>
              </a:lnSpc>
              <a:spcBef>
                <a:spcPts val="0"/>
              </a:spcBef>
              <a:spcAft>
                <a:spcPts val="0"/>
              </a:spcAft>
              <a:buSzPts val="1800"/>
              <a:buChar char="●"/>
            </a:pPr>
            <a:r>
              <a:rPr lang="en-GB" sz="1200">
                <a:latin typeface="Arial"/>
                <a:ea typeface="Arial"/>
                <a:cs typeface="Arial"/>
                <a:sym typeface="Arial"/>
              </a:rPr>
              <a:t>Highlight the views, priorities and preferences of affected people and ensure that persons with disabilities are an integral subgroup in all needs analysis.</a:t>
            </a:r>
          </a:p>
          <a:p>
            <a:pPr marL="0" lvl="0" indent="0" algn="l" rtl="0">
              <a:lnSpc>
                <a:spcPct val="100000"/>
              </a:lnSpc>
              <a:spcBef>
                <a:spcPts val="0"/>
              </a:spcBef>
              <a:spcAft>
                <a:spcPts val="0"/>
              </a:spcAft>
              <a:buSzPts val="1400"/>
              <a:buNone/>
            </a:pPr>
            <a:endParaRPr lang="en-GB" sz="1200">
              <a:latin typeface="Arial"/>
              <a:ea typeface="Arial"/>
              <a:cs typeface="Arial"/>
              <a:sym typeface="Arial"/>
            </a:endParaRPr>
          </a:p>
          <a:p>
            <a:pPr marL="0" lvl="0" indent="0" algn="l" rtl="0">
              <a:lnSpc>
                <a:spcPct val="100000"/>
              </a:lnSpc>
              <a:spcBef>
                <a:spcPts val="0"/>
              </a:spcBef>
              <a:spcAft>
                <a:spcPts val="0"/>
              </a:spcAft>
              <a:buSzPts val="1400"/>
              <a:buNone/>
            </a:pPr>
            <a:r>
              <a:rPr lang="en-GB" sz="1200">
                <a:latin typeface="Arial"/>
                <a:ea typeface="Arial"/>
                <a:cs typeface="Arial"/>
                <a:sym typeface="Arial"/>
              </a:rPr>
              <a:t>Then highlight that, at the same time, use needs assessments to determine: </a:t>
            </a:r>
          </a:p>
          <a:p>
            <a:pPr marL="457200" lvl="0" indent="-342900" algn="l" rtl="0">
              <a:lnSpc>
                <a:spcPct val="100000"/>
              </a:lnSpc>
              <a:spcBef>
                <a:spcPts val="0"/>
              </a:spcBef>
              <a:spcAft>
                <a:spcPts val="0"/>
              </a:spcAft>
              <a:buSzPts val="1800"/>
              <a:buChar char="●"/>
            </a:pPr>
            <a:r>
              <a:rPr lang="en-GB" sz="1200">
                <a:latin typeface="Arial"/>
                <a:ea typeface="Arial"/>
                <a:cs typeface="Arial"/>
                <a:sym typeface="Arial"/>
              </a:rPr>
              <a:t>The assistance delivery arrangements that persons with disabilities prefer (locations, times, etc.).</a:t>
            </a:r>
          </a:p>
          <a:p>
            <a:pPr marL="457200" lvl="0" indent="-342900" algn="l" rtl="0">
              <a:lnSpc>
                <a:spcPct val="100000"/>
              </a:lnSpc>
              <a:spcBef>
                <a:spcPts val="0"/>
              </a:spcBef>
              <a:spcAft>
                <a:spcPts val="0"/>
              </a:spcAft>
              <a:buSzPts val="1800"/>
              <a:buChar char="●"/>
            </a:pPr>
            <a:r>
              <a:rPr lang="en-GB" sz="1200">
                <a:latin typeface="Arial"/>
                <a:ea typeface="Arial"/>
                <a:cs typeface="Arial"/>
                <a:sym typeface="Arial"/>
              </a:rPr>
              <a:t>The communication channels that persons with disabilities prefer (face-to-face, radio, SMS, other).</a:t>
            </a:r>
          </a:p>
          <a:p>
            <a:pPr marL="457200" lvl="0" indent="-342900" algn="l" rtl="0">
              <a:lnSpc>
                <a:spcPct val="100000"/>
              </a:lnSpc>
              <a:spcBef>
                <a:spcPts val="0"/>
              </a:spcBef>
              <a:spcAft>
                <a:spcPts val="0"/>
              </a:spcAft>
              <a:buSzPts val="1800"/>
              <a:buChar char="●"/>
            </a:pPr>
            <a:r>
              <a:rPr lang="en-GB" sz="1200">
                <a:latin typeface="Arial"/>
                <a:ea typeface="Arial"/>
                <a:cs typeface="Arial"/>
                <a:sym typeface="Arial"/>
              </a:rPr>
              <a:t>Other contextual factors that could influence intervention strategies (including gender, access, protection, cultural and economic factors, etc.). </a:t>
            </a:r>
          </a:p>
          <a:p>
            <a:pPr marL="0" lvl="0" indent="0" algn="l" rtl="0">
              <a:lnSpc>
                <a:spcPct val="100000"/>
              </a:lnSpc>
              <a:spcBef>
                <a:spcPts val="0"/>
              </a:spcBef>
              <a:spcAft>
                <a:spcPts val="0"/>
              </a:spcAft>
              <a:buSzPts val="1400"/>
              <a:buNone/>
            </a:pPr>
            <a:endParaRPr lang="en-GB" sz="1200">
              <a:latin typeface="Arial"/>
              <a:ea typeface="Arial"/>
              <a:cs typeface="Arial"/>
              <a:sym typeface="Arial"/>
            </a:endParaRPr>
          </a:p>
          <a:p>
            <a:pPr marL="0" lvl="0" indent="0" algn="l" rtl="0">
              <a:lnSpc>
                <a:spcPct val="100000"/>
              </a:lnSpc>
              <a:spcBef>
                <a:spcPts val="0"/>
              </a:spcBef>
              <a:spcAft>
                <a:spcPts val="0"/>
              </a:spcAft>
              <a:buSzPts val="1400"/>
              <a:buNone/>
            </a:pPr>
            <a:r>
              <a:rPr lang="en-GB" sz="1200">
                <a:latin typeface="Arial"/>
                <a:ea typeface="Arial"/>
                <a:cs typeface="Arial"/>
                <a:sym typeface="Arial"/>
              </a:rPr>
              <a:t>Explain that there’s a </a:t>
            </a:r>
            <a:r>
              <a:rPr lang="en-GB" sz="1200" i="0">
                <a:latin typeface="Arial"/>
                <a:ea typeface="Arial"/>
                <a:cs typeface="Arial"/>
                <a:sym typeface="Arial"/>
              </a:rPr>
              <a:t>‘menu’ of potential AAP questions for organisations to choose from and adapt to the context, situation and phase of response they are operating within. The questions are designed for use in MSNAs for the collective response but could also be adapted for sector level assessments at both inter-agency and agency levels. </a:t>
            </a:r>
            <a:r>
              <a:rPr lang="en-GB" sz="1200" i="0" u="sng">
                <a:solidFill>
                  <a:schemeClr val="hlink"/>
                </a:solidFill>
                <a:latin typeface="Arial"/>
                <a:ea typeface="Arial"/>
                <a:cs typeface="Arial"/>
                <a:sym typeface="Arial"/>
                <a:hlinkClick r:id="rId3"/>
              </a:rPr>
              <a:t>https://psea.interagencystandingcommittee.org/resources/reach-iasc-aap-psea-task-team-menu-aap-questions-needs-assessments</a:t>
            </a:r>
            <a:r>
              <a:rPr lang="en-GB" sz="1200" i="0">
                <a:latin typeface="Arial"/>
                <a:ea typeface="Arial"/>
                <a:cs typeface="Arial"/>
                <a:sym typeface="Arial"/>
              </a:rPr>
              <a:t> </a:t>
            </a:r>
            <a:endParaRPr lang="en-GB" sz="1200">
              <a:latin typeface="Arial"/>
              <a:ea typeface="Arial"/>
              <a:cs typeface="Arial"/>
              <a:sym typeface="Arial"/>
            </a:endParaRP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44174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rgbClr val="538CD5"/>
              </a:buClr>
              <a:buSzPts val="1200"/>
              <a:buFont typeface="Calibri"/>
              <a:buNone/>
            </a:pPr>
            <a:r>
              <a:rPr lang="en-GB" sz="1200" b="1">
                <a:latin typeface="Arial"/>
                <a:ea typeface="Arial"/>
                <a:cs typeface="Arial"/>
                <a:sym typeface="Arial"/>
              </a:rPr>
              <a:t>Facilitator notes:</a:t>
            </a:r>
            <a:endParaRPr lang="en-GB" sz="1200">
              <a:latin typeface="Arial"/>
              <a:ea typeface="Arial"/>
              <a:cs typeface="Arial"/>
              <a:sym typeface="Arial"/>
            </a:endParaRPr>
          </a:p>
          <a:p>
            <a:pPr marL="0" lvl="0" indent="0" algn="l" rtl="0">
              <a:lnSpc>
                <a:spcPct val="100000"/>
              </a:lnSpc>
              <a:spcBef>
                <a:spcPts val="0"/>
              </a:spcBef>
              <a:spcAft>
                <a:spcPts val="0"/>
              </a:spcAft>
              <a:buSzPts val="1400"/>
              <a:buNone/>
            </a:pPr>
            <a:r>
              <a:rPr lang="en-GB" sz="1200">
                <a:latin typeface="Arial"/>
                <a:ea typeface="Arial"/>
                <a:cs typeface="Arial"/>
                <a:sym typeface="Arial"/>
              </a:rPr>
              <a:t>These key elements in Implementation and Monitoring are from the IASC guidelines in Chapter 7, pg. 45. </a:t>
            </a:r>
          </a:p>
          <a:p>
            <a:pPr marL="0" lvl="0" indent="0" algn="l" rtl="0">
              <a:lnSpc>
                <a:spcPct val="100000"/>
              </a:lnSpc>
              <a:spcBef>
                <a:spcPts val="0"/>
              </a:spcBef>
              <a:spcAft>
                <a:spcPts val="0"/>
              </a:spcAft>
              <a:buClr>
                <a:schemeClr val="dk1"/>
              </a:buClr>
              <a:buSzPts val="1400"/>
              <a:buFont typeface="Arial"/>
              <a:buNone/>
            </a:pPr>
            <a:endParaRPr lang="en-GB" sz="1200">
              <a:latin typeface="Arial"/>
              <a:ea typeface="Arial"/>
              <a:cs typeface="Arial"/>
              <a:sym typeface="Arial"/>
            </a:endParaRPr>
          </a:p>
          <a:p>
            <a:pPr marL="0" lvl="0" indent="0" algn="l" rtl="0">
              <a:lnSpc>
                <a:spcPct val="100000"/>
              </a:lnSpc>
              <a:spcBef>
                <a:spcPts val="0"/>
              </a:spcBef>
              <a:spcAft>
                <a:spcPts val="0"/>
              </a:spcAft>
              <a:buSzPts val="1400"/>
              <a:buNone/>
            </a:pPr>
            <a:r>
              <a:rPr lang="en-GB" sz="1200">
                <a:latin typeface="Arial"/>
                <a:ea typeface="Arial"/>
                <a:cs typeface="Arial"/>
                <a:sym typeface="Arial"/>
              </a:rPr>
              <a:t>The slide shows the</a:t>
            </a:r>
            <a:r>
              <a:rPr lang="en-GB" sz="1200" b="1">
                <a:latin typeface="Arial"/>
                <a:ea typeface="Arial"/>
                <a:cs typeface="Arial"/>
                <a:sym typeface="Arial"/>
              </a:rPr>
              <a:t> </a:t>
            </a:r>
            <a:r>
              <a:rPr lang="en-GB" sz="1200" b="1" u="sng">
                <a:latin typeface="Arial"/>
                <a:ea typeface="Arial"/>
                <a:cs typeface="Arial"/>
                <a:sym typeface="Arial"/>
              </a:rPr>
              <a:t>minimum</a:t>
            </a:r>
            <a:r>
              <a:rPr lang="en-GB" sz="1200">
                <a:latin typeface="Arial"/>
                <a:ea typeface="Arial"/>
                <a:cs typeface="Arial"/>
                <a:sym typeface="Arial"/>
              </a:rPr>
              <a:t> recommended actions (remind participants that these recommended actions are aligned with the IASC’s Must-Do Actions and the Twin-Track approach). During the implementation and monitoring, it is recommended that actors: </a:t>
            </a:r>
            <a:endParaRPr lang="en-GB" sz="1200"/>
          </a:p>
          <a:p>
            <a:pPr marL="0" lvl="0" indent="0" algn="l" rtl="0">
              <a:lnSpc>
                <a:spcPct val="100000"/>
              </a:lnSpc>
              <a:spcBef>
                <a:spcPts val="0"/>
              </a:spcBef>
              <a:spcAft>
                <a:spcPts val="0"/>
              </a:spcAft>
              <a:buSzPts val="1400"/>
              <a:buNone/>
            </a:pPr>
            <a:endParaRPr lang="en-GB" sz="1200" b="1">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GB" sz="1200">
                <a:latin typeface="Arial"/>
                <a:ea typeface="Arial"/>
                <a:cs typeface="Arial"/>
                <a:sym typeface="Arial"/>
              </a:rPr>
              <a:t>Contact, employ and train persons with disabilities who can participate in implementation. </a:t>
            </a:r>
          </a:p>
          <a:p>
            <a:pPr marL="457200" lvl="0" indent="-342900" algn="l" rtl="0">
              <a:lnSpc>
                <a:spcPct val="100000"/>
              </a:lnSpc>
              <a:spcBef>
                <a:spcPts val="0"/>
              </a:spcBef>
              <a:spcAft>
                <a:spcPts val="0"/>
              </a:spcAft>
              <a:buSzPts val="1800"/>
              <a:buFont typeface="Arial"/>
              <a:buChar char="●"/>
            </a:pPr>
            <a:r>
              <a:rPr lang="en-GB" sz="1200">
                <a:latin typeface="Arial"/>
                <a:ea typeface="Arial"/>
                <a:cs typeface="Arial"/>
                <a:sym typeface="Arial"/>
              </a:rPr>
              <a:t>Develop relevant technical, quality and accountability indicators for monitoring purposes.</a:t>
            </a:r>
          </a:p>
          <a:p>
            <a:pPr marL="457200" lvl="0" indent="-342900" algn="l" rtl="0">
              <a:lnSpc>
                <a:spcPct val="100000"/>
              </a:lnSpc>
              <a:spcBef>
                <a:spcPts val="0"/>
              </a:spcBef>
              <a:spcAft>
                <a:spcPts val="0"/>
              </a:spcAft>
              <a:buSzPts val="1800"/>
              <a:buFont typeface="Arial"/>
              <a:buChar char="●"/>
            </a:pPr>
            <a:r>
              <a:rPr lang="en-GB" sz="1200">
                <a:latin typeface="Arial"/>
                <a:ea typeface="Arial"/>
                <a:cs typeface="Arial"/>
                <a:sym typeface="Arial"/>
              </a:rPr>
              <a:t>Develop feedback and complaints mechanisms that include persons with disabilities and are accessible to them. </a:t>
            </a:r>
          </a:p>
          <a:p>
            <a:pPr marL="457200" lvl="0" indent="-342900" algn="l" rtl="0">
              <a:lnSpc>
                <a:spcPct val="100000"/>
              </a:lnSpc>
              <a:spcBef>
                <a:spcPts val="0"/>
              </a:spcBef>
              <a:spcAft>
                <a:spcPts val="0"/>
              </a:spcAft>
              <a:buSzPts val="1800"/>
              <a:buFont typeface="Arial"/>
              <a:buChar char="●"/>
            </a:pPr>
            <a:r>
              <a:rPr lang="en-GB" sz="1200">
                <a:latin typeface="Arial"/>
                <a:ea typeface="Arial"/>
                <a:cs typeface="Arial"/>
                <a:sym typeface="Arial"/>
              </a:rPr>
              <a:t>Regularly monitor the degree to which persons with disabilities, as a subgroup of the affected population, are satisfied by the quality and effectiveness of the humanitarian response. In addition, monitor the participation of persons with disabilities in other community engagement efforts, based on the barrier analysis.</a:t>
            </a:r>
          </a:p>
          <a:p>
            <a:pPr marL="285750" lvl="0" indent="-171450" algn="l" rtl="0">
              <a:lnSpc>
                <a:spcPct val="100000"/>
              </a:lnSpc>
              <a:spcBef>
                <a:spcPts val="0"/>
              </a:spcBef>
              <a:spcAft>
                <a:spcPts val="0"/>
              </a:spcAft>
              <a:buClr>
                <a:schemeClr val="dk1"/>
              </a:buClr>
              <a:buSzPts val="1800"/>
              <a:buFont typeface="Calibri"/>
              <a:buNone/>
            </a:pPr>
            <a:endParaRPr lang="en-GB" sz="1200">
              <a:latin typeface="Arial"/>
              <a:ea typeface="Arial"/>
              <a:cs typeface="Arial"/>
              <a:sym typeface="Arial"/>
            </a:endParaRP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38662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Clr>
                <a:srgbClr val="538CD5"/>
              </a:buClr>
              <a:buSzPts val="1200"/>
              <a:buFont typeface="Calibri"/>
              <a:buNone/>
            </a:pPr>
            <a:r>
              <a:rPr lang="en-GB" sz="1200" b="1">
                <a:latin typeface="Arial"/>
                <a:ea typeface="Arial"/>
                <a:cs typeface="Arial"/>
                <a:sym typeface="Arial"/>
              </a:rPr>
              <a:t>Facilitator notes:</a:t>
            </a:r>
            <a:endParaRPr lang="en-GB" sz="1200">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GB" sz="1200">
                <a:latin typeface="Arial"/>
                <a:ea typeface="Arial"/>
                <a:cs typeface="Arial"/>
                <a:sym typeface="Arial"/>
              </a:rPr>
              <a:t>These key elements in Monitoring and Reporting are from the IASC guidelines in Chapter 7, pg. 45. </a:t>
            </a:r>
          </a:p>
          <a:p>
            <a:pPr marL="0" lvl="0" indent="0" algn="l" rtl="0">
              <a:lnSpc>
                <a:spcPct val="100000"/>
              </a:lnSpc>
              <a:spcBef>
                <a:spcPts val="0"/>
              </a:spcBef>
              <a:spcAft>
                <a:spcPts val="0"/>
              </a:spcAft>
              <a:buClr>
                <a:schemeClr val="dk1"/>
              </a:buClr>
              <a:buSzPts val="1400"/>
              <a:buFont typeface="Arial"/>
              <a:buNone/>
            </a:pPr>
            <a:endParaRPr lang="en-GB" sz="1200">
              <a:latin typeface="Arial"/>
              <a:ea typeface="Arial"/>
              <a:cs typeface="Arial"/>
              <a:sym typeface="Arial"/>
            </a:endParaRPr>
          </a:p>
          <a:p>
            <a:pPr marL="0" lvl="0" indent="0" algn="l" rtl="0">
              <a:lnSpc>
                <a:spcPct val="100000"/>
              </a:lnSpc>
              <a:spcBef>
                <a:spcPts val="0"/>
              </a:spcBef>
              <a:spcAft>
                <a:spcPts val="0"/>
              </a:spcAft>
              <a:buSzPts val="1400"/>
              <a:buNone/>
            </a:pPr>
            <a:r>
              <a:rPr lang="en-GB" sz="1200">
                <a:latin typeface="Arial"/>
                <a:ea typeface="Arial"/>
                <a:cs typeface="Arial"/>
                <a:sym typeface="Arial"/>
              </a:rPr>
              <a:t>The slide shows the</a:t>
            </a:r>
            <a:r>
              <a:rPr lang="en-GB" sz="1200" b="1">
                <a:latin typeface="Arial"/>
                <a:ea typeface="Arial"/>
                <a:cs typeface="Arial"/>
                <a:sym typeface="Arial"/>
              </a:rPr>
              <a:t> </a:t>
            </a:r>
            <a:r>
              <a:rPr lang="en-GB" sz="1200" b="1" u="sng">
                <a:latin typeface="Arial"/>
                <a:ea typeface="Arial"/>
                <a:cs typeface="Arial"/>
                <a:sym typeface="Arial"/>
              </a:rPr>
              <a:t>minimum</a:t>
            </a:r>
            <a:r>
              <a:rPr lang="en-GB" sz="1200">
                <a:latin typeface="Arial"/>
                <a:ea typeface="Arial"/>
                <a:cs typeface="Arial"/>
                <a:sym typeface="Arial"/>
              </a:rPr>
              <a:t> recommended actions (remind participants that these recommended actions are aligned with the IASC’s Must-Do Actions and the Twin-Track approach). During monitoring and reporting, it is recommended that actors: </a:t>
            </a:r>
          </a:p>
          <a:p>
            <a:pPr marL="0" lvl="0" indent="0" algn="l" rtl="0">
              <a:lnSpc>
                <a:spcPct val="100000"/>
              </a:lnSpc>
              <a:spcBef>
                <a:spcPts val="0"/>
              </a:spcBef>
              <a:spcAft>
                <a:spcPts val="0"/>
              </a:spcAft>
              <a:buSzPts val="1400"/>
              <a:buNone/>
            </a:pPr>
            <a:endParaRPr lang="en-GB"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GB" sz="1200">
                <a:latin typeface="Arial"/>
                <a:ea typeface="Arial"/>
                <a:cs typeface="Arial"/>
                <a:sym typeface="Arial"/>
              </a:rPr>
              <a:t>Identify the most appropriate technical standards and good practices, adapting them to the crisis context. Choose approaches that ensure the inclusion of all persons and groups with disabilities.</a:t>
            </a:r>
          </a:p>
          <a:p>
            <a:pPr marL="457200" lvl="0" indent="-342900" algn="l" rtl="0">
              <a:lnSpc>
                <a:spcPct val="100000"/>
              </a:lnSpc>
              <a:spcBef>
                <a:spcPts val="0"/>
              </a:spcBef>
              <a:spcAft>
                <a:spcPts val="0"/>
              </a:spcAft>
              <a:buSzPts val="1800"/>
              <a:buFont typeface="Arial"/>
              <a:buChar char="●"/>
            </a:pPr>
            <a:r>
              <a:rPr lang="en-GB" sz="1200">
                <a:latin typeface="Arial"/>
                <a:ea typeface="Arial"/>
                <a:cs typeface="Arial"/>
                <a:sym typeface="Arial"/>
              </a:rPr>
              <a:t>Monitor and promote consistent use of agreed quality and technical standards. </a:t>
            </a:r>
          </a:p>
          <a:p>
            <a:pPr marL="457200" lvl="0" indent="-342900" algn="l" rtl="0">
              <a:lnSpc>
                <a:spcPct val="100000"/>
              </a:lnSpc>
              <a:spcBef>
                <a:spcPts val="0"/>
              </a:spcBef>
              <a:spcAft>
                <a:spcPts val="0"/>
              </a:spcAft>
              <a:buSzPts val="1800"/>
              <a:buFont typeface="Arial"/>
              <a:buChar char="●"/>
            </a:pPr>
            <a:r>
              <a:rPr lang="en-GB" sz="1200">
                <a:latin typeface="Arial"/>
                <a:ea typeface="Arial"/>
                <a:cs typeface="Arial"/>
                <a:sym typeface="Arial"/>
              </a:rPr>
              <a:t>Collect, analyse and respond to monitoring data, including feedback from persons with disabilities.</a:t>
            </a:r>
          </a:p>
          <a:p>
            <a:pPr marL="457200" lvl="0" indent="-342900" algn="l" rtl="0">
              <a:lnSpc>
                <a:spcPct val="100000"/>
              </a:lnSpc>
              <a:spcBef>
                <a:spcPts val="0"/>
              </a:spcBef>
              <a:spcAft>
                <a:spcPts val="0"/>
              </a:spcAft>
              <a:buSzPts val="1800"/>
              <a:buFont typeface="Arial"/>
              <a:buChar char="●"/>
            </a:pPr>
            <a:r>
              <a:rPr lang="en-GB" sz="1200">
                <a:latin typeface="Arial"/>
                <a:ea typeface="Arial"/>
                <a:cs typeface="Arial"/>
                <a:sym typeface="Arial"/>
              </a:rPr>
              <a:t>Ensure that persons with disabilities participate in monitoring the response. </a:t>
            </a:r>
          </a:p>
          <a:p>
            <a:pPr marL="457200" lvl="0" indent="-342900" algn="l" rtl="0">
              <a:lnSpc>
                <a:spcPct val="100000"/>
              </a:lnSpc>
              <a:spcBef>
                <a:spcPts val="0"/>
              </a:spcBef>
              <a:spcAft>
                <a:spcPts val="0"/>
              </a:spcAft>
              <a:buSzPts val="1800"/>
              <a:buFont typeface="Arial"/>
              <a:buChar char="●"/>
            </a:pPr>
            <a:r>
              <a:rPr lang="en-GB" sz="1200">
                <a:latin typeface="Arial"/>
                <a:ea typeface="Arial"/>
                <a:cs typeface="Arial"/>
                <a:sym typeface="Arial"/>
              </a:rPr>
              <a:t>Based on feedback, make course corrections and adjustments to intervention strategies and plans</a:t>
            </a:r>
            <a:r>
              <a:rPr lang="en-GB" sz="1200">
                <a:solidFill>
                  <a:srgbClr val="7E8A9A"/>
                </a:solidFill>
                <a:latin typeface="Arial"/>
                <a:ea typeface="Arial"/>
                <a:cs typeface="Arial"/>
                <a:sym typeface="Arial"/>
              </a:rPr>
              <a:t>.</a:t>
            </a:r>
            <a:endParaRPr lang="en-GB"/>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49313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400"/>
              <a:buFont typeface="Arial"/>
              <a:buNone/>
            </a:pPr>
            <a:r>
              <a:rPr lang="en-GB" sz="1800" b="1">
                <a:latin typeface="Arial"/>
                <a:ea typeface="Arial"/>
                <a:cs typeface="Arial"/>
                <a:sym typeface="Arial"/>
              </a:rPr>
              <a:t>Facilitator Notes:</a:t>
            </a:r>
          </a:p>
          <a:p>
            <a:pPr marL="0" lvl="0" indent="0" algn="l" rtl="0">
              <a:lnSpc>
                <a:spcPct val="100000"/>
              </a:lnSpc>
              <a:spcBef>
                <a:spcPts val="0"/>
              </a:spcBef>
              <a:spcAft>
                <a:spcPts val="0"/>
              </a:spcAft>
              <a:buClr>
                <a:schemeClr val="dk1"/>
              </a:buClr>
              <a:buSzPts val="1400"/>
              <a:buFont typeface="Arial"/>
              <a:buNone/>
            </a:pPr>
            <a:endParaRPr lang="en-GB" sz="1800">
              <a:latin typeface="Arial"/>
              <a:ea typeface="Arial"/>
              <a:cs typeface="Arial"/>
              <a:sym typeface="Arial"/>
            </a:endParaRPr>
          </a:p>
          <a:p>
            <a:pPr marL="0" lvl="0" indent="0" algn="l" rtl="0">
              <a:lnSpc>
                <a:spcPct val="100000"/>
              </a:lnSpc>
              <a:spcBef>
                <a:spcPts val="0"/>
              </a:spcBef>
              <a:spcAft>
                <a:spcPts val="0"/>
              </a:spcAft>
              <a:buSzPts val="1400"/>
              <a:buNone/>
            </a:pPr>
            <a:r>
              <a:rPr lang="en-GB" sz="1800">
                <a:latin typeface="Arial"/>
                <a:ea typeface="Arial"/>
                <a:cs typeface="Arial"/>
                <a:sym typeface="Arial"/>
              </a:rPr>
              <a:t>Divide participants into 2 groups. Each group will have 20 mins to do the exercise. The group needs one presenter for the feedback session. Encourage groups to refer to the IASC Guidelines </a:t>
            </a:r>
            <a:r>
              <a:rPr lang="en-GB" sz="1800" u="sng">
                <a:solidFill>
                  <a:srgbClr val="0563C1"/>
                </a:solidFill>
                <a:latin typeface="Arial"/>
                <a:ea typeface="Arial"/>
                <a:cs typeface="Arial"/>
                <a:sym typeface="Arial"/>
                <a:hlinkClick r:id="rId3">
                  <a:extLst>
                    <a:ext uri="{A12FA001-AC4F-418D-AE19-62706E023703}">
                      <ahyp:hlinkClr xmlns:ahyp="http://schemas.microsoft.com/office/drawing/2018/hyperlinkcolor" val="tx"/>
                    </a:ext>
                  </a:extLst>
                </a:hlinkClick>
              </a:rPr>
              <a:t>https://interagencystandingcommittee.org/iasc-revised-aap-commitments-2017-including-guidance-note-and-resource-list</a:t>
            </a:r>
            <a:r>
              <a:rPr lang="en-GB" sz="1800">
                <a:latin typeface="Arial"/>
                <a:ea typeface="Arial"/>
                <a:cs typeface="Arial"/>
                <a:sym typeface="Arial"/>
              </a:rPr>
              <a:t>  and the International Rescue Committee guidelines </a:t>
            </a:r>
            <a:r>
              <a:rPr lang="en-GB" sz="1800" u="sng">
                <a:solidFill>
                  <a:schemeClr val="hlink"/>
                </a:solidFill>
                <a:latin typeface="Arial"/>
                <a:ea typeface="Arial"/>
                <a:cs typeface="Arial"/>
                <a:sym typeface="Arial"/>
                <a:hlinkClick r:id="rId4"/>
              </a:rPr>
              <a:t>https://www.rescue.org/sites/default/files/document/6040/irccrguidance-screen.pdf</a:t>
            </a:r>
            <a:r>
              <a:rPr lang="en-GB" sz="1800">
                <a:latin typeface="Arial"/>
                <a:ea typeface="Arial"/>
                <a:cs typeface="Arial"/>
                <a:sym typeface="Arial"/>
              </a:rPr>
              <a:t> for assistance. </a:t>
            </a:r>
          </a:p>
          <a:p>
            <a:pPr marL="0" lvl="0" indent="0" algn="l" rtl="0">
              <a:lnSpc>
                <a:spcPct val="100000"/>
              </a:lnSpc>
              <a:spcBef>
                <a:spcPts val="0"/>
              </a:spcBef>
              <a:spcAft>
                <a:spcPts val="0"/>
              </a:spcAft>
              <a:buSzPts val="1400"/>
              <a:buNone/>
            </a:pPr>
            <a:endParaRPr lang="en-GB" sz="1800">
              <a:latin typeface="Arial"/>
              <a:ea typeface="Arial"/>
              <a:cs typeface="Arial"/>
              <a:sym typeface="Arial"/>
            </a:endParaRPr>
          </a:p>
          <a:p>
            <a:pPr marL="0" lvl="0" indent="0" algn="l" rtl="0">
              <a:lnSpc>
                <a:spcPct val="100000"/>
              </a:lnSpc>
              <a:spcBef>
                <a:spcPts val="0"/>
              </a:spcBef>
              <a:spcAft>
                <a:spcPts val="0"/>
              </a:spcAft>
              <a:buSzPts val="1800"/>
              <a:buNone/>
            </a:pPr>
            <a:r>
              <a:rPr lang="en-GB" sz="1800">
                <a:latin typeface="Arial"/>
                <a:ea typeface="Arial"/>
                <a:cs typeface="Arial"/>
                <a:sym typeface="Arial"/>
              </a:rPr>
              <a:t>Read tasks to Group 1 and check for understanding. Show this slide, read it out loud and/or print it for the group. Ask them to reflect upon the questions and provide answers. </a:t>
            </a:r>
          </a:p>
          <a:p>
            <a:pPr marL="228600" lvl="0" indent="-152400" algn="l" rtl="0">
              <a:lnSpc>
                <a:spcPct val="100000"/>
              </a:lnSpc>
              <a:spcBef>
                <a:spcPts val="0"/>
              </a:spcBef>
              <a:spcAft>
                <a:spcPts val="0"/>
              </a:spcAft>
              <a:buClr>
                <a:schemeClr val="dk1"/>
              </a:buClr>
              <a:buSzPts val="1200"/>
              <a:buFont typeface="Calibri"/>
              <a:buNone/>
            </a:pPr>
            <a:endParaRPr lang="en-GB" sz="1800">
              <a:solidFill>
                <a:schemeClr val="lt1"/>
              </a:solidFill>
              <a:latin typeface="Arial"/>
              <a:ea typeface="Arial"/>
              <a:cs typeface="Arial"/>
              <a:sym typeface="Arial"/>
            </a:endParaRPr>
          </a:p>
          <a:p>
            <a:pPr marL="457200" lvl="0" indent="-419100" algn="l" rtl="0">
              <a:lnSpc>
                <a:spcPct val="100000"/>
              </a:lnSpc>
              <a:spcBef>
                <a:spcPts val="0"/>
              </a:spcBef>
              <a:spcAft>
                <a:spcPts val="0"/>
              </a:spcAft>
              <a:buClr>
                <a:schemeClr val="dk1"/>
              </a:buClr>
              <a:buSzPts val="1800"/>
              <a:buAutoNum type="arabicPeriod"/>
            </a:pPr>
            <a:r>
              <a:rPr lang="en-GB" sz="1800">
                <a:latin typeface="Arial"/>
                <a:ea typeface="Arial"/>
                <a:cs typeface="Arial"/>
                <a:sym typeface="Arial"/>
              </a:rPr>
              <a:t>What barriers could persons with different types of disabilities face in accessing the suggestion boxes and participating in FGDs? </a:t>
            </a:r>
          </a:p>
          <a:p>
            <a:pPr marL="914400" lvl="0" indent="-342900" algn="l" rtl="0">
              <a:lnSpc>
                <a:spcPct val="100000"/>
              </a:lnSpc>
              <a:spcBef>
                <a:spcPts val="0"/>
              </a:spcBef>
              <a:spcAft>
                <a:spcPts val="0"/>
              </a:spcAft>
              <a:buSzPts val="1800"/>
              <a:buFont typeface="Arial"/>
              <a:buChar char="●"/>
            </a:pPr>
            <a:r>
              <a:rPr lang="en-GB" sz="1800">
                <a:latin typeface="Arial"/>
                <a:ea typeface="Arial"/>
                <a:cs typeface="Arial"/>
                <a:sym typeface="Arial"/>
              </a:rPr>
              <a:t>Answers: </a:t>
            </a:r>
          </a:p>
          <a:p>
            <a:pPr marL="1371600" lvl="1" indent="-342900" algn="l" rtl="0">
              <a:lnSpc>
                <a:spcPct val="100000"/>
              </a:lnSpc>
              <a:spcBef>
                <a:spcPts val="0"/>
              </a:spcBef>
              <a:spcAft>
                <a:spcPts val="0"/>
              </a:spcAft>
              <a:buSzPts val="1800"/>
              <a:buFont typeface="Arial"/>
              <a:buChar char="○"/>
            </a:pPr>
            <a:r>
              <a:rPr lang="en-GB" sz="1800">
                <a:latin typeface="Arial"/>
                <a:ea typeface="Arial"/>
                <a:cs typeface="Arial"/>
                <a:sym typeface="Arial"/>
              </a:rPr>
              <a:t>Persons with physical disabilities may not be able to reach suggestion boxes due to distance, terrain, height, or crowding at distribution points.</a:t>
            </a:r>
          </a:p>
          <a:p>
            <a:pPr marL="1371600" lvl="1" indent="-342900" algn="l" rtl="0">
              <a:lnSpc>
                <a:spcPct val="100000"/>
              </a:lnSpc>
              <a:spcBef>
                <a:spcPts val="0"/>
              </a:spcBef>
              <a:spcAft>
                <a:spcPts val="0"/>
              </a:spcAft>
              <a:buSzPts val="1800"/>
              <a:buFont typeface="Arial"/>
              <a:buChar char="○"/>
            </a:pPr>
            <a:r>
              <a:rPr lang="en-GB" sz="1800">
                <a:latin typeface="Arial"/>
                <a:ea typeface="Arial"/>
                <a:cs typeface="Arial"/>
                <a:sym typeface="Arial"/>
              </a:rPr>
              <a:t>Persons with visual impairments may not be able to read or write feedback.</a:t>
            </a:r>
          </a:p>
          <a:p>
            <a:pPr marL="1371600" lvl="1" indent="-342900" algn="l" rtl="0">
              <a:lnSpc>
                <a:spcPct val="100000"/>
              </a:lnSpc>
              <a:spcBef>
                <a:spcPts val="0"/>
              </a:spcBef>
              <a:spcAft>
                <a:spcPts val="0"/>
              </a:spcAft>
              <a:buSzPts val="1800"/>
              <a:buFont typeface="Arial"/>
              <a:buChar char="○"/>
            </a:pPr>
            <a:r>
              <a:rPr lang="en-GB" sz="1800">
                <a:latin typeface="Arial"/>
                <a:ea typeface="Arial"/>
                <a:cs typeface="Arial"/>
                <a:sym typeface="Arial"/>
              </a:rPr>
              <a:t>Persons with hearing or intellectual disabilities may face challenges understanding how feedback mechanisms work.</a:t>
            </a:r>
          </a:p>
          <a:p>
            <a:pPr marL="1371600" lvl="1" indent="-342900" algn="l" rtl="0">
              <a:lnSpc>
                <a:spcPct val="100000"/>
              </a:lnSpc>
              <a:spcBef>
                <a:spcPts val="0"/>
              </a:spcBef>
              <a:spcAft>
                <a:spcPts val="0"/>
              </a:spcAft>
              <a:buSzPts val="1800"/>
              <a:buFont typeface="Arial"/>
              <a:buChar char="○"/>
            </a:pPr>
            <a:r>
              <a:rPr lang="en-GB" sz="1800">
                <a:latin typeface="Arial"/>
                <a:ea typeface="Arial"/>
                <a:cs typeface="Arial"/>
                <a:sym typeface="Arial"/>
              </a:rPr>
              <a:t>Group discussion forums may not be inclusive (ex. accessible communication, stigma against persons with disabilities)</a:t>
            </a:r>
          </a:p>
          <a:p>
            <a:pPr marL="1371600" lvl="1" indent="-342900" algn="l" rtl="0">
              <a:lnSpc>
                <a:spcPct val="100000"/>
              </a:lnSpc>
              <a:spcBef>
                <a:spcPts val="0"/>
              </a:spcBef>
              <a:spcAft>
                <a:spcPts val="0"/>
              </a:spcAft>
              <a:buSzPts val="1800"/>
              <a:buFont typeface="Arial"/>
              <a:buChar char="○"/>
            </a:pPr>
            <a:r>
              <a:rPr lang="en-GB" sz="1800">
                <a:latin typeface="Arial"/>
                <a:ea typeface="Arial"/>
                <a:cs typeface="Arial"/>
                <a:sym typeface="Arial"/>
              </a:rPr>
              <a:t>Older people, caregivers, and people with chronic illness may not attend FGDs due to mobility, time, or caregiving responsibilities.</a:t>
            </a:r>
          </a:p>
          <a:p>
            <a:pPr marL="1371600" lvl="1" indent="-342900" algn="l" rtl="0">
              <a:lnSpc>
                <a:spcPct val="100000"/>
              </a:lnSpc>
              <a:spcBef>
                <a:spcPts val="0"/>
              </a:spcBef>
              <a:spcAft>
                <a:spcPts val="0"/>
              </a:spcAft>
              <a:buSzPts val="1800"/>
              <a:buFont typeface="Arial"/>
              <a:buChar char="○"/>
            </a:pPr>
            <a:r>
              <a:rPr lang="en-GB" sz="1800">
                <a:latin typeface="Arial"/>
                <a:ea typeface="Arial"/>
                <a:cs typeface="Arial"/>
                <a:sym typeface="Arial"/>
              </a:rPr>
              <a:t>Social norms may prevent women, adolescent girls, or marginalized groups from speaking freely in group settings.</a:t>
            </a:r>
          </a:p>
          <a:p>
            <a:pPr marL="914400" lvl="0" indent="0" algn="l" rtl="0">
              <a:lnSpc>
                <a:spcPct val="100000"/>
              </a:lnSpc>
              <a:spcBef>
                <a:spcPts val="0"/>
              </a:spcBef>
              <a:spcAft>
                <a:spcPts val="0"/>
              </a:spcAft>
              <a:buSzPts val="1400"/>
              <a:buNone/>
            </a:pPr>
            <a:endParaRPr lang="en-GB" sz="1800">
              <a:latin typeface="Arial"/>
              <a:ea typeface="Arial"/>
              <a:cs typeface="Arial"/>
              <a:sym typeface="Arial"/>
            </a:endParaRPr>
          </a:p>
          <a:p>
            <a:pPr marL="0" lvl="0" indent="0" algn="l" rtl="0">
              <a:lnSpc>
                <a:spcPct val="100000"/>
              </a:lnSpc>
              <a:spcBef>
                <a:spcPts val="0"/>
              </a:spcBef>
              <a:spcAft>
                <a:spcPts val="0"/>
              </a:spcAft>
              <a:buSzPts val="1400"/>
              <a:buNone/>
            </a:pPr>
            <a:r>
              <a:rPr lang="en-GB" sz="1800">
                <a:latin typeface="Arial"/>
                <a:ea typeface="Arial"/>
                <a:cs typeface="Arial"/>
                <a:sym typeface="Arial"/>
              </a:rPr>
              <a:t>The facilitator should highlight during this discussion that standard mechanisms often unintentionally exclude those most at risk of being left out.</a:t>
            </a:r>
          </a:p>
          <a:p>
            <a:pPr marL="0" lvl="0" indent="0" algn="l" rtl="0">
              <a:lnSpc>
                <a:spcPct val="100000"/>
              </a:lnSpc>
              <a:spcBef>
                <a:spcPts val="0"/>
              </a:spcBef>
              <a:spcAft>
                <a:spcPts val="0"/>
              </a:spcAft>
              <a:buSzPts val="1400"/>
              <a:buNone/>
            </a:pPr>
            <a:endParaRPr lang="en-GB" b="0" i="0">
              <a:solidFill>
                <a:srgbClr val="000000"/>
              </a:solidFill>
            </a:endParaRPr>
          </a:p>
          <a:p>
            <a:pPr marL="0" lvl="0" indent="0" algn="l" rtl="0">
              <a:lnSpc>
                <a:spcPct val="100000"/>
              </a:lnSpc>
              <a:spcBef>
                <a:spcPts val="0"/>
              </a:spcBef>
              <a:spcAft>
                <a:spcPts val="0"/>
              </a:spcAft>
              <a:buClr>
                <a:schemeClr val="dk1"/>
              </a:buClr>
              <a:buSzPts val="1200"/>
              <a:buFont typeface="Arial"/>
              <a:buNone/>
            </a:pPr>
            <a:r>
              <a:rPr lang="en-GB" sz="1800">
                <a:solidFill>
                  <a:srgbClr val="000000"/>
                </a:solidFill>
                <a:latin typeface="Arial"/>
                <a:ea typeface="Arial"/>
                <a:cs typeface="Arial"/>
                <a:sym typeface="Arial"/>
              </a:rPr>
              <a:t>2. </a:t>
            </a:r>
            <a:r>
              <a:rPr lang="en-GB" sz="1800">
                <a:latin typeface="Arial"/>
                <a:ea typeface="Arial"/>
                <a:cs typeface="Arial"/>
                <a:sym typeface="Arial"/>
              </a:rPr>
              <a:t>What actions would you recommend to address the identified barriers, taking the MDAs into account?</a:t>
            </a:r>
          </a:p>
          <a:p>
            <a:pPr marL="914400" lvl="0" indent="-342900" algn="l" rtl="0">
              <a:lnSpc>
                <a:spcPct val="100000"/>
              </a:lnSpc>
              <a:spcBef>
                <a:spcPts val="0"/>
              </a:spcBef>
              <a:spcAft>
                <a:spcPts val="0"/>
              </a:spcAft>
              <a:buSzPts val="1800"/>
              <a:buFont typeface="Arial"/>
              <a:buChar char="●"/>
            </a:pPr>
            <a:r>
              <a:rPr lang="en-GB" sz="1800">
                <a:latin typeface="Arial"/>
                <a:ea typeface="Arial"/>
                <a:cs typeface="Arial"/>
                <a:sym typeface="Arial"/>
              </a:rPr>
              <a:t>Answers: </a:t>
            </a:r>
          </a:p>
          <a:p>
            <a:pPr marL="1371600" lvl="1" indent="-342900" algn="l" rtl="0">
              <a:lnSpc>
                <a:spcPct val="100000"/>
              </a:lnSpc>
              <a:spcBef>
                <a:spcPts val="0"/>
              </a:spcBef>
              <a:spcAft>
                <a:spcPts val="0"/>
              </a:spcAft>
              <a:buSzPts val="1800"/>
              <a:buFont typeface="Arial"/>
              <a:buChar char="○"/>
            </a:pPr>
            <a:r>
              <a:rPr lang="en-GB" sz="1800">
                <a:latin typeface="Arial"/>
                <a:ea typeface="Arial"/>
                <a:cs typeface="Arial"/>
                <a:sym typeface="Arial"/>
              </a:rPr>
              <a:t>Consult directly with persons with different types of disabilities in how best to ensure inclusive and accessible feedback and complaint mechanisms (Meaningful Participation)</a:t>
            </a:r>
          </a:p>
          <a:p>
            <a:pPr marL="1371600" lvl="1" indent="-342900" algn="l" rtl="0">
              <a:lnSpc>
                <a:spcPct val="100000"/>
              </a:lnSpc>
              <a:spcBef>
                <a:spcPts val="0"/>
              </a:spcBef>
              <a:spcAft>
                <a:spcPts val="0"/>
              </a:spcAft>
              <a:buSzPts val="1800"/>
              <a:buFont typeface="Arial"/>
              <a:buChar char="○"/>
            </a:pPr>
            <a:r>
              <a:rPr lang="en-GB" sz="1800">
                <a:latin typeface="Arial"/>
                <a:ea typeface="Arial"/>
                <a:cs typeface="Arial"/>
                <a:sym typeface="Arial"/>
              </a:rPr>
              <a:t>Coordinate with OPDs to identify and reach persons with disabilities and consult on process(Meaningful Participation)</a:t>
            </a:r>
          </a:p>
          <a:p>
            <a:pPr marL="1371600" lvl="1" indent="-342900" algn="l" rtl="0">
              <a:lnSpc>
                <a:spcPct val="100000"/>
              </a:lnSpc>
              <a:spcBef>
                <a:spcPts val="0"/>
              </a:spcBef>
              <a:spcAft>
                <a:spcPts val="0"/>
              </a:spcAft>
              <a:buSzPts val="1800"/>
              <a:buFont typeface="Arial"/>
              <a:buChar char="○"/>
            </a:pPr>
            <a:r>
              <a:rPr lang="en-GB" sz="1800">
                <a:latin typeface="Arial"/>
                <a:ea typeface="Arial"/>
                <a:cs typeface="Arial"/>
                <a:sym typeface="Arial"/>
              </a:rPr>
              <a:t>Ensure access to feedback mechanisms both in location and communication – multiple feedback options (ex. verbal feedback, online, via phones, hotlines, etc.) (Removal of Barriers)</a:t>
            </a:r>
          </a:p>
          <a:p>
            <a:pPr marL="1371600" lvl="1" indent="-342900" algn="l" rtl="0">
              <a:lnSpc>
                <a:spcPct val="100000"/>
              </a:lnSpc>
              <a:spcBef>
                <a:spcPts val="0"/>
              </a:spcBef>
              <a:spcAft>
                <a:spcPts val="0"/>
              </a:spcAft>
              <a:buSzPts val="1800"/>
              <a:buFont typeface="Arial"/>
              <a:buChar char="○"/>
            </a:pPr>
            <a:r>
              <a:rPr lang="en-GB" sz="1800">
                <a:latin typeface="Arial"/>
                <a:ea typeface="Arial"/>
                <a:cs typeface="Arial"/>
                <a:sym typeface="Arial"/>
              </a:rPr>
              <a:t>Ensure humanitarian stakeholders are trained in disability confidence and ensure include persons with disabilities in staff complement etc. (Capacity Development)</a:t>
            </a:r>
          </a:p>
          <a:p>
            <a:pPr marL="1371600" lvl="1" indent="-342900" algn="l" rtl="0">
              <a:lnSpc>
                <a:spcPct val="100000"/>
              </a:lnSpc>
              <a:spcBef>
                <a:spcPts val="0"/>
              </a:spcBef>
              <a:spcAft>
                <a:spcPts val="0"/>
              </a:spcAft>
              <a:buSzPts val="1800"/>
              <a:buFont typeface="Arial"/>
              <a:buChar char="○"/>
            </a:pPr>
            <a:r>
              <a:rPr lang="en-GB" sz="1800">
                <a:latin typeface="Arial"/>
                <a:ea typeface="Arial"/>
                <a:cs typeface="Arial"/>
                <a:sym typeface="Arial"/>
              </a:rPr>
              <a:t>Schedule FGDs at different time or in smaller, safer groups.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95193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4EC38F-C62B-728E-B337-C3D39B765A2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70328523-672C-13B7-34BC-E858444FD2D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C3077B9-EB4B-4500-8B12-26C394274CC6}"/>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GB" sz="1800" b="1">
                <a:latin typeface="Arial"/>
                <a:ea typeface="Arial"/>
                <a:cs typeface="Arial"/>
                <a:sym typeface="Arial"/>
              </a:rPr>
              <a:t>Facilitator Notes:</a:t>
            </a:r>
            <a:endParaRPr lang="en-GB" sz="1800">
              <a:latin typeface="Arial"/>
              <a:ea typeface="Arial"/>
              <a:cs typeface="Arial"/>
              <a:sym typeface="Arial"/>
            </a:endParaRPr>
          </a:p>
          <a:p>
            <a:pPr marL="0" lvl="0" indent="0" algn="l" rtl="0">
              <a:lnSpc>
                <a:spcPct val="100000"/>
              </a:lnSpc>
              <a:spcBef>
                <a:spcPts val="0"/>
              </a:spcBef>
              <a:spcAft>
                <a:spcPts val="0"/>
              </a:spcAft>
              <a:buClr>
                <a:schemeClr val="dk1"/>
              </a:buClr>
              <a:buSzPts val="1800"/>
              <a:buFont typeface="Arial"/>
              <a:buNone/>
            </a:pPr>
            <a:r>
              <a:rPr lang="en-GB" sz="1800">
                <a:latin typeface="Arial"/>
                <a:ea typeface="Arial"/>
                <a:cs typeface="Arial"/>
                <a:sym typeface="Arial"/>
              </a:rPr>
              <a:t>Read tasks to Group 2 and check for understanding. Show this slide, read it out loud and/or print it for the group. Ask them to reflect upon the questions and provide answers. </a:t>
            </a:r>
          </a:p>
          <a:p>
            <a:pPr marL="0" lvl="0" indent="0" algn="l" rtl="0">
              <a:lnSpc>
                <a:spcPct val="100000"/>
              </a:lnSpc>
              <a:spcBef>
                <a:spcPts val="0"/>
              </a:spcBef>
              <a:spcAft>
                <a:spcPts val="0"/>
              </a:spcAft>
              <a:buClr>
                <a:schemeClr val="dk1"/>
              </a:buClr>
              <a:buSzPts val="1800"/>
              <a:buFont typeface="Arial"/>
              <a:buNone/>
            </a:pPr>
            <a:endParaRPr lang="en-GB" sz="1800">
              <a:latin typeface="Arial"/>
              <a:ea typeface="Arial"/>
              <a:cs typeface="Arial"/>
              <a:sym typeface="Arial"/>
            </a:endParaRPr>
          </a:p>
          <a:p>
            <a:pPr marL="457200" lvl="0" indent="-342900" algn="l" rtl="0">
              <a:lnSpc>
                <a:spcPct val="100000"/>
              </a:lnSpc>
              <a:spcBef>
                <a:spcPts val="0"/>
              </a:spcBef>
              <a:spcAft>
                <a:spcPts val="0"/>
              </a:spcAft>
              <a:buSzPts val="1800"/>
              <a:buAutoNum type="arabicPeriod"/>
            </a:pPr>
            <a:r>
              <a:rPr lang="en-GB" sz="1800">
                <a:latin typeface="Arial"/>
                <a:ea typeface="Arial"/>
                <a:cs typeface="Arial"/>
                <a:sym typeface="Arial"/>
              </a:rPr>
              <a:t>What potential access, communication, and safety barriers might persons with disabilities face in the proposed approach to sharing information about the MPCA programme?</a:t>
            </a:r>
            <a:endParaRPr lang="en-GB"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GB" sz="1800" b="1">
                <a:latin typeface="Arial"/>
                <a:ea typeface="Arial"/>
                <a:cs typeface="Arial"/>
                <a:sym typeface="Arial"/>
              </a:rPr>
              <a:t>SMS barriers: </a:t>
            </a:r>
          </a:p>
          <a:p>
            <a:pPr marL="914400" lvl="1" indent="-342900" algn="l" rtl="0">
              <a:lnSpc>
                <a:spcPct val="100000"/>
              </a:lnSpc>
              <a:spcBef>
                <a:spcPts val="0"/>
              </a:spcBef>
              <a:spcAft>
                <a:spcPts val="0"/>
              </a:spcAft>
              <a:buClr>
                <a:schemeClr val="dk1"/>
              </a:buClr>
              <a:buSzPts val="1800"/>
              <a:buFont typeface="Arial"/>
              <a:buChar char="○"/>
            </a:pPr>
            <a:r>
              <a:rPr lang="en-GB" sz="1800">
                <a:latin typeface="Arial"/>
                <a:ea typeface="Arial"/>
                <a:cs typeface="Arial"/>
                <a:sym typeface="Arial"/>
              </a:rPr>
              <a:t>Persons with visual impairments may not be able to read SMS messages.</a:t>
            </a:r>
          </a:p>
          <a:p>
            <a:pPr marL="914400" lvl="1" indent="-342900" algn="l" rtl="0">
              <a:lnSpc>
                <a:spcPct val="100000"/>
              </a:lnSpc>
              <a:spcBef>
                <a:spcPts val="0"/>
              </a:spcBef>
              <a:spcAft>
                <a:spcPts val="0"/>
              </a:spcAft>
              <a:buClr>
                <a:schemeClr val="dk1"/>
              </a:buClr>
              <a:buSzPts val="1800"/>
              <a:buFont typeface="Arial"/>
              <a:buChar char="○"/>
            </a:pPr>
            <a:r>
              <a:rPr lang="en-GB" sz="1800">
                <a:latin typeface="Arial"/>
                <a:ea typeface="Arial"/>
                <a:cs typeface="Arial"/>
                <a:sym typeface="Arial"/>
              </a:rPr>
              <a:t>Persons with hearing or intellectual disabilities may have difficulty understanding text-based information.</a:t>
            </a:r>
          </a:p>
          <a:p>
            <a:pPr marL="914400" lvl="1" indent="-342900" algn="l" rtl="0">
              <a:lnSpc>
                <a:spcPct val="100000"/>
              </a:lnSpc>
              <a:spcBef>
                <a:spcPts val="0"/>
              </a:spcBef>
              <a:spcAft>
                <a:spcPts val="0"/>
              </a:spcAft>
              <a:buClr>
                <a:schemeClr val="dk1"/>
              </a:buClr>
              <a:buSzPts val="1800"/>
              <a:buFont typeface="Arial"/>
              <a:buChar char="○"/>
            </a:pPr>
            <a:r>
              <a:rPr lang="en-GB" sz="1800">
                <a:latin typeface="Arial"/>
                <a:ea typeface="Arial"/>
                <a:cs typeface="Arial"/>
                <a:sym typeface="Arial"/>
              </a:rPr>
              <a:t>Some people may not own phones, share phones, or have limited network access.</a:t>
            </a:r>
          </a:p>
          <a:p>
            <a:pPr marL="0" lvl="0" indent="0" algn="l" rtl="0">
              <a:lnSpc>
                <a:spcPct val="115000"/>
              </a:lnSpc>
              <a:spcBef>
                <a:spcPts val="0"/>
              </a:spcBef>
              <a:spcAft>
                <a:spcPts val="0"/>
              </a:spcAft>
              <a:buSzPts val="1400"/>
              <a:buNone/>
            </a:pPr>
            <a:endParaRPr lang="en-GB" sz="1800" b="1">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GB" sz="1800" b="1">
                <a:latin typeface="Arial"/>
                <a:ea typeface="Arial"/>
                <a:cs typeface="Arial"/>
                <a:sym typeface="Arial"/>
              </a:rPr>
              <a:t>Community meeting barriers:</a:t>
            </a:r>
            <a:endParaRPr lang="en-GB" sz="1800">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GB" sz="1800">
                <a:latin typeface="Arial"/>
                <a:ea typeface="Arial"/>
                <a:cs typeface="Arial"/>
                <a:sym typeface="Arial"/>
              </a:rPr>
              <a:t>The meeting location (top floor) may be inaccessible to persons with physical disabilities or older people.</a:t>
            </a:r>
          </a:p>
          <a:p>
            <a:pPr marL="914400" lvl="1" indent="-342900" algn="l" rtl="0">
              <a:lnSpc>
                <a:spcPct val="115000"/>
              </a:lnSpc>
              <a:spcBef>
                <a:spcPts val="0"/>
              </a:spcBef>
              <a:spcAft>
                <a:spcPts val="0"/>
              </a:spcAft>
              <a:buClr>
                <a:schemeClr val="dk1"/>
              </a:buClr>
              <a:buSzPts val="1800"/>
              <a:buChar char="○"/>
            </a:pPr>
            <a:r>
              <a:rPr lang="en-GB" sz="1800">
                <a:latin typeface="Arial"/>
                <a:ea typeface="Arial"/>
                <a:cs typeface="Arial"/>
                <a:sym typeface="Arial"/>
              </a:rPr>
              <a:t>Travel, mobility, and safety concerns may prevent attendance.</a:t>
            </a:r>
          </a:p>
          <a:p>
            <a:pPr marL="914400" lvl="1" indent="-342900" algn="l" rtl="0">
              <a:lnSpc>
                <a:spcPct val="115000"/>
              </a:lnSpc>
              <a:spcBef>
                <a:spcPts val="0"/>
              </a:spcBef>
              <a:spcAft>
                <a:spcPts val="0"/>
              </a:spcAft>
              <a:buClr>
                <a:schemeClr val="dk1"/>
              </a:buClr>
              <a:buSzPts val="1800"/>
              <a:buChar char="○"/>
            </a:pPr>
            <a:r>
              <a:rPr lang="en-GB" sz="1800">
                <a:latin typeface="Arial"/>
                <a:ea typeface="Arial"/>
                <a:cs typeface="Arial"/>
                <a:sym typeface="Arial"/>
              </a:rPr>
              <a:t>Group settings may discourage participation due to stigma, power dynamics, or fear of speaking publicly.</a:t>
            </a:r>
            <a:endParaRPr lang="en-GB" sz="1800" b="1">
              <a:latin typeface="Arial"/>
              <a:ea typeface="Arial"/>
              <a:cs typeface="Arial"/>
              <a:sym typeface="Arial"/>
            </a:endParaRPr>
          </a:p>
          <a:p>
            <a:pPr marL="457200" lvl="0" indent="-342900" algn="l" rtl="0">
              <a:lnSpc>
                <a:spcPct val="115000"/>
              </a:lnSpc>
              <a:spcBef>
                <a:spcPts val="0"/>
              </a:spcBef>
              <a:spcAft>
                <a:spcPts val="0"/>
              </a:spcAft>
              <a:buClr>
                <a:schemeClr val="dk1"/>
              </a:buClr>
              <a:buSzPts val="1800"/>
              <a:buChar char="●"/>
            </a:pPr>
            <a:r>
              <a:rPr lang="en-GB" sz="1800" b="1">
                <a:latin typeface="Arial"/>
                <a:ea typeface="Arial"/>
                <a:cs typeface="Arial"/>
                <a:sym typeface="Arial"/>
              </a:rPr>
              <a:t>Information gaps:</a:t>
            </a:r>
            <a:endParaRPr lang="en-GB" sz="1800">
              <a:latin typeface="Arial"/>
              <a:ea typeface="Arial"/>
              <a:cs typeface="Arial"/>
              <a:sym typeface="Arial"/>
            </a:endParaRPr>
          </a:p>
          <a:p>
            <a:pPr marL="914400" lvl="1" indent="-342900" algn="l" rtl="0">
              <a:lnSpc>
                <a:spcPct val="115000"/>
              </a:lnSpc>
              <a:spcBef>
                <a:spcPts val="0"/>
              </a:spcBef>
              <a:spcAft>
                <a:spcPts val="0"/>
              </a:spcAft>
              <a:buClr>
                <a:schemeClr val="dk1"/>
              </a:buClr>
              <a:buSzPts val="1800"/>
              <a:buChar char="○"/>
            </a:pPr>
            <a:r>
              <a:rPr lang="en-GB" sz="1800">
                <a:latin typeface="Arial"/>
                <a:ea typeface="Arial"/>
                <a:cs typeface="Arial"/>
                <a:sym typeface="Arial"/>
              </a:rPr>
              <a:t>Information shared through these channels may not reach caregivers or those unable to attend or read messages</a:t>
            </a:r>
          </a:p>
          <a:p>
            <a:pPr marL="0" lvl="0" indent="0" algn="l" rtl="0">
              <a:lnSpc>
                <a:spcPct val="115000"/>
              </a:lnSpc>
              <a:spcBef>
                <a:spcPts val="1200"/>
              </a:spcBef>
              <a:spcAft>
                <a:spcPts val="0"/>
              </a:spcAft>
              <a:buSzPts val="1400"/>
              <a:buNone/>
            </a:pPr>
            <a:endParaRPr lang="en-GB">
              <a:latin typeface="Arial"/>
              <a:ea typeface="Arial"/>
              <a:cs typeface="Arial"/>
              <a:sym typeface="Arial"/>
            </a:endParaRPr>
          </a:p>
          <a:p>
            <a:pPr marL="457200" lvl="0" indent="-342900" algn="l" rtl="0">
              <a:lnSpc>
                <a:spcPct val="100000"/>
              </a:lnSpc>
              <a:spcBef>
                <a:spcPts val="1200"/>
              </a:spcBef>
              <a:spcAft>
                <a:spcPts val="0"/>
              </a:spcAft>
              <a:buSzPts val="1800"/>
              <a:buFont typeface="Arial"/>
              <a:buAutoNum type="arabicPeriod"/>
            </a:pPr>
            <a:r>
              <a:rPr lang="en-GB" sz="1800">
                <a:latin typeface="Arial"/>
                <a:ea typeface="Arial"/>
                <a:cs typeface="Arial"/>
                <a:sym typeface="Arial"/>
              </a:rPr>
              <a:t>What practical actions could be taken to make information-sharing about the MPCA programme more inclusive, in line with the IASC MDAs?</a:t>
            </a:r>
          </a:p>
          <a:p>
            <a:pPr marL="0" lvl="0" indent="0" algn="l" rtl="0">
              <a:lnSpc>
                <a:spcPct val="100000"/>
              </a:lnSpc>
              <a:spcBef>
                <a:spcPts val="0"/>
              </a:spcBef>
              <a:spcAft>
                <a:spcPts val="0"/>
              </a:spcAft>
              <a:buClr>
                <a:schemeClr val="dk1"/>
              </a:buClr>
              <a:buSzPts val="1200"/>
              <a:buFont typeface="Calibri"/>
              <a:buNone/>
            </a:pPr>
            <a:endParaRPr lang="en-GB" sz="1800"/>
          </a:p>
          <a:p>
            <a:pPr marL="457200" lvl="0" indent="-342900" algn="l" rtl="0">
              <a:lnSpc>
                <a:spcPct val="100000"/>
              </a:lnSpc>
              <a:spcBef>
                <a:spcPts val="0"/>
              </a:spcBef>
              <a:spcAft>
                <a:spcPts val="0"/>
              </a:spcAft>
              <a:buSzPts val="1800"/>
              <a:buFont typeface="Arial"/>
              <a:buChar char="●"/>
            </a:pPr>
            <a:r>
              <a:rPr lang="en-GB" sz="1800">
                <a:latin typeface="Arial"/>
                <a:ea typeface="Arial"/>
                <a:cs typeface="Arial"/>
                <a:sym typeface="Arial"/>
              </a:rPr>
              <a:t>Provide multiple information channels, not just SMS and meetings (ex. verbal outreach, home visits, help desks at distribution sites).</a:t>
            </a:r>
          </a:p>
          <a:p>
            <a:pPr marL="457200" lvl="0" indent="-342900" algn="l" rtl="0">
              <a:lnSpc>
                <a:spcPct val="100000"/>
              </a:lnSpc>
              <a:spcBef>
                <a:spcPts val="0"/>
              </a:spcBef>
              <a:spcAft>
                <a:spcPts val="0"/>
              </a:spcAft>
              <a:buSzPts val="1800"/>
              <a:buFont typeface="Arial"/>
              <a:buChar char="●"/>
            </a:pPr>
            <a:r>
              <a:rPr lang="en-GB" sz="1800">
                <a:latin typeface="Arial"/>
                <a:ea typeface="Arial"/>
                <a:cs typeface="Arial"/>
                <a:sym typeface="Arial"/>
              </a:rPr>
              <a:t>Use accessible formats: simple language, pictorial materials, audio messages, or verbal explanations.</a:t>
            </a:r>
          </a:p>
          <a:p>
            <a:pPr marL="457200" lvl="0" indent="-342900" algn="l" rtl="0">
              <a:lnSpc>
                <a:spcPct val="100000"/>
              </a:lnSpc>
              <a:spcBef>
                <a:spcPts val="0"/>
              </a:spcBef>
              <a:spcAft>
                <a:spcPts val="0"/>
              </a:spcAft>
              <a:buSzPts val="1800"/>
              <a:buFont typeface="Arial"/>
              <a:buChar char="●"/>
            </a:pPr>
            <a:r>
              <a:rPr lang="en-GB" sz="1800">
                <a:latin typeface="Arial"/>
                <a:ea typeface="Arial"/>
                <a:cs typeface="Arial"/>
                <a:sym typeface="Arial"/>
              </a:rPr>
              <a:t>Share information through trusted intermediaries, such as OPDs, community volunteers, or caregivers.</a:t>
            </a:r>
          </a:p>
          <a:p>
            <a:pPr marL="457200" lvl="0" indent="-342900" algn="l" rtl="0">
              <a:lnSpc>
                <a:spcPct val="100000"/>
              </a:lnSpc>
              <a:spcBef>
                <a:spcPts val="0"/>
              </a:spcBef>
              <a:spcAft>
                <a:spcPts val="0"/>
              </a:spcAft>
              <a:buSzPts val="1800"/>
              <a:buFont typeface="Arial"/>
              <a:buChar char="●"/>
            </a:pPr>
            <a:r>
              <a:rPr lang="en-GB" sz="1800">
                <a:latin typeface="Arial"/>
                <a:ea typeface="Arial"/>
                <a:cs typeface="Arial"/>
                <a:sym typeface="Arial"/>
              </a:rPr>
              <a:t>Relocate meetings to accessible venues or provide alternative ways to participate.</a:t>
            </a:r>
          </a:p>
          <a:p>
            <a:pPr marL="457200" lvl="0" indent="-342900" algn="l" rtl="0">
              <a:lnSpc>
                <a:spcPct val="100000"/>
              </a:lnSpc>
              <a:spcBef>
                <a:spcPts val="0"/>
              </a:spcBef>
              <a:spcAft>
                <a:spcPts val="0"/>
              </a:spcAft>
              <a:buSzPts val="1800"/>
              <a:buFont typeface="Arial"/>
              <a:buChar char="●"/>
            </a:pPr>
            <a:r>
              <a:rPr lang="en-GB" sz="1800">
                <a:latin typeface="Arial"/>
                <a:ea typeface="Arial"/>
                <a:cs typeface="Arial"/>
                <a:sym typeface="Arial"/>
              </a:rPr>
              <a:t>Clearly explain eligibility, entitlements, timelines, and feedback options in ways that are easy to understand.</a:t>
            </a:r>
          </a:p>
        </p:txBody>
      </p:sp>
      <p:sp>
        <p:nvSpPr>
          <p:cNvPr id="4" name="Foliennummernplatzhalter 3">
            <a:extLst>
              <a:ext uri="{FF2B5EF4-FFF2-40B4-BE49-F238E27FC236}">
                <a16:creationId xmlns:a16="http://schemas.microsoft.com/office/drawing/2014/main" id="{E50C6E33-5079-5F3F-B4B5-87094FD9E4B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146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Clr>
                <a:schemeClr val="dk1"/>
              </a:buClr>
              <a:buSzPts val="1100"/>
            </a:pPr>
            <a:r>
              <a:rPr lang="en-US" b="1">
                <a:latin typeface="Arial"/>
                <a:ea typeface="Arial"/>
                <a:cs typeface="Arial"/>
                <a:sym typeface="Arial"/>
              </a:rPr>
              <a:t>Facilitator Notes: </a:t>
            </a:r>
            <a:endParaRPr lang="en-US">
              <a:latin typeface="Arial"/>
              <a:ea typeface="Arial"/>
              <a:cs typeface="Arial"/>
              <a:sym typeface="Arial"/>
            </a:endParaRPr>
          </a:p>
          <a:p>
            <a:pPr marL="0" indent="0">
              <a:buClr>
                <a:schemeClr val="dk1"/>
              </a:buClr>
              <a:buSzPts val="1100"/>
            </a:pPr>
            <a:r>
              <a:rPr lang="en-US">
                <a:latin typeface="Arial"/>
                <a:cs typeface="Arial"/>
                <a:sym typeface="Arial"/>
              </a:rPr>
              <a:t>Handicap International / Humanity &amp; Inclusion (HI) led the inter-agency development process of this “Disability-inclusive Food Security Training Package” within the frame of the project “Phase 4 – Leave no one behind” (LNOB). The project is funded by the German Federal Foreign Office (GFFO) and implemented in consortia with CBM International as well as in collaboration with African Disability Forum (ADF) and International Disability Alliance (IDA). The next slide shows the 4 project results. </a:t>
            </a:r>
            <a:endParaRPr lang="en-US" b="0"/>
          </a:p>
          <a:p>
            <a:pPr marL="0" indent="0"/>
            <a:endParaRPr lang="en-US"/>
          </a:p>
          <a:p>
            <a:pPr marL="0" indent="0"/>
            <a:r>
              <a:rPr lang="en-US" b="1"/>
              <a:t>History of LNOB project:</a:t>
            </a:r>
          </a:p>
          <a:p>
            <a:pPr marL="179040" indent="-179040">
              <a:buFont typeface="Arial" panose="020B0604020202020204" pitchFamily="34" charset="0"/>
              <a:buChar char="•"/>
            </a:pPr>
            <a:r>
              <a:rPr lang="en-US"/>
              <a:t>Since 2016, the LNOB-project series focuses on </a:t>
            </a:r>
            <a:r>
              <a:rPr lang="en-US" b="1"/>
              <a:t>mainstreaming disability </a:t>
            </a:r>
            <a:r>
              <a:rPr lang="en-US"/>
              <a:t>in humanitarian action in line with the IASC Guidelines on Inclusion of Persons with Disabilities in Humanitarian Action. Further information can be found</a:t>
            </a:r>
            <a:r>
              <a:rPr lang="en-US" baseline="0"/>
              <a:t> on the project website: https://www.hi-deutschland-projekte.de/lnob/about-lnob/ </a:t>
            </a:r>
          </a:p>
          <a:p>
            <a:pPr marL="179040" indent="-179040">
              <a:buFont typeface="Arial" panose="020B0604020202020204" pitchFamily="34" charset="0"/>
              <a:buChar char="•"/>
            </a:pPr>
            <a:r>
              <a:rPr lang="en-US" b="1"/>
              <a:t>Phase 4 (2025-2026) </a:t>
            </a:r>
            <a:r>
              <a:rPr lang="en-US"/>
              <a:t>builds upon our successes of the previous phases and enhances the uptake of the IASC Guidelines for lasting impact through side-scaling and localization. We are working on global level and in six countries in East (Somalia/Somaliland, South Sudan, Uganda) and West (Cameroon, Niger, Nigeria) Africa.    </a:t>
            </a:r>
          </a:p>
          <a:p>
            <a:pPr marL="179040" indent="-179040">
              <a:buFont typeface="Arial" panose="020B0604020202020204" pitchFamily="34" charset="0"/>
              <a:buChar char="•"/>
            </a:pPr>
            <a:r>
              <a:rPr lang="en-US" b="1"/>
              <a:t>Phase 3 (2022-2023): </a:t>
            </a:r>
            <a:r>
              <a:rPr lang="en-US"/>
              <a:t>Mainstreaming Disability in Global and Local Humanitarian Action in Line with the IASC Guidelines on Inclusion (Capacity development of international, regional and local humanitarian actors, Development and piloting of tools to identify and monitor disability-specific needs, barriers and enablers, Set up and support of technical support and surge capacity mechanisms at humanitarian response level, Documentation of good and promising practices and applied research on the operationalization of the IASC Guidelines).</a:t>
            </a:r>
          </a:p>
          <a:p>
            <a:pPr marL="179040" indent="-179040">
              <a:buFont typeface="Arial" panose="020B0604020202020204" pitchFamily="34" charset="0"/>
              <a:buChar char="•"/>
            </a:pPr>
            <a:r>
              <a:rPr lang="en-US" b="1"/>
              <a:t>Phase 2 (2018-2021): </a:t>
            </a:r>
            <a:r>
              <a:rPr lang="en-US"/>
              <a:t>Mainstreaming Disability in Humanitarian Action (Capacity building of German humanitarian actors and their local partners, Support for the development &amp; dissemination of IASC-Guidelines on inclusion, Applied accompanying research to document good practices and lessons learned).</a:t>
            </a:r>
          </a:p>
          <a:p>
            <a:pPr marL="0" indent="-179040">
              <a:buSzPts val="1100"/>
              <a:buFont typeface="Arial" panose="020B0604020202020204" pitchFamily="34" charset="0"/>
              <a:buChar char="•"/>
            </a:pPr>
            <a:r>
              <a:rPr lang="en-US" b="1"/>
              <a:t>Phase 1 (2016-2018): </a:t>
            </a:r>
            <a:r>
              <a:rPr lang="en-US"/>
              <a:t>Capacity Building of German Humanitarian Actors to Mainstream Disability (Seminars, Workshops &amp; Events, Coaching, Cooperation with Universities).</a:t>
            </a:r>
          </a:p>
          <a:p>
            <a:endParaRPr lang="de-DE"/>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4</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8206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GB" sz="1200" b="1">
                <a:latin typeface="Arial"/>
                <a:ea typeface="Arial"/>
                <a:cs typeface="Arial"/>
                <a:sym typeface="Arial"/>
              </a:rPr>
              <a:t>Facilitator Notes:</a:t>
            </a:r>
            <a:endParaRPr lang="en-GB"/>
          </a:p>
          <a:p>
            <a:pPr marL="0" lvl="0" indent="0" algn="just" rtl="0">
              <a:lnSpc>
                <a:spcPct val="107000"/>
              </a:lnSpc>
              <a:spcBef>
                <a:spcPts val="0"/>
              </a:spcBef>
              <a:spcAft>
                <a:spcPts val="0"/>
              </a:spcAft>
              <a:buClr>
                <a:schemeClr val="dk1"/>
              </a:buClr>
              <a:buSzPts val="1400"/>
              <a:buFont typeface="Arial"/>
              <a:buNone/>
            </a:pPr>
            <a:r>
              <a:rPr lang="en-GB" sz="1200">
                <a:latin typeface="Arial"/>
                <a:ea typeface="Arial"/>
                <a:cs typeface="Arial"/>
                <a:sym typeface="Arial"/>
              </a:rPr>
              <a:t>Time Allocation: 20 minutes</a:t>
            </a:r>
          </a:p>
          <a:p>
            <a:pPr marL="0" lvl="0" indent="0" algn="just" rtl="0">
              <a:lnSpc>
                <a:spcPct val="107000"/>
              </a:lnSpc>
              <a:spcBef>
                <a:spcPts val="0"/>
              </a:spcBef>
              <a:spcAft>
                <a:spcPts val="0"/>
              </a:spcAft>
              <a:buClr>
                <a:schemeClr val="dk1"/>
              </a:buClr>
              <a:buSzPts val="1400"/>
              <a:buFont typeface="Arial"/>
              <a:buNone/>
            </a:pPr>
            <a:endParaRPr lang="en-GB" sz="1200">
              <a:latin typeface="Arial"/>
              <a:ea typeface="Arial"/>
              <a:cs typeface="Arial"/>
              <a:sym typeface="Arial"/>
            </a:endParaRPr>
          </a:p>
          <a:p>
            <a:pPr marL="0" lvl="0" indent="0" algn="just" rtl="0">
              <a:lnSpc>
                <a:spcPct val="107000"/>
              </a:lnSpc>
              <a:spcBef>
                <a:spcPts val="0"/>
              </a:spcBef>
              <a:spcAft>
                <a:spcPts val="0"/>
              </a:spcAft>
              <a:buClr>
                <a:schemeClr val="dk1"/>
              </a:buClr>
              <a:buSzPts val="1400"/>
              <a:buFont typeface="Arial"/>
              <a:buNone/>
            </a:pPr>
            <a:r>
              <a:rPr lang="en-GB" sz="1200">
                <a:latin typeface="Arial"/>
                <a:ea typeface="Arial"/>
                <a:cs typeface="Arial"/>
                <a:sym typeface="Arial"/>
              </a:rPr>
              <a:t>Allow 10 minutes for each group to present their answers to the questions/task they have been given, and 10 minutes for questions and discussions.</a:t>
            </a:r>
            <a:endParaRPr lang="en-GB" sz="1200"/>
          </a:p>
          <a:p>
            <a:pPr marL="0" lvl="0" indent="0" algn="just" rtl="0">
              <a:lnSpc>
                <a:spcPct val="107000"/>
              </a:lnSpc>
              <a:spcBef>
                <a:spcPts val="800"/>
              </a:spcBef>
              <a:spcAft>
                <a:spcPts val="0"/>
              </a:spcAft>
              <a:buClr>
                <a:schemeClr val="dk1"/>
              </a:buClr>
              <a:buSzPts val="1400"/>
              <a:buFont typeface="Arial"/>
              <a:buNone/>
            </a:pPr>
            <a:r>
              <a:rPr lang="en-GB" sz="1200" b="1">
                <a:latin typeface="Arial"/>
                <a:ea typeface="Arial"/>
                <a:cs typeface="Arial"/>
                <a:sym typeface="Arial"/>
              </a:rPr>
              <a:t>Start with Group 1</a:t>
            </a:r>
            <a:r>
              <a:rPr lang="en-GB" sz="1200">
                <a:latin typeface="Arial"/>
                <a:ea typeface="Arial"/>
                <a:cs typeface="Arial"/>
                <a:sym typeface="Arial"/>
              </a:rPr>
              <a:t> : Ask the spokesperson to present, then thank them, and encourage the other group to ask questions so as to clarify or expand on answers and learnings.</a:t>
            </a:r>
            <a:endParaRPr lang="en-GB" sz="1200"/>
          </a:p>
          <a:p>
            <a:pPr marL="0" lvl="0" indent="0" algn="just" rtl="0">
              <a:lnSpc>
                <a:spcPct val="107000"/>
              </a:lnSpc>
              <a:spcBef>
                <a:spcPts val="800"/>
              </a:spcBef>
              <a:spcAft>
                <a:spcPts val="0"/>
              </a:spcAft>
              <a:buClr>
                <a:schemeClr val="dk1"/>
              </a:buClr>
              <a:buSzPts val="1400"/>
              <a:buFont typeface="Arial"/>
              <a:buNone/>
            </a:pPr>
            <a:r>
              <a:rPr lang="en-GB" sz="1200" b="1">
                <a:latin typeface="Arial"/>
                <a:ea typeface="Arial"/>
                <a:cs typeface="Arial"/>
                <a:sym typeface="Arial"/>
              </a:rPr>
              <a:t>Then move to Group 2</a:t>
            </a:r>
            <a:r>
              <a:rPr lang="en-GB" sz="1200">
                <a:latin typeface="Arial"/>
                <a:ea typeface="Arial"/>
                <a:cs typeface="Arial"/>
                <a:sym typeface="Arial"/>
              </a:rPr>
              <a:t> : Ask the spokesperson from group 2 to present, thank them, and encourage the other group to ask questions, etc.</a:t>
            </a:r>
            <a:endParaRPr lang="en-GB" sz="1200"/>
          </a:p>
          <a:p>
            <a:pPr marL="0" lvl="0" indent="0" algn="l" rtl="0">
              <a:lnSpc>
                <a:spcPct val="100000"/>
              </a:lnSpc>
              <a:spcBef>
                <a:spcPts val="0"/>
              </a:spcBef>
              <a:spcAft>
                <a:spcPts val="0"/>
              </a:spcAft>
              <a:buSzPts val="1400"/>
              <a:buNone/>
            </a:pPr>
            <a:endParaRPr lang="en-GB" sz="1200">
              <a:latin typeface="Arial"/>
              <a:ea typeface="Arial"/>
              <a:cs typeface="Arial"/>
              <a:sym typeface="Arial"/>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244130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GB" sz="1200" b="1">
                <a:latin typeface="Arial"/>
                <a:ea typeface="Arial"/>
                <a:cs typeface="Arial"/>
                <a:sym typeface="Arial"/>
              </a:rPr>
              <a:t>Facilitator Notes:</a:t>
            </a:r>
            <a:endParaRPr lang="en-GB" sz="1200">
              <a:latin typeface="Arial"/>
              <a:ea typeface="Arial"/>
              <a:cs typeface="Arial"/>
              <a:sym typeface="Arial"/>
            </a:endParaRPr>
          </a:p>
          <a:p>
            <a:pPr marL="0" lvl="0" indent="0" algn="l" rtl="0">
              <a:lnSpc>
                <a:spcPct val="100000"/>
              </a:lnSpc>
              <a:spcBef>
                <a:spcPts val="0"/>
              </a:spcBef>
              <a:spcAft>
                <a:spcPts val="0"/>
              </a:spcAft>
              <a:buSzPts val="1400"/>
              <a:buNone/>
            </a:pPr>
            <a:r>
              <a:rPr lang="en-GB" sz="1200">
                <a:latin typeface="Arial"/>
                <a:ea typeface="Arial"/>
                <a:cs typeface="Arial"/>
                <a:sym typeface="Arial"/>
              </a:rPr>
              <a:t>Check for understanding of key points.</a:t>
            </a:r>
          </a:p>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86257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325FB-12F4-3CC0-D1E6-3343E52F37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4893C4-9287-EA90-99C1-4D0C6939BF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A95461-A40C-3C8E-0A91-3D4FB1F74168}"/>
              </a:ext>
            </a:extLst>
          </p:cNvPr>
          <p:cNvSpPr>
            <a:spLocks noGrp="1"/>
          </p:cNvSpPr>
          <p:nvPr>
            <p:ph type="body" idx="1"/>
          </p:nvPr>
        </p:nvSpPr>
        <p:spPr/>
        <p:txBody>
          <a:bodyPr/>
          <a:lstStyle/>
          <a:p>
            <a:pPr marL="0" lvl="0" indent="0" algn="just" rtl="0">
              <a:lnSpc>
                <a:spcPct val="15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a:t>
            </a:r>
          </a:p>
          <a:p>
            <a:pPr marL="0" lvl="0" indent="0" algn="just" rtl="0">
              <a:lnSpc>
                <a:spcPct val="150000"/>
              </a:lnSpc>
              <a:spcBef>
                <a:spcPts val="0"/>
              </a:spcBef>
              <a:spcAft>
                <a:spcPts val="0"/>
              </a:spcAft>
              <a:buClr>
                <a:schemeClr val="dk1"/>
              </a:buClr>
              <a:buSzPts val="1100"/>
              <a:buFont typeface="Arial"/>
              <a:buNone/>
            </a:pPr>
            <a:r>
              <a:rPr lang="en-US" sz="1200" b="0">
                <a:latin typeface="Arial"/>
                <a:ea typeface="Arial"/>
                <a:cs typeface="Arial"/>
                <a:sym typeface="Arial"/>
              </a:rPr>
              <a:t>At end of module 7 you can provide an overview of the other modules of the training package. If you only use specific modules in the training, you can just display those used (e.g. M1, M2, M4, M5). The objective is to ensure the participants know what to expect still, which module they finished and what is next.</a:t>
            </a:r>
          </a:p>
        </p:txBody>
      </p:sp>
      <p:sp>
        <p:nvSpPr>
          <p:cNvPr id="4" name="Slide Number Placeholder 3">
            <a:extLst>
              <a:ext uri="{FF2B5EF4-FFF2-40B4-BE49-F238E27FC236}">
                <a16:creationId xmlns:a16="http://schemas.microsoft.com/office/drawing/2014/main" id="{1684266B-2947-9843-BD79-DD5555F4857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51489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7000"/>
              </a:lnSpc>
              <a:spcBef>
                <a:spcPts val="0"/>
              </a:spcBef>
              <a:spcAft>
                <a:spcPts val="0"/>
              </a:spcAft>
              <a:buSzPts val="1400"/>
              <a:buNone/>
            </a:pPr>
            <a:r>
              <a:rPr lang="en-US" sz="1200" b="1">
                <a:latin typeface="Arial"/>
                <a:ea typeface="Arial"/>
                <a:cs typeface="Arial"/>
                <a:sym typeface="Arial"/>
              </a:rPr>
              <a:t>Facilitator Notes: </a:t>
            </a:r>
            <a:endParaRPr lang="en-US" sz="1200">
              <a:latin typeface="Arial"/>
              <a:ea typeface="Arial"/>
              <a:cs typeface="Arial"/>
              <a:sym typeface="Arial"/>
            </a:endParaRPr>
          </a:p>
          <a:p>
            <a:pPr marL="457200" marR="0" lvl="0" indent="-355600" algn="l" defTabSz="914400" rtl="0" eaLnBrk="1" fontAlgn="auto" latinLnBrk="0" hangingPunct="1">
              <a:lnSpc>
                <a:spcPct val="90000"/>
              </a:lnSpc>
              <a:spcBef>
                <a:spcPts val="0"/>
              </a:spcBef>
              <a:spcAft>
                <a:spcPts val="0"/>
              </a:spcAft>
              <a:buClr>
                <a:srgbClr val="000000"/>
              </a:buClr>
              <a:buSzPts val="2000"/>
              <a:buFont typeface="Arial"/>
              <a:buChar char="●"/>
              <a:tabLst/>
              <a:defRPr/>
            </a:pPr>
            <a:r>
              <a:rPr kumimoji="0" lang="en-GB" sz="1200" b="0" i="0" u="none" strike="noStrike" kern="0" cap="none" spc="0" normalizeH="0" baseline="0" noProof="0">
                <a:ln>
                  <a:noFill/>
                </a:ln>
                <a:solidFill>
                  <a:srgbClr val="000000"/>
                </a:solidFill>
                <a:effectLst/>
                <a:uLnTx/>
                <a:uFillTx/>
                <a:latin typeface="Arial"/>
                <a:ea typeface="Arial"/>
                <a:cs typeface="Arial"/>
                <a:sym typeface="Arial"/>
                <a:hlinkClick r:id="rId3" tooltip="External link to document."/>
              </a:rPr>
              <a:t>IASC Accountability and Inclusion Resources Portal</a:t>
            </a:r>
            <a:r>
              <a:rPr kumimoji="0" lang="en-GB" sz="1200" b="0" i="0" u="none" strike="noStrike" kern="0" cap="none" spc="0" normalizeH="0" baseline="0" noProof="0">
                <a:ln>
                  <a:noFill/>
                </a:ln>
                <a:solidFill>
                  <a:srgbClr val="000000"/>
                </a:solidFill>
                <a:effectLst/>
                <a:uLnTx/>
                <a:uFillTx/>
                <a:latin typeface="Arial"/>
                <a:ea typeface="Arial"/>
                <a:cs typeface="Arial"/>
                <a:sym typeface="Arial"/>
              </a:rPr>
              <a:t>:</a:t>
            </a:r>
            <a:r>
              <a:rPr lang="en-IN" sz="1200">
                <a:latin typeface="Arial"/>
                <a:ea typeface="Arial"/>
                <a:cs typeface="Arial"/>
                <a:sym typeface="Arial"/>
              </a:rPr>
              <a:t> </a:t>
            </a:r>
            <a:r>
              <a:rPr kumimoji="0" lang="en-GB" sz="1200" b="0" i="0" u="sng" strike="noStrike" kern="0" cap="none" spc="0" normalizeH="0" baseline="0" noProof="0">
                <a:ln>
                  <a:noFill/>
                </a:ln>
                <a:solidFill>
                  <a:srgbClr val="0070C0"/>
                </a:solidFill>
                <a:effectLst/>
                <a:uLnTx/>
                <a:uFillTx/>
                <a:latin typeface="Arial"/>
                <a:ea typeface="Arial"/>
                <a:cs typeface="Arial"/>
                <a:sym typeface="Arial"/>
                <a:hlinkClick r:id="rId3">
                  <a:extLst>
                    <a:ext uri="{A12FA001-AC4F-418D-AE19-62706E023703}">
                      <ahyp:hlinkClr xmlns:ahyp="http://schemas.microsoft.com/office/drawing/2018/hyperlinkcolor" val="tx"/>
                    </a:ext>
                  </a:extLst>
                </a:hlinkClick>
              </a:rPr>
              <a:t>https://interagencystandingcommittee.org/iasc-revised-aap-commitments-2017-including-guidance-note-and-resource-lis</a:t>
            </a:r>
            <a:r>
              <a:rPr kumimoji="0" lang="en-GB" sz="1200" b="0" i="0" u="sng" strike="noStrike" kern="0" cap="none" spc="0" normalizeH="0" baseline="0" noProof="0">
                <a:ln>
                  <a:noFill/>
                </a:ln>
                <a:solidFill>
                  <a:srgbClr val="4472C4"/>
                </a:solidFill>
                <a:effectLst/>
                <a:uLnTx/>
                <a:uFillTx/>
                <a:latin typeface="Arial"/>
                <a:ea typeface="Arial"/>
                <a:cs typeface="Arial"/>
                <a:sym typeface="Arial"/>
                <a:hlinkClick r:id="rId3">
                  <a:extLst>
                    <a:ext uri="{A12FA001-AC4F-418D-AE19-62706E023703}">
                      <ahyp:hlinkClr xmlns:ahyp="http://schemas.microsoft.com/office/drawing/2018/hyperlinkcolor" val="tx"/>
                    </a:ext>
                  </a:extLst>
                </a:hlinkClick>
              </a:rPr>
              <a:t>t</a:t>
            </a:r>
            <a:endParaRPr kumimoji="0" lang="en-GB" sz="1200" b="0" i="0" u="sng" strike="noStrike" kern="0" cap="none" spc="0" normalizeH="0" baseline="0" noProof="0">
              <a:ln>
                <a:noFill/>
              </a:ln>
              <a:solidFill>
                <a:srgbClr val="4472C4"/>
              </a:solidFill>
              <a:effectLst/>
              <a:uLnTx/>
              <a:uFillTx/>
              <a:latin typeface="Arial"/>
              <a:ea typeface="Arial"/>
              <a:cs typeface="Arial"/>
              <a:sym typeface="Arial"/>
            </a:endParaRPr>
          </a:p>
          <a:p>
            <a:pPr marL="457200" marR="0" lvl="0" indent="-355600" algn="l" defTabSz="914400" rtl="0" eaLnBrk="1" fontAlgn="auto" latinLnBrk="0" hangingPunct="1">
              <a:lnSpc>
                <a:spcPct val="90000"/>
              </a:lnSpc>
              <a:spcBef>
                <a:spcPts val="0"/>
              </a:spcBef>
              <a:spcAft>
                <a:spcPts val="0"/>
              </a:spcAft>
              <a:buClr>
                <a:srgbClr val="000000"/>
              </a:buClr>
              <a:buSzPts val="2000"/>
              <a:buFont typeface="Arial"/>
              <a:buChar char="●"/>
              <a:tabLst/>
              <a:defRPr/>
            </a:pPr>
            <a:r>
              <a:rPr kumimoji="0" lang="en-GB" sz="1200" b="0" i="0" u="none" strike="noStrike" kern="0" cap="none" spc="0" normalizeH="0" baseline="0" noProof="0">
                <a:ln>
                  <a:noFill/>
                </a:ln>
                <a:solidFill>
                  <a:srgbClr val="000000"/>
                </a:solidFill>
                <a:effectLst/>
                <a:uLnTx/>
                <a:uFillTx/>
                <a:latin typeface="Arial"/>
                <a:ea typeface="Arial"/>
                <a:cs typeface="Arial"/>
                <a:sym typeface="Arial"/>
              </a:rPr>
              <a:t>IASC Guidelines on Inclusion of Persons With Disabilities in Humanitarian Action, Annex 7, pgs. 199-203.</a:t>
            </a:r>
          </a:p>
          <a:p>
            <a:pPr marL="457200" marR="0" lvl="0" indent="-342900" algn="l" defTabSz="914400" rtl="0" eaLnBrk="1" fontAlgn="auto" latinLnBrk="0" hangingPunct="1">
              <a:lnSpc>
                <a:spcPct val="100000"/>
              </a:lnSpc>
              <a:spcBef>
                <a:spcPts val="0"/>
              </a:spcBef>
              <a:spcAft>
                <a:spcPts val="0"/>
              </a:spcAft>
              <a:buClr>
                <a:srgbClr val="000000"/>
              </a:buClr>
              <a:buSzPts val="1800"/>
              <a:buFont typeface="Arial"/>
              <a:buChar char="●"/>
              <a:tabLst/>
              <a:defRPr/>
            </a:pPr>
            <a:r>
              <a:rPr kumimoji="0" lang="en-GB" sz="1200" b="0" i="0" u="none" strike="noStrike" kern="0" cap="none" spc="0" normalizeH="0" baseline="0" noProof="0">
                <a:ln>
                  <a:noFill/>
                </a:ln>
                <a:solidFill>
                  <a:srgbClr val="000000"/>
                </a:solidFill>
                <a:effectLst/>
                <a:uLnTx/>
                <a:uFillTx/>
                <a:latin typeface="Arial"/>
                <a:ea typeface="Arial"/>
                <a:cs typeface="Arial"/>
                <a:sym typeface="Arial"/>
                <a:hlinkClick r:id="rId4" tooltip="External link to document."/>
              </a:rPr>
              <a:t>IRC (International Rescue Committee) Inclusive Client Responsiveness Guide</a:t>
            </a:r>
            <a:r>
              <a:rPr kumimoji="0" lang="en-GB" sz="1200" b="0" i="0" u="none" strike="noStrike" kern="0" cap="none" spc="0" normalizeH="0" baseline="0" noProof="0">
                <a:ln>
                  <a:noFill/>
                </a:ln>
                <a:solidFill>
                  <a:srgbClr val="000000"/>
                </a:solidFill>
                <a:effectLst/>
                <a:uLnTx/>
                <a:uFillTx/>
                <a:latin typeface="Arial"/>
                <a:ea typeface="Arial"/>
                <a:cs typeface="Arial"/>
                <a:sym typeface="Arial"/>
              </a:rPr>
              <a:t>:  </a:t>
            </a:r>
            <a:r>
              <a:rPr kumimoji="0" lang="en-GB" sz="1200" b="0" i="0" u="sng" strike="noStrike" kern="0" cap="none" spc="0" normalizeH="0" baseline="0" noProof="0">
                <a:ln>
                  <a:noFill/>
                </a:ln>
                <a:solidFill>
                  <a:srgbClr val="000000"/>
                </a:solidFill>
                <a:effectLst/>
                <a:uLnTx/>
                <a:uFillTx/>
                <a:latin typeface="Arial"/>
                <a:ea typeface="Arial"/>
                <a:cs typeface="Arial"/>
                <a:sym typeface="Arial"/>
                <a:hlinkClick r:id="rId4">
                  <a:extLst>
                    <a:ext uri="{A12FA001-AC4F-418D-AE19-62706E023703}">
                      <ahyp:hlinkClr xmlns:ahyp="http://schemas.microsoft.com/office/drawing/2018/hyperlinkcolor" val="tx"/>
                    </a:ext>
                  </a:extLst>
                </a:hlinkClick>
              </a:rPr>
              <a:t>https://www.rescue.org/sites/default/files/document/6040/irccrguidance-screen.pdf</a:t>
            </a:r>
            <a:endParaRPr kumimoji="0" lang="en-GB" sz="1200" b="0" i="0" u="sng" strike="noStrike" kern="0" cap="none" spc="0" normalizeH="0" baseline="0" noProof="0">
              <a:ln>
                <a:noFill/>
              </a:ln>
              <a:solidFill>
                <a:srgbClr val="000000"/>
              </a:solidFill>
              <a:effectLst/>
              <a:uLnTx/>
              <a:uFillTx/>
              <a:latin typeface="Arial"/>
              <a:ea typeface="Arial"/>
              <a:cs typeface="Arial"/>
              <a:sym typeface="Arial"/>
            </a:endParaRPr>
          </a:p>
          <a:p>
            <a:pPr marL="457200" marR="0" lvl="0" indent="-342900" algn="l" defTabSz="914400" rtl="0" eaLnBrk="1" fontAlgn="auto" latinLnBrk="0" hangingPunct="1">
              <a:lnSpc>
                <a:spcPct val="100000"/>
              </a:lnSpc>
              <a:spcBef>
                <a:spcPts val="0"/>
              </a:spcBef>
              <a:spcAft>
                <a:spcPts val="0"/>
              </a:spcAft>
              <a:buClr>
                <a:srgbClr val="000000"/>
              </a:buClr>
              <a:buSzPts val="1800"/>
              <a:buFont typeface="Arial"/>
              <a:buChar char="●"/>
              <a:tabLst/>
              <a:defRPr/>
            </a:pPr>
            <a:r>
              <a:rPr kumimoji="0" lang="en-GB" sz="1200" b="0" i="0" u="none" strike="noStrike" kern="0" cap="none" spc="0" normalizeH="0" baseline="0" noProof="0">
                <a:ln>
                  <a:noFill/>
                </a:ln>
                <a:solidFill>
                  <a:srgbClr val="000000"/>
                </a:solidFill>
                <a:effectLst/>
                <a:uLnTx/>
                <a:uFillTx/>
                <a:latin typeface="Arial"/>
                <a:ea typeface="Arial"/>
                <a:cs typeface="Arial"/>
                <a:sym typeface="Arial"/>
              </a:rPr>
              <a:t>Nutrition Cluster Operational Framework on Accountability of Affected Populations: </a:t>
            </a:r>
            <a:r>
              <a:rPr kumimoji="0" lang="en-GB" sz="1200" b="0" i="0" u="sng" strike="noStrike" kern="0" cap="none" spc="0" normalizeH="0" baseline="0" noProof="0">
                <a:ln>
                  <a:noFill/>
                </a:ln>
                <a:solidFill>
                  <a:srgbClr val="0563C1"/>
                </a:solidFill>
                <a:effectLst/>
                <a:uLnTx/>
                <a:uFillTx/>
                <a:latin typeface="Arial"/>
                <a:ea typeface="Arial"/>
                <a:cs typeface="Arial"/>
                <a:sym typeface="Arial"/>
                <a:hlinkClick r:id="rId5"/>
              </a:rPr>
              <a:t>https://www.nutritioncluster.net/sites/nutritioncluster.com/files/2020-04/15153_v04_NutritionFramework_AAP_PRINT.pdf</a:t>
            </a:r>
            <a:r>
              <a:rPr kumimoji="0" lang="en-GB" sz="1200" b="0" i="0" u="none" strike="noStrike" kern="0" cap="none" spc="0" normalizeH="0" baseline="0" noProof="0">
                <a:ln>
                  <a:noFill/>
                </a:ln>
                <a:solidFill>
                  <a:srgbClr val="000000"/>
                </a:solidFill>
                <a:effectLst/>
                <a:uLnTx/>
                <a:uFillTx/>
                <a:latin typeface="Arial"/>
                <a:ea typeface="Arial"/>
                <a:cs typeface="Arial"/>
                <a:sym typeface="Arial"/>
              </a:rPr>
              <a:t> </a:t>
            </a:r>
          </a:p>
          <a:p>
            <a:pPr marL="11430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GB" sz="1200" b="1" i="0" u="none" strike="noStrike" kern="0" cap="none" spc="0" normalizeH="0" baseline="0" noProof="0">
                <a:ln>
                  <a:noFill/>
                </a:ln>
                <a:solidFill>
                  <a:srgbClr val="000000"/>
                </a:solidFill>
                <a:effectLst/>
                <a:uLnTx/>
                <a:uFillTx/>
                <a:latin typeface="Arial"/>
                <a:ea typeface="Arial"/>
                <a:cs typeface="Arial"/>
                <a:sym typeface="Arial"/>
              </a:rPr>
              <a:t>Examples &amp; Extra:</a:t>
            </a:r>
          </a:p>
          <a:p>
            <a:pPr marL="457200" marR="0" lvl="0" indent="-342900" algn="l" defTabSz="914400" rtl="0" eaLnBrk="1" fontAlgn="auto" latinLnBrk="0" hangingPunct="1">
              <a:lnSpc>
                <a:spcPct val="100000"/>
              </a:lnSpc>
              <a:spcBef>
                <a:spcPts val="0"/>
              </a:spcBef>
              <a:spcAft>
                <a:spcPts val="0"/>
              </a:spcAft>
              <a:buClr>
                <a:srgbClr val="000000"/>
              </a:buClr>
              <a:buSzPts val="1800"/>
              <a:buFont typeface="Arial"/>
              <a:buChar char="●"/>
              <a:tabLst/>
              <a:defRPr/>
            </a:pPr>
            <a:r>
              <a:rPr kumimoji="0" lang="en-GB" sz="1200" b="0" i="0" u="none" strike="noStrike" kern="0" cap="none" spc="0" normalizeH="0" baseline="0" noProof="0">
                <a:ln>
                  <a:noFill/>
                </a:ln>
                <a:solidFill>
                  <a:srgbClr val="000000"/>
                </a:solidFill>
                <a:effectLst/>
                <a:uLnTx/>
                <a:uFillTx/>
                <a:latin typeface="Arial"/>
                <a:ea typeface="Arial"/>
                <a:cs typeface="Arial"/>
                <a:sym typeface="Arial"/>
              </a:rPr>
              <a:t>WFP Eastern Africa: Protection and Accountability to Affected Populations: </a:t>
            </a:r>
            <a:r>
              <a:rPr kumimoji="0" lang="en-GB" sz="1200" b="0" i="0" u="sng" strike="noStrike" kern="0" cap="none" spc="0" normalizeH="0" baseline="0" noProof="0">
                <a:ln>
                  <a:noFill/>
                </a:ln>
                <a:solidFill>
                  <a:srgbClr val="0077C8"/>
                </a:solidFill>
                <a:effectLst/>
                <a:uLnTx/>
                <a:uFillTx/>
                <a:latin typeface="Arial"/>
                <a:ea typeface="Arial"/>
                <a:cs typeface="Arial"/>
                <a:sym typeface="Arial"/>
                <a:hlinkClick r:id="rId6">
                  <a:extLst>
                    <a:ext uri="{A12FA001-AC4F-418D-AE19-62706E023703}">
                      <ahyp:hlinkClr xmlns:ahyp="http://schemas.microsoft.com/office/drawing/2018/hyperlinkcolor" val="tx"/>
                    </a:ext>
                  </a:extLst>
                </a:hlinkClick>
              </a:rPr>
              <a:t>https://docs.wfp.org/api/documents/WFP-0000130609/download/</a:t>
            </a:r>
            <a:endParaRPr kumimoji="0" lang="en-GB" sz="1200" b="0" i="0" u="sng" strike="noStrike" kern="0" cap="none" spc="0" normalizeH="0" baseline="0" noProof="0">
              <a:ln>
                <a:noFill/>
              </a:ln>
              <a:solidFill>
                <a:srgbClr val="0077C8"/>
              </a:solidFill>
              <a:effectLst/>
              <a:uLnTx/>
              <a:uFillTx/>
              <a:latin typeface="Arial"/>
              <a:ea typeface="Arial"/>
              <a:cs typeface="Arial"/>
              <a:sym typeface="Arial"/>
            </a:endParaRPr>
          </a:p>
          <a:p>
            <a:pPr marL="457200" marR="0" lvl="0" indent="-342900" algn="l" defTabSz="914400" rtl="0" eaLnBrk="1" fontAlgn="auto" latinLnBrk="0" hangingPunct="1">
              <a:lnSpc>
                <a:spcPct val="100000"/>
              </a:lnSpc>
              <a:spcBef>
                <a:spcPts val="0"/>
              </a:spcBef>
              <a:spcAft>
                <a:spcPts val="0"/>
              </a:spcAft>
              <a:buClr>
                <a:srgbClr val="000000"/>
              </a:buClr>
              <a:buSzPts val="1800"/>
              <a:buFont typeface="Arial"/>
              <a:buChar char="●"/>
              <a:tabLst/>
              <a:defRPr/>
            </a:pPr>
            <a:r>
              <a:rPr kumimoji="0" lang="en-GB" sz="1200" b="0" i="0" u="none" strike="noStrike" kern="0" cap="none" spc="0" normalizeH="0" baseline="0" noProof="0">
                <a:ln>
                  <a:noFill/>
                </a:ln>
                <a:solidFill>
                  <a:srgbClr val="000000"/>
                </a:solidFill>
                <a:effectLst/>
                <a:uLnTx/>
                <a:uFillTx/>
                <a:latin typeface="Arial"/>
                <a:ea typeface="Arial"/>
                <a:cs typeface="Arial"/>
                <a:sym typeface="Arial"/>
              </a:rPr>
              <a:t>Able Child Africa disability-inclusive Child Safeguarding Guidelines:</a:t>
            </a:r>
            <a:r>
              <a:rPr kumimoji="0" lang="en-GB" sz="1050" b="0" i="0" u="none" strike="noStrike" kern="0" cap="none" spc="0" normalizeH="0" baseline="0" noProof="0">
                <a:ln>
                  <a:noFill/>
                </a:ln>
                <a:solidFill>
                  <a:srgbClr val="000000"/>
                </a:solidFill>
                <a:effectLst/>
                <a:uLnTx/>
                <a:uFillTx/>
                <a:latin typeface="Arial"/>
                <a:ea typeface="Arial"/>
                <a:cs typeface="Arial"/>
                <a:sym typeface="Arial"/>
              </a:rPr>
              <a:t> </a:t>
            </a:r>
            <a:r>
              <a:rPr kumimoji="0" lang="en-GB" sz="1200" b="0" i="0" u="sng" strike="noStrike" kern="0" cap="none" spc="0" normalizeH="0" baseline="0" noProof="0">
                <a:ln>
                  <a:noFill/>
                </a:ln>
                <a:solidFill>
                  <a:srgbClr val="0077C8"/>
                </a:solidFill>
                <a:effectLst/>
                <a:uLnTx/>
                <a:uFillTx/>
                <a:latin typeface="Arial"/>
                <a:ea typeface="Arial"/>
                <a:cs typeface="Arial"/>
                <a:sym typeface="Arial"/>
                <a:hlinkClick r:id="rId7">
                  <a:extLst>
                    <a:ext uri="{A12FA001-AC4F-418D-AE19-62706E023703}">
                      <ahyp:hlinkClr xmlns:ahyp="http://schemas.microsoft.com/office/drawing/2018/hyperlinkcolor" val="tx"/>
                    </a:ext>
                  </a:extLst>
                </a:hlinkClick>
              </a:rPr>
              <a:t>https://ablechildafrica.org/news/6759/</a:t>
            </a:r>
            <a:r>
              <a:rPr kumimoji="0" lang="en-GB" sz="1200" b="0" i="0" u="none" strike="noStrike" kern="0" cap="none" spc="0" normalizeH="0" baseline="0" noProof="0">
                <a:ln>
                  <a:noFill/>
                </a:ln>
                <a:solidFill>
                  <a:srgbClr val="0077C8"/>
                </a:solidFill>
                <a:effectLst/>
                <a:uLnTx/>
                <a:uFillTx/>
                <a:latin typeface="Arial"/>
                <a:ea typeface="Arial"/>
                <a:cs typeface="Arial"/>
                <a:sym typeface="Arial"/>
              </a:rPr>
              <a:t> </a:t>
            </a:r>
          </a:p>
          <a:p>
            <a:pPr marL="11430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GB" sz="1200" b="1" i="0" u="none" strike="noStrike" kern="0" cap="none" spc="0" normalizeH="0" baseline="0" noProof="0">
                <a:ln>
                  <a:noFill/>
                </a:ln>
                <a:solidFill>
                  <a:srgbClr val="0077C8"/>
                </a:solidFill>
                <a:effectLst/>
                <a:uLnTx/>
                <a:uFillTx/>
                <a:latin typeface="Arial"/>
                <a:ea typeface="Arial"/>
                <a:cs typeface="Arial"/>
                <a:sym typeface="Arial"/>
              </a:rPr>
              <a:t>Other:</a:t>
            </a:r>
          </a:p>
          <a:p>
            <a:pPr marL="457200" marR="0" lvl="0" indent="-342900" algn="l" defTabSz="914400" rtl="0" eaLnBrk="1" fontAlgn="auto" latinLnBrk="0" hangingPunct="1">
              <a:lnSpc>
                <a:spcPct val="100000"/>
              </a:lnSpc>
              <a:spcBef>
                <a:spcPts val="0"/>
              </a:spcBef>
              <a:spcAft>
                <a:spcPts val="0"/>
              </a:spcAft>
              <a:buClr>
                <a:srgbClr val="000000"/>
              </a:buClr>
              <a:buSzPts val="1800"/>
              <a:buFont typeface="Arial"/>
              <a:buChar char="●"/>
              <a:tabLst/>
              <a:defRPr/>
            </a:pPr>
            <a:r>
              <a:rPr kumimoji="0" lang="en-GB" sz="1200" b="0" i="0" u="none" strike="noStrike" kern="0" cap="none" spc="0" normalizeH="0" baseline="0" noProof="0">
                <a:ln>
                  <a:noFill/>
                </a:ln>
                <a:solidFill>
                  <a:srgbClr val="000000"/>
                </a:solidFill>
                <a:effectLst/>
                <a:highlight>
                  <a:srgbClr val="FFFFFF"/>
                </a:highlight>
                <a:uLnTx/>
                <a:uFillTx/>
                <a:latin typeface="Arial"/>
                <a:ea typeface="Arial"/>
                <a:cs typeface="Arial"/>
                <a:sym typeface="Arial"/>
              </a:rPr>
              <a:t>REACH IASC AAP PSEA Task Team - Menu of AAP Questions for Needs Assessments</a:t>
            </a:r>
            <a:r>
              <a:rPr lang="en-GB" sz="1050" kern="0">
                <a:solidFill>
                  <a:srgbClr val="000000"/>
                </a:solidFill>
                <a:highlight>
                  <a:srgbClr val="FFFFFF"/>
                </a:highlight>
                <a:latin typeface="Arial"/>
                <a:ea typeface="Arial"/>
                <a:cs typeface="Arial"/>
                <a:sym typeface="Arial"/>
              </a:rPr>
              <a:t>: </a:t>
            </a:r>
            <a:r>
              <a:rPr kumimoji="0" lang="en-GB" sz="1200" b="0" i="0" u="sng" strike="noStrike" kern="0" cap="none" spc="0" normalizeH="0" baseline="0" noProof="0">
                <a:ln>
                  <a:noFill/>
                </a:ln>
                <a:solidFill>
                  <a:srgbClr val="0077C8"/>
                </a:solidFill>
                <a:effectLst/>
                <a:uLnTx/>
                <a:uFillTx/>
                <a:latin typeface="Arial"/>
                <a:ea typeface="Arial"/>
                <a:cs typeface="Arial"/>
                <a:sym typeface="Arial"/>
                <a:hlinkClick r:id="rId8">
                  <a:extLst>
                    <a:ext uri="{A12FA001-AC4F-418D-AE19-62706E023703}">
                      <ahyp:hlinkClr xmlns:ahyp="http://schemas.microsoft.com/office/drawing/2018/hyperlinkcolor" val="tx"/>
                    </a:ext>
                  </a:extLst>
                </a:hlinkClick>
              </a:rPr>
              <a:t>https://psea.interagencystandingcommittee.org/resources/reach-iasc-aap-psea-task-team-menu-aap-questions-needs-assessments</a:t>
            </a:r>
            <a:r>
              <a:rPr kumimoji="0" lang="en-GB" sz="1200" b="0" i="0" u="none" strike="noStrike" kern="0" cap="none" spc="0" normalizeH="0" baseline="0" noProof="0">
                <a:ln>
                  <a:noFill/>
                </a:ln>
                <a:solidFill>
                  <a:srgbClr val="0077C8"/>
                </a:solidFill>
                <a:effectLst/>
                <a:uLnTx/>
                <a:uFillTx/>
                <a:latin typeface="Arial"/>
                <a:ea typeface="Arial"/>
                <a:cs typeface="Arial"/>
                <a:sym typeface="Arial"/>
              </a:rPr>
              <a:t> </a:t>
            </a:r>
          </a:p>
          <a:p>
            <a:pPr marL="457200" marR="0" lvl="0" indent="-342900" algn="l" defTabSz="914400" rtl="0" eaLnBrk="1" fontAlgn="auto" latinLnBrk="0" hangingPunct="1">
              <a:lnSpc>
                <a:spcPct val="100000"/>
              </a:lnSpc>
              <a:spcBef>
                <a:spcPts val="0"/>
              </a:spcBef>
              <a:spcAft>
                <a:spcPts val="0"/>
              </a:spcAft>
              <a:buClr>
                <a:srgbClr val="000000"/>
              </a:buClr>
              <a:buSzPts val="1800"/>
              <a:buFont typeface="Arial"/>
              <a:buChar char="●"/>
              <a:tabLst/>
              <a:defRPr/>
            </a:pPr>
            <a:endParaRPr kumimoji="0" lang="en-GB" sz="1200" b="0" i="0" u="none" strike="noStrike" kern="0" cap="none" spc="0" normalizeH="0" baseline="0" noProof="0">
              <a:ln>
                <a:noFill/>
              </a:ln>
              <a:solidFill>
                <a:srgbClr val="0077C8"/>
              </a:solidFill>
              <a:effectLst/>
              <a:uLnTx/>
              <a:uFillTx/>
              <a:latin typeface="Arial"/>
              <a:ea typeface="Arial"/>
              <a:cs typeface="Arial"/>
              <a:sym typeface="Arial"/>
            </a:endParaRPr>
          </a:p>
          <a:p>
            <a:pPr marL="457200" marR="0" lvl="0" indent="-342900" algn="l" defTabSz="914400" rtl="0" eaLnBrk="1" fontAlgn="auto" latinLnBrk="0" hangingPunct="1">
              <a:lnSpc>
                <a:spcPct val="100000"/>
              </a:lnSpc>
              <a:spcBef>
                <a:spcPts val="0"/>
              </a:spcBef>
              <a:spcAft>
                <a:spcPts val="0"/>
              </a:spcAft>
              <a:buClr>
                <a:srgbClr val="000000"/>
              </a:buClr>
              <a:buSzPts val="1800"/>
              <a:buFont typeface="Arial"/>
              <a:buChar char="●"/>
              <a:tabLst/>
              <a:defRPr/>
            </a:pPr>
            <a:endParaRPr kumimoji="0" lang="en-GB" sz="1200" b="0" i="0" u="none" strike="noStrike" kern="0" cap="none" spc="0" normalizeH="0" baseline="0" noProof="0">
              <a:ln>
                <a:noFill/>
              </a:ln>
              <a:solidFill>
                <a:srgbClr val="0077C8"/>
              </a:solidFill>
              <a:effectLst/>
              <a:uLnTx/>
              <a:uFillTx/>
              <a:latin typeface="Arial"/>
              <a:ea typeface="Arial"/>
              <a:cs typeface="Arial"/>
              <a:sym typeface="Arial"/>
            </a:endParaRPr>
          </a:p>
          <a:p>
            <a:pPr marL="457200" marR="0" lvl="0" indent="-342900" algn="l" defTabSz="914400" rtl="0" eaLnBrk="1" fontAlgn="auto" latinLnBrk="0" hangingPunct="1">
              <a:lnSpc>
                <a:spcPct val="100000"/>
              </a:lnSpc>
              <a:spcBef>
                <a:spcPts val="0"/>
              </a:spcBef>
              <a:spcAft>
                <a:spcPts val="0"/>
              </a:spcAft>
              <a:buClr>
                <a:srgbClr val="000000"/>
              </a:buClr>
              <a:buSzPts val="1800"/>
              <a:buFont typeface="Arial"/>
              <a:buChar char="●"/>
              <a:tabLst/>
              <a:defRPr/>
            </a:pPr>
            <a:endParaRPr kumimoji="0" lang="en-GB" sz="1200" b="0" i="0" u="none" strike="noStrike" kern="0" cap="none" spc="0" normalizeH="0" baseline="0" noProof="0">
              <a:ln>
                <a:noFill/>
              </a:ln>
              <a:solidFill>
                <a:srgbClr val="000000"/>
              </a:solidFill>
              <a:effectLst/>
              <a:uLnTx/>
              <a:uFillTx/>
              <a:latin typeface="Arial"/>
              <a:ea typeface="Arial"/>
              <a:cs typeface="Arial"/>
              <a:sym typeface="Arial"/>
            </a:endParaRPr>
          </a:p>
          <a:p>
            <a:pPr marL="457200" marR="0" lvl="0" indent="-342900" algn="l" defTabSz="914400" rtl="0" eaLnBrk="1" fontAlgn="auto" latinLnBrk="0" hangingPunct="1">
              <a:lnSpc>
                <a:spcPct val="100000"/>
              </a:lnSpc>
              <a:spcBef>
                <a:spcPts val="0"/>
              </a:spcBef>
              <a:spcAft>
                <a:spcPts val="0"/>
              </a:spcAft>
              <a:buClr>
                <a:srgbClr val="000000"/>
              </a:buClr>
              <a:buSzPts val="1800"/>
              <a:buFont typeface="Arial"/>
              <a:buChar char="●"/>
              <a:tabLst/>
              <a:defRPr/>
            </a:pPr>
            <a:endParaRPr kumimoji="0" lang="en-GB" sz="1200" b="0" i="0" u="none" strike="noStrike" kern="0" cap="none" spc="0" normalizeH="0" baseline="0" noProof="0">
              <a:ln>
                <a:noFill/>
              </a:ln>
              <a:solidFill>
                <a:srgbClr val="000000"/>
              </a:solidFill>
              <a:effectLst/>
              <a:uLnTx/>
              <a:uFillTx/>
              <a:latin typeface="Arial"/>
              <a:ea typeface="Arial"/>
              <a:cs typeface="Arial"/>
              <a:sym typeface="Arial"/>
            </a:endParaRPr>
          </a:p>
          <a:p>
            <a:pPr marL="457200" lvl="0" indent="-355600" algn="l" rtl="0">
              <a:lnSpc>
                <a:spcPct val="90000"/>
              </a:lnSpc>
              <a:spcBef>
                <a:spcPts val="0"/>
              </a:spcBef>
              <a:spcAft>
                <a:spcPts val="0"/>
              </a:spcAft>
              <a:buSzPts val="2000"/>
              <a:buFont typeface="Arial"/>
              <a:buChar char="●"/>
            </a:pPr>
            <a:endParaRPr lang="en-IN" sz="120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02699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a:t>Facilitator</a:t>
            </a:r>
            <a:r>
              <a:rPr lang="de-DE" b="1" baseline="0"/>
              <a:t> note:</a:t>
            </a:r>
          </a:p>
          <a:p>
            <a:r>
              <a:rPr lang="de-DE" baseline="0"/>
              <a:t>Link to training package: https://www.hi-deutschland-projekte.de/lnob/training-package-for-inclusive-food-security/</a:t>
            </a:r>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6577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de-DE" b="1"/>
              <a:t>Facilitator Note:</a:t>
            </a:r>
          </a:p>
          <a:p>
            <a:pPr marL="0" indent="-238720" defTabSz="954878">
              <a:spcAft>
                <a:spcPts val="1253"/>
              </a:spcAft>
              <a:defRPr/>
            </a:pPr>
            <a:r>
              <a:rPr lang="de-DE"/>
              <a:t>Read out the objective of „Phase 4 – LNOB“ followed by the 4 results. </a:t>
            </a:r>
            <a:r>
              <a:rPr lang="en-US">
                <a:latin typeface="Arial"/>
                <a:cs typeface="Arial"/>
                <a:sym typeface="Arial"/>
              </a:rPr>
              <a:t>The training package was developed under Result 2 and more information is provided on the different Phases in the facilitator notes.</a:t>
            </a:r>
            <a:endParaRPr lang="en-US"/>
          </a:p>
          <a:p>
            <a:pPr marL="0">
              <a:spcAft>
                <a:spcPts val="1253"/>
              </a:spcAft>
            </a:pPr>
            <a:r>
              <a:rPr lang="de-DE"/>
              <a:t> For more information on the project, visit the project website. If you do not know the details of the project, please refer to the projec website, too: https://www.hi-deutschland-projekte.de/lnob/</a:t>
            </a:r>
            <a:endParaRPr lang="en-US">
              <a:latin typeface="Arial"/>
              <a:cs typeface="Arial"/>
              <a:sym typeface="Arial"/>
            </a:endParaRPr>
          </a:p>
          <a:p>
            <a:pPr marL="0" indent="0"/>
            <a:endParaRPr lang="en-US" b="0"/>
          </a:p>
          <a:p>
            <a:pPr marL="0"/>
            <a:endParaRPr lang="de-DE"/>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5</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8574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150000"/>
              </a:lnSpc>
              <a:buClr>
                <a:schemeClr val="dk1"/>
              </a:buClr>
              <a:buSzPts val="1100"/>
            </a:pPr>
            <a:r>
              <a:rPr lang="en-US" b="1">
                <a:latin typeface="Arial"/>
                <a:ea typeface="Arial"/>
                <a:cs typeface="Arial"/>
                <a:sym typeface="Arial"/>
              </a:rPr>
              <a:t>Facilitator Notes:</a:t>
            </a:r>
          </a:p>
          <a:p>
            <a:pPr marL="0" indent="0" algn="just">
              <a:lnSpc>
                <a:spcPct val="115000"/>
              </a:lnSpc>
              <a:buClr>
                <a:schemeClr val="dk1"/>
              </a:buClr>
              <a:buSzPts val="1100"/>
            </a:pPr>
            <a:r>
              <a:rPr lang="en-US">
                <a:latin typeface="Arial"/>
                <a:ea typeface="Arial"/>
                <a:cs typeface="Arial"/>
                <a:sym typeface="Arial"/>
              </a:rPr>
              <a:t>Explain briefly (no need to go in detail) that the learning package is composed of 8 modules, 7 being an adaptation of the DRG modules to the Food Security sector. Module 8 focuses on Inclusive Cash &amp; Voucher Assistance in Food Security and the additional Orientation Module gives an Introduction to Food Security for participants new to food security programming.</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6</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4459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150000"/>
              </a:lnSpc>
              <a:buClr>
                <a:schemeClr val="dk1"/>
              </a:buClr>
              <a:buSzPts val="1100"/>
            </a:pPr>
            <a:r>
              <a:rPr lang="en-US" b="1">
                <a:latin typeface="Arial"/>
                <a:ea typeface="Arial"/>
                <a:cs typeface="Arial"/>
                <a:sym typeface="Arial"/>
              </a:rPr>
              <a:t>Facilitator Notes: </a:t>
            </a:r>
            <a:r>
              <a:rPr lang="en-US">
                <a:latin typeface="Arial"/>
                <a:ea typeface="Arial"/>
                <a:cs typeface="Arial"/>
                <a:sym typeface="Arial"/>
              </a:rPr>
              <a:t> </a:t>
            </a:r>
          </a:p>
          <a:p>
            <a:pPr marL="0" indent="0" algn="just">
              <a:lnSpc>
                <a:spcPct val="150000"/>
              </a:lnSpc>
              <a:spcBef>
                <a:spcPts val="836"/>
              </a:spcBef>
              <a:buClr>
                <a:schemeClr val="dk1"/>
              </a:buClr>
              <a:buSzPts val="1100"/>
            </a:pPr>
            <a:r>
              <a:rPr lang="en-US">
                <a:latin typeface="Arial"/>
                <a:ea typeface="Arial"/>
                <a:cs typeface="Arial"/>
                <a:sym typeface="Arial"/>
              </a:rPr>
              <a:t>This slide must be adapted to the tools used to assess participants' knowledge before and after the training (pre/post-tests) and to collect participants’ feedback and complaints. </a:t>
            </a:r>
            <a:r>
              <a:rPr lang="en-US" b="1">
                <a:latin typeface="Arial"/>
                <a:ea typeface="Arial"/>
                <a:cs typeface="Arial"/>
                <a:sym typeface="Arial"/>
              </a:rPr>
              <a:t>Please use your own organization’s feedback mechanism whether that’s a QR code or other tools. </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7</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0665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a:latin typeface="Arial"/>
                <a:ea typeface="Arial"/>
                <a:cs typeface="Arial"/>
                <a:sym typeface="Arial"/>
              </a:rPr>
              <a:t>Facilitator Notes:</a:t>
            </a:r>
            <a:endParaRPr lang="en-US" sz="1000">
              <a:latin typeface="Arial"/>
              <a:ea typeface="Arial"/>
              <a:cs typeface="Arial"/>
              <a:sym typeface="Arial"/>
            </a:endParaRPr>
          </a:p>
          <a:p>
            <a:pPr marL="358079" indent="-358079" algn="just">
              <a:lnSpc>
                <a:spcPct val="107000"/>
              </a:lnSpc>
              <a:buClr>
                <a:schemeClr val="dk1"/>
              </a:buClr>
              <a:buSzPts val="1800"/>
              <a:buChar char="●"/>
            </a:pPr>
            <a:r>
              <a:rPr lang="en-US">
                <a:latin typeface="Arial"/>
                <a:ea typeface="Arial"/>
                <a:cs typeface="Arial"/>
                <a:sym typeface="Arial"/>
              </a:rPr>
              <a:t>Tell the audience that they will be doing interactive activities and exercises during the training session to provide the opportunity to share their thoughts, insights, experiences and observations.</a:t>
            </a:r>
          </a:p>
          <a:p>
            <a:pPr marL="358079" indent="-358079" algn="just">
              <a:lnSpc>
                <a:spcPct val="107000"/>
              </a:lnSpc>
              <a:buClr>
                <a:schemeClr val="dk1"/>
              </a:buClr>
              <a:buSzPts val="1800"/>
              <a:buChar char="●"/>
            </a:pPr>
            <a:r>
              <a:rPr lang="en-US">
                <a:latin typeface="Arial"/>
                <a:ea typeface="Arial"/>
                <a:cs typeface="Arial"/>
                <a:sym typeface="Arial"/>
              </a:rPr>
              <a:t>And whilst their reasonable accommodation requirements have already been noted (making accessibility adjustments according to individual needs), if anyone is having any difficulty as they go through the training, they must please check in with their facilitator as it is vital that everyone participates. </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8</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5604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a:t>Facilitator note:</a:t>
            </a:r>
          </a:p>
          <a:p>
            <a:r>
              <a:rPr lang="de-DE" b="0"/>
              <a:t>Depending on time, choose a methodology for introduction of participants (e.g. group game, introducing by pairs, individual introducing, etc.).</a:t>
            </a:r>
          </a:p>
          <a:p>
            <a:r>
              <a:rPr lang="de-DE" b="0" err="1"/>
              <a:t>Objective</a:t>
            </a:r>
            <a:r>
              <a:rPr lang="de-DE" b="0"/>
              <a:t> is that everyone knows who else is in the room.</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9</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4378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GB"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GB" sz="1200" b="1">
              <a:latin typeface="Arial"/>
              <a:ea typeface="Arial"/>
              <a:cs typeface="Arial"/>
              <a:sym typeface="Arial"/>
            </a:endParaRPr>
          </a:p>
          <a:p>
            <a:pPr marL="0" lvl="0" indent="0" algn="l" rtl="0">
              <a:lnSpc>
                <a:spcPct val="100000"/>
              </a:lnSpc>
              <a:spcBef>
                <a:spcPts val="0"/>
              </a:spcBef>
              <a:spcAft>
                <a:spcPts val="0"/>
              </a:spcAft>
              <a:buSzPts val="1400"/>
              <a:buNone/>
            </a:pPr>
            <a:r>
              <a:rPr lang="en-GB" sz="1200">
                <a:latin typeface="Arial"/>
                <a:ea typeface="Arial"/>
                <a:cs typeface="Arial"/>
                <a:sym typeface="Arial"/>
              </a:rPr>
              <a:t>Say that, in this module, we will focus on Accountability to Affected Populations, or AAP, and what it means in practice for food security programming. We’ll look at how AAP can be applied in inclusive ways, explore practical approaches for integrating inclusive AAP across food security activities, and work through case studies to see what inclusive AAP looks like in real program contexts.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59355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GB"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GB" sz="1200" b="1">
              <a:latin typeface="Arial"/>
              <a:ea typeface="Arial"/>
              <a:cs typeface="Arial"/>
              <a:sym typeface="Arial"/>
            </a:endParaRPr>
          </a:p>
          <a:p>
            <a:pPr marL="0" lvl="0" indent="0" algn="l" rtl="0">
              <a:lnSpc>
                <a:spcPct val="100000"/>
              </a:lnSpc>
              <a:spcBef>
                <a:spcPts val="0"/>
              </a:spcBef>
              <a:spcAft>
                <a:spcPts val="0"/>
              </a:spcAft>
              <a:buSzPts val="1400"/>
              <a:buNone/>
            </a:pPr>
            <a:r>
              <a:rPr lang="en-GB" sz="1200">
                <a:latin typeface="Arial"/>
                <a:ea typeface="Arial"/>
                <a:cs typeface="Arial"/>
                <a:sym typeface="Arial"/>
              </a:rPr>
              <a:t>Say that, in this module, we will focus on Accountability to Affected Populations, or AAP, and what it means in practice for food security programming. We’ll look at how AAP can be applied in inclusive ways, explore practical approaches for integrating inclusive AAP across food security activities, and work through case studies to see what inclusive AAP looks like in real program contexts.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540210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En blanco" userDrawn="1">
  <p:cSld name="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a:solidFill>
            <a:srgbClr val="0070C0"/>
          </a:solidFill>
        </p:spPr>
        <p:txBody>
          <a:bodyPr anchor="ctr">
            <a:normAutofit/>
          </a:bodyPr>
          <a:lstStyle>
            <a:lvl1pPr algn="ctr">
              <a:defRPr sz="3600">
                <a:solidFill>
                  <a:schemeClr val="bg1"/>
                </a:solidFill>
              </a:defRPr>
            </a:lvl1pPr>
          </a:lstStyle>
          <a:p>
            <a:r>
              <a:rPr lang="en-US"/>
              <a:t>Click to edit Master title style</a:t>
            </a:r>
            <a:endParaRPr lang="de-DE"/>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chor="ctr">
            <a:normAutofit/>
          </a:bodyPr>
          <a:lstStyle>
            <a:lvl1pPr marL="0" indent="0" algn="ctr">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1" name="TextBox 40">
            <a:extLst>
              <a:ext uri="{FF2B5EF4-FFF2-40B4-BE49-F238E27FC236}">
                <a16:creationId xmlns:a16="http://schemas.microsoft.com/office/drawing/2014/main" id="{395F56E3-CAAC-E141-2CFE-03065192F3B5}"/>
              </a:ext>
            </a:extLst>
          </p:cNvPr>
          <p:cNvSpPr txBox="1"/>
          <p:nvPr userDrawn="1"/>
        </p:nvSpPr>
        <p:spPr>
          <a:xfrm>
            <a:off x="190232" y="5306582"/>
            <a:ext cx="409791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b="0" i="0" u="none" strike="noStrike" cap="none">
                <a:solidFill>
                  <a:srgbClr val="000000"/>
                </a:solidFill>
                <a:latin typeface="Arial"/>
                <a:ea typeface="Arial"/>
                <a:cs typeface="Arial"/>
                <a:sym typeface="Arial"/>
              </a:rPr>
              <a:t>Developed through an inter-agency collaboration of: </a:t>
            </a:r>
            <a:endParaRPr lang="en-US" sz="1200" b="0"/>
          </a:p>
        </p:txBody>
      </p:sp>
      <p:pic>
        <p:nvPicPr>
          <p:cNvPr id="63" name="Google Shape;907;g3b89cd4c576_2_135" descr="Action Against Hunger logo">
            <a:extLst>
              <a:ext uri="{FF2B5EF4-FFF2-40B4-BE49-F238E27FC236}">
                <a16:creationId xmlns:a16="http://schemas.microsoft.com/office/drawing/2014/main" id="{F775158D-E566-569E-DC8D-F8AF4941AAA3}"/>
              </a:ext>
            </a:extLst>
          </p:cNvPr>
          <p:cNvPicPr preferRelativeResize="0"/>
          <p:nvPr userDrawn="1"/>
        </p:nvPicPr>
        <p:blipFill rotWithShape="1">
          <a:blip r:embed="rId3">
            <a:alphaModFix/>
          </a:blip>
          <a:srcRect/>
          <a:stretch/>
        </p:blipFill>
        <p:spPr>
          <a:xfrm>
            <a:off x="297459" y="5942243"/>
            <a:ext cx="819740" cy="516778"/>
          </a:xfrm>
          <a:prstGeom prst="rect">
            <a:avLst/>
          </a:prstGeom>
          <a:noFill/>
          <a:ln>
            <a:noFill/>
          </a:ln>
        </p:spPr>
      </p:pic>
      <p:pic>
        <p:nvPicPr>
          <p:cNvPr id="73" name="Picture 72" descr="African Disabiltiy Forum logo.">
            <a:extLst>
              <a:ext uri="{FF2B5EF4-FFF2-40B4-BE49-F238E27FC236}">
                <a16:creationId xmlns:a16="http://schemas.microsoft.com/office/drawing/2014/main" id="{90F37B8E-E397-BDE7-4B43-7EAC73B6A28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64147" y="5954557"/>
            <a:ext cx="999449" cy="516778"/>
          </a:xfrm>
          <a:prstGeom prst="rect">
            <a:avLst/>
          </a:prstGeom>
        </p:spPr>
      </p:pic>
      <p:pic>
        <p:nvPicPr>
          <p:cNvPr id="65" name="Google Shape;908;g3b89cd4c576_2_135" descr="Global Food Security Cluster Logo.">
            <a:extLst>
              <a:ext uri="{FF2B5EF4-FFF2-40B4-BE49-F238E27FC236}">
                <a16:creationId xmlns:a16="http://schemas.microsoft.com/office/drawing/2014/main" id="{14598316-452E-50EE-B9B1-2ED9913EC9F3}"/>
              </a:ext>
            </a:extLst>
          </p:cNvPr>
          <p:cNvPicPr preferRelativeResize="0"/>
          <p:nvPr userDrawn="1"/>
        </p:nvPicPr>
        <p:blipFill rotWithShape="1">
          <a:blip r:embed="rId5">
            <a:alphaModFix/>
          </a:blip>
          <a:srcRect/>
          <a:stretch/>
        </p:blipFill>
        <p:spPr>
          <a:xfrm>
            <a:off x="2447791" y="5862351"/>
            <a:ext cx="1156117" cy="516778"/>
          </a:xfrm>
          <a:prstGeom prst="rect">
            <a:avLst/>
          </a:prstGeom>
          <a:noFill/>
          <a:ln>
            <a:noFill/>
          </a:ln>
        </p:spPr>
      </p:pic>
      <p:pic>
        <p:nvPicPr>
          <p:cNvPr id="71" name="Picture 70" descr="Handicap International / Humanity &amp; Inclusion logo.">
            <a:extLst>
              <a:ext uri="{FF2B5EF4-FFF2-40B4-BE49-F238E27FC236}">
                <a16:creationId xmlns:a16="http://schemas.microsoft.com/office/drawing/2014/main" id="{D455181E-3179-A1F4-0EBC-3077FB71423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710705" y="5887329"/>
            <a:ext cx="1154892" cy="651583"/>
          </a:xfrm>
          <a:prstGeom prst="rect">
            <a:avLst/>
          </a:prstGeom>
        </p:spPr>
      </p:pic>
      <p:pic>
        <p:nvPicPr>
          <p:cNvPr id="75" name="Picture 74" descr="Malteser International logo.">
            <a:extLst>
              <a:ext uri="{FF2B5EF4-FFF2-40B4-BE49-F238E27FC236}">
                <a16:creationId xmlns:a16="http://schemas.microsoft.com/office/drawing/2014/main" id="{D756B282-652A-F587-8B44-C60FDD9F14F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993158" y="5967113"/>
            <a:ext cx="1537213" cy="491908"/>
          </a:xfrm>
          <a:prstGeom prst="rect">
            <a:avLst/>
          </a:prstGeom>
        </p:spPr>
      </p:pic>
      <p:pic>
        <p:nvPicPr>
          <p:cNvPr id="77" name="Google Shape;906;g3b89cd4c576_2_135" descr="Welthungerhilfe Logo">
            <a:extLst>
              <a:ext uri="{FF2B5EF4-FFF2-40B4-BE49-F238E27FC236}">
                <a16:creationId xmlns:a16="http://schemas.microsoft.com/office/drawing/2014/main" id="{9FFC666A-EBBA-8D93-3E59-65DB028F845C}"/>
              </a:ext>
            </a:extLst>
          </p:cNvPr>
          <p:cNvPicPr preferRelativeResize="0"/>
          <p:nvPr userDrawn="1"/>
        </p:nvPicPr>
        <p:blipFill rotWithShape="1">
          <a:blip r:embed="rId8">
            <a:alphaModFix/>
          </a:blip>
          <a:srcRect t="23536" b="24343"/>
          <a:stretch/>
        </p:blipFill>
        <p:spPr>
          <a:xfrm>
            <a:off x="6642568" y="5942243"/>
            <a:ext cx="1014840" cy="586446"/>
          </a:xfrm>
          <a:prstGeom prst="rect">
            <a:avLst/>
          </a:prstGeom>
          <a:noFill/>
          <a:ln>
            <a:noFill/>
          </a:ln>
        </p:spPr>
      </p:pic>
      <p:pic>
        <p:nvPicPr>
          <p:cNvPr id="79" name="Picture 78" descr="World Food Programme logo.">
            <a:extLst>
              <a:ext uri="{FF2B5EF4-FFF2-40B4-BE49-F238E27FC236}">
                <a16:creationId xmlns:a16="http://schemas.microsoft.com/office/drawing/2014/main" id="{F5C6FC5E-8087-D8E4-C0F0-2B73AAFC6438}"/>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7737940" y="5862351"/>
            <a:ext cx="552712" cy="840758"/>
          </a:xfrm>
          <a:prstGeom prst="rect">
            <a:avLst/>
          </a:prstGeom>
        </p:spPr>
      </p:pic>
      <p:sp>
        <p:nvSpPr>
          <p:cNvPr id="42" name="TextBox 41">
            <a:extLst>
              <a:ext uri="{FF2B5EF4-FFF2-40B4-BE49-F238E27FC236}">
                <a16:creationId xmlns:a16="http://schemas.microsoft.com/office/drawing/2014/main" id="{938DEE24-DCC7-20C7-EDA4-639B37424958}"/>
              </a:ext>
            </a:extLst>
          </p:cNvPr>
          <p:cNvSpPr txBox="1"/>
          <p:nvPr userDrawn="1"/>
        </p:nvSpPr>
        <p:spPr>
          <a:xfrm>
            <a:off x="8767839" y="5303938"/>
            <a:ext cx="3175760" cy="499047"/>
          </a:xfrm>
          <a:prstGeom prst="rect">
            <a:avLst/>
          </a:prstGeom>
          <a:noFill/>
        </p:spPr>
        <p:txBody>
          <a:bodyPr wrap="square" rtlCol="0">
            <a:spAutoFit/>
          </a:bodyPr>
          <a:lstStyle/>
          <a:p>
            <a:pPr marL="0" marR="0" lvl="0" indent="0" algn="l" rtl="0">
              <a:lnSpc>
                <a:spcPct val="115000"/>
              </a:lnSpc>
              <a:spcBef>
                <a:spcPts val="0"/>
              </a:spcBef>
              <a:spcAft>
                <a:spcPts val="0"/>
              </a:spcAft>
              <a:buClr>
                <a:srgbClr val="000000"/>
              </a:buClr>
              <a:buSzPts val="1400"/>
              <a:buFont typeface="Arial"/>
              <a:buNone/>
            </a:pPr>
            <a:r>
              <a:rPr lang="en-US" sz="1200" b="0" i="0" u="none" strike="noStrike" cap="none">
                <a:solidFill>
                  <a:srgbClr val="212121"/>
                </a:solidFill>
                <a:latin typeface="Arial"/>
                <a:ea typeface="Arial"/>
                <a:cs typeface="Arial"/>
                <a:sym typeface="Arial"/>
              </a:rPr>
              <a:t>The training package was financed by the German Federal Foreign Office.</a:t>
            </a:r>
          </a:p>
        </p:txBody>
      </p:sp>
      <p:pic>
        <p:nvPicPr>
          <p:cNvPr id="67" name="Picture 66" descr="Logo of German Humanitarian Assistance.">
            <a:extLst>
              <a:ext uri="{FF2B5EF4-FFF2-40B4-BE49-F238E27FC236}">
                <a16:creationId xmlns:a16="http://schemas.microsoft.com/office/drawing/2014/main" id="{F2A6A4D9-D9CD-5E2E-BEC7-9B17A29EBFDD}"/>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0528120" y="5720891"/>
            <a:ext cx="1415479" cy="1030940"/>
          </a:xfrm>
          <a:prstGeom prst="rect">
            <a:avLst/>
          </a:prstGeom>
        </p:spPr>
      </p:pic>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bg1"/>
                </a:solidFill>
              </a:defRPr>
            </a:lvl1pPr>
          </a:lstStyle>
          <a:p>
            <a:fld id="{FBC7A862-7147-4493-B488-4E46DC49905D}" type="slidenum">
              <a:rPr lang="de-DE" smtClean="0"/>
              <a:pPr/>
              <a:t>‹#›</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A025C-03D0-1377-3E1E-D8661C48FB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129F46E5-50A8-5083-14BA-B8F61CBCE8C4}"/>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1B54D3A1-635A-96A1-F7AD-42D5005A64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7" name="Slide Number Placeholder 6">
            <a:extLst>
              <a:ext uri="{FF2B5EF4-FFF2-40B4-BE49-F238E27FC236}">
                <a16:creationId xmlns:a16="http://schemas.microsoft.com/office/drawing/2014/main" id="{CD3C4F51-2D86-C852-E79D-EFE12E34DF8B}"/>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44935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En blanco" preserve="1" userDrawn="1">
  <p:cSld name="1_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p:spPr>
        <p:txBody>
          <a:bodyPr anchor="b">
            <a:normAutofit/>
          </a:bodyPr>
          <a:lstStyle>
            <a:lvl1pPr algn="ctr">
              <a:defRPr sz="4800"/>
            </a:lvl1pPr>
          </a:lstStyle>
          <a:p>
            <a:r>
              <a:rPr lang="en-US"/>
              <a:t>Click to edit Master title style</a:t>
            </a:r>
            <a:endParaRPr lang="de-DE"/>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tx1"/>
                </a:solidFill>
              </a:defRPr>
            </a:lvl1pPr>
          </a:lstStyle>
          <a:p>
            <a:fld id="{FBC7A862-7147-4493-B488-4E46DC49905D}" type="slidenum">
              <a:rPr lang="de-DE" smtClean="0"/>
              <a:pPr/>
              <a:t>‹#›</a:t>
            </a:fld>
            <a:endParaRPr lang="de-DE"/>
          </a:p>
        </p:txBody>
      </p:sp>
    </p:spTree>
    <p:extLst>
      <p:ext uri="{BB962C8B-B14F-4D97-AF65-F5344CB8AC3E}">
        <p14:creationId xmlns:p14="http://schemas.microsoft.com/office/powerpoint/2010/main" val="301709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8393A-B9C8-6663-D18A-91A03D5546B9}"/>
              </a:ext>
            </a:extLst>
          </p:cNvPr>
          <p:cNvSpPr>
            <a:spLocks noGrp="1"/>
          </p:cNvSpPr>
          <p:nvPr>
            <p:ph type="ctrTitle"/>
          </p:nvPr>
        </p:nvSpPr>
        <p:spPr>
          <a:xfrm>
            <a:off x="1524000" y="1122363"/>
            <a:ext cx="9144000" cy="2387600"/>
          </a:xfrm>
        </p:spPr>
        <p:txBody>
          <a:bodyPr anchor="b"/>
          <a:lstStyle>
            <a:lvl1pPr algn="ctr">
              <a:defRPr sz="4800"/>
            </a:lvl1pPr>
          </a:lstStyle>
          <a:p>
            <a:r>
              <a:rPr lang="en-US"/>
              <a:t>Click to edit Master title style</a:t>
            </a:r>
            <a:endParaRPr lang="de-DE"/>
          </a:p>
        </p:txBody>
      </p:sp>
      <p:sp>
        <p:nvSpPr>
          <p:cNvPr id="3" name="Subtitle 2">
            <a:extLst>
              <a:ext uri="{FF2B5EF4-FFF2-40B4-BE49-F238E27FC236}">
                <a16:creationId xmlns:a16="http://schemas.microsoft.com/office/drawing/2014/main" id="{686B29E1-C7B7-CDC9-6E03-E391CAC9957C}"/>
              </a:ext>
            </a:extLst>
          </p:cNvPr>
          <p:cNvSpPr>
            <a:spLocks noGrp="1"/>
          </p:cNvSpPr>
          <p:nvPr>
            <p:ph type="subTitle" idx="1"/>
          </p:nvPr>
        </p:nvSpPr>
        <p:spPr>
          <a:xfrm>
            <a:off x="1524000" y="3602038"/>
            <a:ext cx="9144000" cy="1655762"/>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6" name="Slide Number Placeholder 5">
            <a:extLst>
              <a:ext uri="{FF2B5EF4-FFF2-40B4-BE49-F238E27FC236}">
                <a16:creationId xmlns:a16="http://schemas.microsoft.com/office/drawing/2014/main" id="{BC8054E8-0668-8AF5-3D8C-7A93E3F848B0}"/>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91998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3F76A-F06E-D03B-1A28-DF1B201C1163}"/>
              </a:ext>
            </a:extLst>
          </p:cNvPr>
          <p:cNvSpPr>
            <a:spLocks noGrp="1"/>
          </p:cNvSpPr>
          <p:nvPr>
            <p:ph type="title"/>
          </p:nvPr>
        </p:nvSpPr>
        <p:spPr>
          <a:xfrm>
            <a:off x="831850" y="1709738"/>
            <a:ext cx="10515600" cy="2852737"/>
          </a:xfrm>
        </p:spPr>
        <p:txBody>
          <a:bodyPr anchor="b">
            <a:normAutofit/>
          </a:bodyPr>
          <a:lstStyle>
            <a:lvl1pPr>
              <a:defRPr sz="4800"/>
            </a:lvl1pPr>
          </a:lstStyle>
          <a:p>
            <a:r>
              <a:rPr lang="en-US"/>
              <a:t>Click to edit Master title style</a:t>
            </a:r>
            <a:endParaRPr lang="de-DE"/>
          </a:p>
        </p:txBody>
      </p:sp>
      <p:sp>
        <p:nvSpPr>
          <p:cNvPr id="7" name="Subtitle 2">
            <a:extLst>
              <a:ext uri="{FF2B5EF4-FFF2-40B4-BE49-F238E27FC236}">
                <a16:creationId xmlns:a16="http://schemas.microsoft.com/office/drawing/2014/main" id="{C6263BA7-D5DA-7926-A864-69BB42EE97FF}"/>
              </a:ext>
            </a:extLst>
          </p:cNvPr>
          <p:cNvSpPr>
            <a:spLocks noGrp="1"/>
          </p:cNvSpPr>
          <p:nvPr>
            <p:ph type="subTitle" idx="1"/>
          </p:nvPr>
        </p:nvSpPr>
        <p:spPr>
          <a:xfrm>
            <a:off x="831850" y="4562474"/>
            <a:ext cx="10515600" cy="1306697"/>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6" name="Slide Number Placeholder 5">
            <a:extLst>
              <a:ext uri="{FF2B5EF4-FFF2-40B4-BE49-F238E27FC236}">
                <a16:creationId xmlns:a16="http://schemas.microsoft.com/office/drawing/2014/main" id="{7A896EDE-0919-10D7-B14B-8E6C1542E74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38465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352B5-E158-913B-433A-0CCCDEA82B5D}"/>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35FD774A-D378-8153-49A9-AE006164F2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Slide Number Placeholder 5">
            <a:extLst>
              <a:ext uri="{FF2B5EF4-FFF2-40B4-BE49-F238E27FC236}">
                <a16:creationId xmlns:a16="http://schemas.microsoft.com/office/drawing/2014/main" id="{9178D21D-79AB-2FF2-DA26-81A783B59355}"/>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333109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F3E56-8C1A-CD59-6F53-49C46713D4F2}"/>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593AEB5-1243-F3CE-3A6F-80B25C1A458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70E25AD-D8C4-006C-B886-2E4E6B680C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671FBF5-DD81-89CD-1A23-07E876814529}"/>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3731708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7FD57-BF80-3A64-5EDB-79C6DFE1B6CC}"/>
              </a:ext>
            </a:extLst>
          </p:cNvPr>
          <p:cNvSpPr>
            <a:spLocks noGrp="1"/>
          </p:cNvSpPr>
          <p:nvPr>
            <p:ph type="title"/>
          </p:nvPr>
        </p:nvSpPr>
        <p:spPr/>
        <p:txBody>
          <a:bodyPr/>
          <a:lstStyle/>
          <a:p>
            <a:r>
              <a:rPr lang="en-US"/>
              <a:t>Click to edit Master title style</a:t>
            </a:r>
            <a:endParaRPr lang="de-DE"/>
          </a:p>
        </p:txBody>
      </p:sp>
      <p:sp>
        <p:nvSpPr>
          <p:cNvPr id="5" name="Slide Number Placeholder 4">
            <a:extLst>
              <a:ext uri="{FF2B5EF4-FFF2-40B4-BE49-F238E27FC236}">
                <a16:creationId xmlns:a16="http://schemas.microsoft.com/office/drawing/2014/main" id="{61392DD9-A585-73A0-3F1D-7DC995FFA716}"/>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483036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68C730C-7B88-5A9A-C7F8-EB8FC767C38E}"/>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81864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7CB35-5426-4FCE-9B30-7856DF8DD3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EC758E6B-988E-C359-8B76-8C4E8BF3D54D}"/>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4EDCF4D0-6623-AA3B-BB22-255D5E5FB864}"/>
              </a:ext>
            </a:extLst>
          </p:cNvPr>
          <p:cNvSpPr>
            <a:spLocks noGrp="1"/>
          </p:cNvSpPr>
          <p:nvPr>
            <p:ph idx="1"/>
          </p:nvPr>
        </p:nvSpPr>
        <p:spPr>
          <a:xfrm>
            <a:off x="5183188" y="987425"/>
            <a:ext cx="6172200" cy="4873625"/>
          </a:xfrm>
        </p:spPr>
        <p:txBody>
          <a:bodyPr/>
          <a:lstStyle>
            <a:lvl1pPr>
              <a:defRPr sz="2800"/>
            </a:lvl1pPr>
            <a:lvl2pPr>
              <a:defRPr sz="2400"/>
            </a:lvl2pPr>
            <a:lvl3pPr>
              <a:defRPr sz="22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A88BA3B-7F83-C239-DAB2-D812785B830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783905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D3C8A7-B5FB-CF6E-1B6A-6CCDFBBA5755}"/>
              </a:ext>
            </a:extLst>
          </p:cNvPr>
          <p:cNvSpPr>
            <a:spLocks noGrp="1"/>
          </p:cNvSpPr>
          <p:nvPr>
            <p:ph type="title"/>
          </p:nvPr>
        </p:nvSpPr>
        <p:spPr>
          <a:xfrm>
            <a:off x="838200" y="365125"/>
            <a:ext cx="10515600" cy="105823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416CCC28-28DC-84EE-E2F4-71388F681A90}"/>
              </a:ext>
            </a:extLst>
          </p:cNvPr>
          <p:cNvSpPr>
            <a:spLocks noGrp="1"/>
          </p:cNvSpPr>
          <p:nvPr>
            <p:ph type="body" idx="1"/>
          </p:nvPr>
        </p:nvSpPr>
        <p:spPr>
          <a:xfrm>
            <a:off x="838200" y="1578634"/>
            <a:ext cx="10515600" cy="459832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Slide Number Placeholder 5">
            <a:extLst>
              <a:ext uri="{FF2B5EF4-FFF2-40B4-BE49-F238E27FC236}">
                <a16:creationId xmlns:a16="http://schemas.microsoft.com/office/drawing/2014/main" id="{35718F60-8FF7-AC67-B0E4-5C112074DE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100">
                <a:solidFill>
                  <a:schemeClr val="tx1">
                    <a:tint val="82000"/>
                  </a:schemeClr>
                </a:solidFill>
              </a:defRPr>
            </a:lvl1pPr>
          </a:lstStyle>
          <a:p>
            <a:fld id="{FBC7A862-7147-4493-B488-4E46DC49905D}" type="slidenum">
              <a:rPr lang="de-DE" smtClean="0"/>
              <a:pPr/>
              <a:t>‹#›</a:t>
            </a:fld>
            <a:endParaRPr lang="de-DE"/>
          </a:p>
        </p:txBody>
      </p:sp>
      <p:pic>
        <p:nvPicPr>
          <p:cNvPr id="8" name="Google Shape;10;p1">
            <a:extLst>
              <a:ext uri="{FF2B5EF4-FFF2-40B4-BE49-F238E27FC236}">
                <a16:creationId xmlns:a16="http://schemas.microsoft.com/office/drawing/2014/main" id="{B0A330B7-F4CF-BC96-3D7C-17B785C7001C}"/>
              </a:ext>
              <a:ext uri="{C183D7F6-B498-43B3-948B-1728B52AA6E4}">
                <adec:decorative xmlns:adec="http://schemas.microsoft.com/office/drawing/2017/decorative" val="1"/>
              </a:ext>
            </a:extLst>
          </p:cNvPr>
          <p:cNvPicPr preferRelativeResize="0"/>
          <p:nvPr userDrawn="1"/>
        </p:nvPicPr>
        <p:blipFill rotWithShape="1">
          <a:blip r:embed="rId12" cstate="screen">
            <a:alphaModFix/>
            <a:extLst>
              <a:ext uri="{28A0092B-C50C-407E-A947-70E740481C1C}">
                <a14:useLocalDpi xmlns:a14="http://schemas.microsoft.com/office/drawing/2010/main" val="0"/>
              </a:ext>
            </a:extLst>
          </a:blip>
          <a:srcRect l="-4"/>
          <a:stretch>
            <a:fillRect/>
          </a:stretch>
        </p:blipFill>
        <p:spPr>
          <a:xfrm rot="16200000">
            <a:off x="-3048001" y="3213101"/>
            <a:ext cx="6858002" cy="431800"/>
          </a:xfrm>
          <a:prstGeom prst="rect">
            <a:avLst/>
          </a:prstGeom>
          <a:noFill/>
          <a:ln>
            <a:noFill/>
          </a:ln>
        </p:spPr>
      </p:pic>
    </p:spTree>
    <p:extLst>
      <p:ext uri="{BB962C8B-B14F-4D97-AF65-F5344CB8AC3E}">
        <p14:creationId xmlns:p14="http://schemas.microsoft.com/office/powerpoint/2010/main" val="71527507"/>
      </p:ext>
    </p:extLst>
  </p:cSld>
  <p:clrMap bg1="lt1" tx1="dk1" bg2="lt2" tx2="dk2" accent1="accent1" accent2="accent2" accent3="accent3" accent4="accent4" accent5="accent5" accent6="accent6" hlink="hlink" folHlink="folHlink"/>
  <p:sldLayoutIdLst>
    <p:sldLayoutId id="2147483648" r:id="rId1"/>
    <p:sldLayoutId id="2147483705" r:id="rId2"/>
    <p:sldLayoutId id="2147483695" r:id="rId3"/>
    <p:sldLayoutId id="2147483697" r:id="rId4"/>
    <p:sldLayoutId id="2147483696" r:id="rId5"/>
    <p:sldLayoutId id="2147483698" r:id="rId6"/>
    <p:sldLayoutId id="2147483700" r:id="rId7"/>
    <p:sldLayoutId id="2147483701" r:id="rId8"/>
    <p:sldLayoutId id="2147483702" r:id="rId9"/>
    <p:sldLayoutId id="2147483703" r:id="rId10"/>
  </p:sldLayoutIdLst>
  <p:hf hdr="0" ftr="0" dt="0"/>
  <p:txStyles>
    <p:titleStyle>
      <a:lvl1pPr algn="l" defTabSz="914400" rtl="0" eaLnBrk="1" latinLnBrk="0" hangingPunct="1">
        <a:lnSpc>
          <a:spcPct val="90000"/>
        </a:lnSpc>
        <a:spcBef>
          <a:spcPct val="0"/>
        </a:spcBef>
        <a:buNone/>
        <a:defRPr sz="3600" b="1" kern="1200">
          <a:solidFill>
            <a:srgbClr val="002C4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hyperlink" Target="https://psea.interagencystandingcommittee.org/resources/reach-iasc-aap-psea-task-team-menu-aap-questions-needs-assessments" TargetMode="External"/><Relationship Id="rId3" Type="http://schemas.openxmlformats.org/officeDocument/2006/relationships/hyperlink" Target="https://interagencystandingcommittee.org/iasc-revised-aap-commitments-2017-including-guidance-note-and-resource-list" TargetMode="External"/><Relationship Id="rId7" Type="http://schemas.openxmlformats.org/officeDocument/2006/relationships/hyperlink" Target="https://ablechildafrica.org/news/6759/" TargetMode="External"/><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hyperlink" Target="https://docs.wfp.org/api/documents/WFP-0000130609/download/" TargetMode="External"/><Relationship Id="rId5" Type="http://schemas.openxmlformats.org/officeDocument/2006/relationships/hyperlink" Target="https://www.nutritioncluster.net/sites/nutritioncluster.com/files/2020-04/15153_v04_NutritionFramework_AAP_PRINT.pdf" TargetMode="External"/><Relationship Id="rId4" Type="http://schemas.openxmlformats.org/officeDocument/2006/relationships/hyperlink" Target="https://www.rescue.org/sites/default/files/document/6040/irccrguidance-screen.pdf"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hi-deutschland-projekte.de/lnob/training-package-for-inclusive-food-security/"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6.jpeg"/><Relationship Id="rId5" Type="http://schemas.openxmlformats.org/officeDocument/2006/relationships/image" Target="../media/image12.png"/><Relationship Id="rId10" Type="http://schemas.openxmlformats.org/officeDocument/2006/relationships/hyperlink" Target="https://disabilityreferencegroup.org/portfolio-items/introduction-to-disability-inclusive-humanitarian-action/" TargetMode="External"/><Relationship Id="rId4" Type="http://schemas.openxmlformats.org/officeDocument/2006/relationships/image" Target="../media/image4.jpe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14.jpeg"/><Relationship Id="rId7"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D5EFE5-83E6-C50B-ADB1-F73871B0A166}"/>
              </a:ext>
            </a:extLst>
          </p:cNvPr>
          <p:cNvSpPr>
            <a:spLocks noGrp="1"/>
          </p:cNvSpPr>
          <p:nvPr>
            <p:ph type="ctrTitle"/>
          </p:nvPr>
        </p:nvSpPr>
        <p:spPr>
          <a:solidFill>
            <a:srgbClr val="0070C0"/>
          </a:solidFill>
        </p:spPr>
        <p:txBody>
          <a:bodyPr anchor="ctr" anchorCtr="0">
            <a:normAutofit/>
          </a:bodyPr>
          <a:lstStyle/>
          <a:p>
            <a:pPr lvl="0">
              <a:spcBef>
                <a:spcPts val="0"/>
              </a:spcBef>
              <a:buClr>
                <a:srgbClr val="FFFFFF"/>
              </a:buClr>
              <a:buSzPts val="3600"/>
            </a:pPr>
            <a:r>
              <a:rPr lang="en-US">
                <a:solidFill>
                  <a:srgbClr val="FFFFFF"/>
                </a:solidFill>
                <a:latin typeface="Arial"/>
                <a:ea typeface="Arial"/>
                <a:cs typeface="Arial"/>
                <a:sym typeface="Arial"/>
              </a:rPr>
              <a:t>Introduction to Disability-Inclusive Food Security in Humanitarian Action</a:t>
            </a:r>
            <a:endParaRPr lang="en-US" b="0">
              <a:solidFill>
                <a:srgbClr val="FFFFFF"/>
              </a:solidFill>
              <a:latin typeface="Arial"/>
              <a:ea typeface="Arial"/>
              <a:cs typeface="Arial"/>
              <a:sym typeface="Arial"/>
            </a:endParaRPr>
          </a:p>
        </p:txBody>
      </p:sp>
      <p:sp>
        <p:nvSpPr>
          <p:cNvPr id="6" name="Subtitle 5">
            <a:extLst>
              <a:ext uri="{FF2B5EF4-FFF2-40B4-BE49-F238E27FC236}">
                <a16:creationId xmlns:a16="http://schemas.microsoft.com/office/drawing/2014/main" id="{28E60DF1-6A26-22A8-54CF-3F002DDAF635}"/>
              </a:ext>
            </a:extLst>
          </p:cNvPr>
          <p:cNvSpPr>
            <a:spLocks noGrp="1"/>
          </p:cNvSpPr>
          <p:nvPr>
            <p:ph type="subTitle" idx="1"/>
          </p:nvPr>
        </p:nvSpPr>
        <p:spPr/>
        <p:txBody>
          <a:bodyPr anchor="ctr"/>
          <a:lstStyle/>
          <a:p>
            <a:pPr lvl="0">
              <a:lnSpc>
                <a:spcPct val="100000"/>
              </a:lnSpc>
              <a:spcBef>
                <a:spcPts val="0"/>
              </a:spcBef>
              <a:buClr>
                <a:srgbClr val="000000"/>
              </a:buClr>
              <a:buSzPts val="2800"/>
            </a:pPr>
            <a:r>
              <a:rPr lang="en-US">
                <a:solidFill>
                  <a:srgbClr val="000000"/>
                </a:solidFill>
                <a:latin typeface="Arial"/>
                <a:ea typeface="Arial"/>
                <a:cs typeface="Arial"/>
                <a:sym typeface="Arial"/>
              </a:rPr>
              <a:t>Module 7: Disability-</a:t>
            </a:r>
            <a:r>
              <a:rPr lang="en-US">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0"/>
                  </a:ext>
                </a:extLst>
              </a:rPr>
              <a:t>Inclusive Accountability</a:t>
            </a:r>
            <a:r>
              <a:rPr lang="en-US">
                <a:solidFill>
                  <a:srgbClr val="000000"/>
                </a:solidFill>
                <a:latin typeface="Arial"/>
                <a:ea typeface="Arial"/>
                <a:cs typeface="Arial"/>
                <a:sym typeface="Arial"/>
              </a:rPr>
              <a:t> to </a:t>
            </a:r>
          </a:p>
          <a:p>
            <a:pPr lvl="0">
              <a:lnSpc>
                <a:spcPct val="100000"/>
              </a:lnSpc>
              <a:spcBef>
                <a:spcPts val="0"/>
              </a:spcBef>
              <a:buClr>
                <a:srgbClr val="000000"/>
              </a:buClr>
              <a:buSzPts val="2800"/>
            </a:pPr>
            <a:r>
              <a:rPr lang="en-US">
                <a:solidFill>
                  <a:srgbClr val="000000"/>
                </a:solidFill>
                <a:latin typeface="Arial"/>
                <a:ea typeface="Arial"/>
                <a:cs typeface="Arial"/>
                <a:sym typeface="Arial"/>
              </a:rPr>
              <a:t>Affected </a:t>
            </a:r>
            <a:r>
              <a:rPr lang="en-US">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1"/>
                  </a:ext>
                </a:extLst>
              </a:rPr>
              <a:t>P</a:t>
            </a:r>
            <a:r>
              <a:rPr lang="en-US">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2"/>
                  </a:ext>
                </a:extLst>
              </a:rPr>
              <a:t>eople</a:t>
            </a:r>
            <a:r>
              <a:rPr lang="en-US">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3"/>
                  </a:ext>
                </a:extLst>
              </a:rPr>
              <a:t> </a:t>
            </a:r>
            <a:r>
              <a:rPr lang="en-US">
                <a:solidFill>
                  <a:srgbClr val="000000"/>
                </a:solidFill>
                <a:latin typeface="Arial"/>
                <a:ea typeface="Arial"/>
                <a:cs typeface="Arial"/>
                <a:sym typeface="Arial"/>
              </a:rPr>
              <a:t>(AAP)</a:t>
            </a:r>
          </a:p>
        </p:txBody>
      </p:sp>
      <p:sp>
        <p:nvSpPr>
          <p:cNvPr id="2" name="Slide Number Placeholder 1">
            <a:extLst>
              <a:ext uri="{FF2B5EF4-FFF2-40B4-BE49-F238E27FC236}">
                <a16:creationId xmlns:a16="http://schemas.microsoft.com/office/drawing/2014/main" id="{37EDE001-ED65-F967-34B3-C7A8C6398907}"/>
              </a:ext>
            </a:extLst>
          </p:cNvPr>
          <p:cNvSpPr>
            <a:spLocks noGrp="1"/>
          </p:cNvSpPr>
          <p:nvPr>
            <p:ph type="sldNum" sz="quarter" idx="12"/>
          </p:nvPr>
        </p:nvSpPr>
        <p:spPr>
          <a:prstGeom prst="rect">
            <a:avLst/>
          </a:prstGeom>
        </p:spPr>
        <p:txBody>
          <a:bodyPr/>
          <a:lstStyle/>
          <a:p>
            <a:pPr marL="0" lvl="0" indent="0" algn="r" rtl="0">
              <a:spcBef>
                <a:spcPts val="0"/>
              </a:spcBef>
              <a:spcAft>
                <a:spcPts val="0"/>
              </a:spcAft>
              <a:buNone/>
            </a:pPr>
            <a:fld id="{00000000-1234-1234-1234-123412341234}" type="slidenum">
              <a:rPr lang="es-CO" smtClean="0"/>
              <a:t>1</a:t>
            </a:fld>
            <a:endParaRPr lang="es-CO"/>
          </a:p>
        </p:txBody>
      </p:sp>
    </p:spTree>
    <p:extLst>
      <p:ext uri="{BB962C8B-B14F-4D97-AF65-F5344CB8AC3E}">
        <p14:creationId xmlns:p14="http://schemas.microsoft.com/office/powerpoint/2010/main" val="11857260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4A8941-2118-97A3-5AB6-2F96B99E4E22}"/>
              </a:ext>
            </a:extLst>
          </p:cNvPr>
          <p:cNvSpPr>
            <a:spLocks noGrp="1"/>
          </p:cNvSpPr>
          <p:nvPr>
            <p:ph type="title"/>
          </p:nvPr>
        </p:nvSpPr>
        <p:spPr>
          <a:xfrm>
            <a:off x="838200" y="365125"/>
            <a:ext cx="10515600" cy="1688264"/>
          </a:xfrm>
          <a:solidFill>
            <a:srgbClr val="1C77C8"/>
          </a:solidFill>
        </p:spPr>
        <p:txBody>
          <a:bodyPr>
            <a:normAutofit fontScale="90000"/>
          </a:bodyPr>
          <a:lstStyle/>
          <a:p>
            <a:pPr marL="0" marR="0" lvl="0" indent="0" algn="ctr" defTabSz="914400" rtl="0" eaLnBrk="1" fontAlgn="auto" latinLnBrk="0" hangingPunct="1">
              <a:lnSpc>
                <a:spcPct val="100000"/>
              </a:lnSpc>
              <a:spcBef>
                <a:spcPts val="0"/>
              </a:spcBef>
              <a:spcAft>
                <a:spcPts val="0"/>
              </a:spcAft>
              <a:buClr>
                <a:srgbClr val="000000"/>
              </a:buClr>
              <a:buSzPts val="3600"/>
              <a:buFont typeface="Arial"/>
              <a:buNone/>
              <a:tabLst/>
              <a:defRPr/>
            </a:pPr>
            <a:r>
              <a:rPr lang="en-IN">
                <a:solidFill>
                  <a:schemeClr val="bg1"/>
                </a:solidFill>
              </a:rPr>
              <a:t>Module 7: </a:t>
            </a:r>
            <a:br>
              <a:rPr lang="en-IN">
                <a:solidFill>
                  <a:schemeClr val="bg1"/>
                </a:solidFill>
              </a:rPr>
            </a:br>
            <a:r>
              <a:rPr kumimoji="0" lang="en-GB" sz="3600" b="1" i="0" u="none" strike="noStrike" kern="0" cap="none" spc="0" normalizeH="0" baseline="0" noProof="0">
                <a:ln>
                  <a:noFill/>
                </a:ln>
                <a:solidFill>
                  <a:srgbClr val="FFFFFF"/>
                </a:solidFill>
                <a:effectLst/>
                <a:uLnTx/>
                <a:uFillTx/>
                <a:latin typeface="Arial"/>
                <a:cs typeface="Arial"/>
                <a:sym typeface="Arial"/>
              </a:rPr>
              <a:t>Disability-Inclusive Accountability to Affected People</a:t>
            </a:r>
            <a:endParaRPr lang="en-IN">
              <a:solidFill>
                <a:schemeClr val="bg1"/>
              </a:solidFill>
            </a:endParaRPr>
          </a:p>
        </p:txBody>
      </p:sp>
      <p:sp>
        <p:nvSpPr>
          <p:cNvPr id="3" name="Foliennummernplatzhalter 2">
            <a:extLst>
              <a:ext uri="{FF2B5EF4-FFF2-40B4-BE49-F238E27FC236}">
                <a16:creationId xmlns:a16="http://schemas.microsoft.com/office/drawing/2014/main" id="{07E0C58E-2D73-E371-46C2-77FA9A874ECE}"/>
              </a:ext>
            </a:extLst>
          </p:cNvPr>
          <p:cNvSpPr>
            <a:spLocks noGrp="1"/>
          </p:cNvSpPr>
          <p:nvPr>
            <p:ph type="sldNum" sz="quarter" idx="12"/>
          </p:nvPr>
        </p:nvSpPr>
        <p:spPr/>
        <p:txBody>
          <a:bodyPr/>
          <a:lstStyle/>
          <a:p>
            <a:fld id="{FBC7A862-7147-4493-B488-4E46DC49905D}" type="slidenum">
              <a:rPr lang="de-DE" smtClean="0"/>
              <a:t>10</a:t>
            </a:fld>
            <a:endParaRPr lang="de-DE"/>
          </a:p>
        </p:txBody>
      </p:sp>
      <p:sp>
        <p:nvSpPr>
          <p:cNvPr id="5" name="Textfeld 4">
            <a:extLst>
              <a:ext uri="{FF2B5EF4-FFF2-40B4-BE49-F238E27FC236}">
                <a16:creationId xmlns:a16="http://schemas.microsoft.com/office/drawing/2014/main" id="{C6EFD611-78CD-B1A5-6C1D-E896B5656E8B}"/>
              </a:ext>
            </a:extLst>
          </p:cNvPr>
          <p:cNvSpPr txBox="1"/>
          <p:nvPr/>
        </p:nvSpPr>
        <p:spPr>
          <a:xfrm>
            <a:off x="838200" y="2714768"/>
            <a:ext cx="9817768" cy="2754728"/>
          </a:xfrm>
          <a:prstGeom prst="rect">
            <a:avLst/>
          </a:prstGeom>
          <a:noFill/>
        </p:spPr>
        <p:txBody>
          <a:bodyPr wrap="square">
            <a:spAutoFit/>
          </a:bodyPr>
          <a:lstStyle/>
          <a:p>
            <a:pPr lvl="0" algn="ctr">
              <a:lnSpc>
                <a:spcPct val="114000"/>
              </a:lnSpc>
              <a:spcAft>
                <a:spcPts val="1200"/>
              </a:spcAft>
              <a:buClr>
                <a:schemeClr val="dk1"/>
              </a:buClr>
              <a:buSzPts val="2400"/>
            </a:pPr>
            <a:r>
              <a:rPr kumimoji="0" lang="en-US" sz="2400" b="0" i="0" u="none" strike="noStrike" kern="0" cap="none" spc="0" normalizeH="0" baseline="0" noProof="0">
                <a:ln>
                  <a:noFill/>
                </a:ln>
                <a:solidFill>
                  <a:srgbClr val="000000"/>
                </a:solidFill>
                <a:effectLst/>
                <a:uLnTx/>
                <a:uFillTx/>
                <a:latin typeface="Arial"/>
                <a:ea typeface="Arial"/>
                <a:cs typeface="Arial"/>
                <a:sym typeface="Arial"/>
              </a:rPr>
              <a:t>In this module we’ll talk about:</a:t>
            </a:r>
            <a:endParaRPr kumimoji="0" lang="en-GB" sz="2400" b="0" i="0" u="none" strike="noStrike" kern="0" cap="none" spc="0" normalizeH="0" baseline="0" noProof="0">
              <a:ln>
                <a:noFill/>
              </a:ln>
              <a:solidFill>
                <a:srgbClr val="000000"/>
              </a:solidFill>
              <a:effectLst/>
              <a:uLnTx/>
              <a:uFillTx/>
              <a:latin typeface="Arial"/>
              <a:cs typeface="Arial"/>
              <a:sym typeface="Arial"/>
            </a:endParaRPr>
          </a:p>
          <a:p>
            <a:pPr marL="457200" lvl="0" indent="-381000">
              <a:lnSpc>
                <a:spcPct val="115000"/>
              </a:lnSpc>
              <a:buSzPts val="2400"/>
              <a:buFont typeface="Arial"/>
              <a:buChar char="●"/>
              <a:defRPr/>
            </a:pPr>
            <a:r>
              <a:rPr lang="en-US" sz="2400">
                <a:solidFill>
                  <a:schemeClr val="dk1"/>
                </a:solidFill>
              </a:rPr>
              <a:t>What is Accountability to Affected Populations (AAP)?</a:t>
            </a:r>
            <a:endParaRPr kumimoji="0" lang="en-GB" sz="2400" b="0" i="0" u="none" strike="noStrike" kern="0" cap="none" spc="0" normalizeH="0" baseline="0" noProof="0">
              <a:ln>
                <a:noFill/>
              </a:ln>
              <a:solidFill>
                <a:srgbClr val="000000"/>
              </a:solidFill>
              <a:effectLst/>
              <a:uLnTx/>
              <a:uFillTx/>
              <a:latin typeface="Arial"/>
              <a:ea typeface="Arial"/>
              <a:cs typeface="Arial"/>
              <a:sym typeface="Arial"/>
            </a:endParaRPr>
          </a:p>
          <a:p>
            <a:pPr marL="457200" marR="0" lvl="0" indent="-381000" algn="l" defTabSz="914400" rtl="0" eaLnBrk="1" fontAlgn="auto" latinLnBrk="0" hangingPunct="1">
              <a:lnSpc>
                <a:spcPct val="115000"/>
              </a:lnSpc>
              <a:spcBef>
                <a:spcPts val="0"/>
              </a:spcBef>
              <a:spcAft>
                <a:spcPts val="0"/>
              </a:spcAft>
              <a:buClr>
                <a:srgbClr val="000000"/>
              </a:buClr>
              <a:buSzPts val="2400"/>
              <a:buFont typeface="Arial"/>
              <a:buChar char="●"/>
              <a:tabLst/>
              <a:defRPr/>
            </a:pPr>
            <a:r>
              <a:rPr kumimoji="0" lang="en-GB" sz="2400" b="0" i="0" u="none" strike="noStrike" kern="0" cap="none" spc="0" normalizeH="0" baseline="0" noProof="0">
                <a:ln>
                  <a:noFill/>
                </a:ln>
                <a:solidFill>
                  <a:srgbClr val="000000"/>
                </a:solidFill>
                <a:effectLst/>
                <a:uLnTx/>
                <a:uFillTx/>
                <a:latin typeface="Arial"/>
                <a:ea typeface="Arial"/>
                <a:cs typeface="Arial"/>
                <a:sym typeface="Arial"/>
              </a:rPr>
              <a:t>What is inclusive AAP a</a:t>
            </a:r>
            <a:r>
              <a:rPr kumimoji="0" lang="en-GB" sz="2400" b="0" i="0" u="none" strike="noStrike" kern="0" cap="none" spc="0" normalizeH="0" baseline="0" noProof="0">
                <a:ln>
                  <a:noFill/>
                </a:ln>
                <a:solidFill>
                  <a:srgbClr val="000000"/>
                </a:solidFill>
                <a:effectLst/>
                <a:uLnTx/>
                <a:uFillTx/>
                <a:latin typeface="Arial"/>
                <a:cs typeface="Arial"/>
                <a:sym typeface="Arial"/>
              </a:rPr>
              <a:t>nd why it’s important? </a:t>
            </a:r>
          </a:p>
          <a:p>
            <a:pPr marL="457200" marR="0" lvl="0" indent="-381000" algn="l" defTabSz="914400" rtl="0" eaLnBrk="1" fontAlgn="auto" latinLnBrk="0" hangingPunct="1">
              <a:lnSpc>
                <a:spcPct val="115000"/>
              </a:lnSpc>
              <a:spcBef>
                <a:spcPts val="0"/>
              </a:spcBef>
              <a:spcAft>
                <a:spcPts val="0"/>
              </a:spcAft>
              <a:buClr>
                <a:srgbClr val="000000"/>
              </a:buClr>
              <a:buSzPts val="2400"/>
              <a:buFont typeface="Arial"/>
              <a:buChar char="●"/>
              <a:tabLst/>
              <a:defRPr/>
            </a:pPr>
            <a:r>
              <a:rPr kumimoji="0" lang="en-GB" sz="2400" b="0" i="0" u="none" strike="noStrike" kern="0" cap="none" spc="0" normalizeH="0" baseline="0" noProof="0">
                <a:ln>
                  <a:noFill/>
                </a:ln>
                <a:solidFill>
                  <a:srgbClr val="000000"/>
                </a:solidFill>
                <a:effectLst/>
                <a:uLnTx/>
                <a:uFillTx/>
                <a:latin typeface="Arial"/>
                <a:ea typeface="Arial"/>
                <a:cs typeface="Arial"/>
                <a:sym typeface="Arial"/>
              </a:rPr>
              <a:t>How to apply inclusive AAP principles and mechanism in </a:t>
            </a:r>
            <a:r>
              <a:rPr kumimoji="0" lang="en-GB" sz="2400" b="0" i="0" u="none" strike="noStrike" kern="0" cap="none" spc="0" normalizeH="0" baseline="0" noProof="0">
                <a:ln>
                  <a:noFill/>
                </a:ln>
                <a:solidFill>
                  <a:srgbClr val="000000"/>
                </a:solidFill>
                <a:effectLst/>
                <a:uLnTx/>
                <a:uFillTx/>
                <a:latin typeface="Arial"/>
                <a:cs typeface="Arial"/>
                <a:sym typeface="Arial"/>
              </a:rPr>
              <a:t>Food Security </a:t>
            </a:r>
            <a:r>
              <a:rPr kumimoji="0" lang="en-GB" sz="2400" b="0" i="0" u="none" strike="noStrike" kern="0" cap="none" spc="0" normalizeH="0" baseline="0" noProof="0">
                <a:ln>
                  <a:noFill/>
                </a:ln>
                <a:solidFill>
                  <a:srgbClr val="000000"/>
                </a:solidFill>
                <a:effectLst/>
                <a:uLnTx/>
                <a:uFillTx/>
                <a:latin typeface="Arial"/>
                <a:ea typeface="Arial"/>
                <a:cs typeface="Arial"/>
                <a:sym typeface="Arial"/>
              </a:rPr>
              <a:t>pro</a:t>
            </a:r>
            <a:r>
              <a:rPr kumimoji="0" lang="en-GB" sz="2400" b="0" i="0" u="none" strike="noStrike" kern="0" cap="none" spc="0" normalizeH="0" baseline="0" noProof="0">
                <a:ln>
                  <a:noFill/>
                </a:ln>
                <a:solidFill>
                  <a:srgbClr val="000000"/>
                </a:solidFill>
                <a:effectLst/>
                <a:uLnTx/>
                <a:uFillTx/>
                <a:latin typeface="Arial"/>
                <a:cs typeface="Arial"/>
                <a:sym typeface="Arial"/>
              </a:rPr>
              <a:t>gramming </a:t>
            </a:r>
          </a:p>
          <a:p>
            <a:pPr marL="457200" marR="0" lvl="0" indent="-381000" algn="l" defTabSz="914400" rtl="0" eaLnBrk="1" fontAlgn="auto" latinLnBrk="0" hangingPunct="1">
              <a:lnSpc>
                <a:spcPct val="115000"/>
              </a:lnSpc>
              <a:spcBef>
                <a:spcPts val="0"/>
              </a:spcBef>
              <a:spcAft>
                <a:spcPts val="0"/>
              </a:spcAft>
              <a:buClr>
                <a:srgbClr val="000000"/>
              </a:buClr>
              <a:buSzPts val="2400"/>
              <a:buFont typeface="Arial"/>
              <a:buChar char="●"/>
              <a:tabLst/>
              <a:defRPr/>
            </a:pPr>
            <a:r>
              <a:rPr kumimoji="0" lang="en-GB" sz="2400" b="0" i="0" u="none" strike="noStrike" kern="0" cap="none" spc="0" normalizeH="0" baseline="0" noProof="0">
                <a:ln>
                  <a:noFill/>
                </a:ln>
                <a:solidFill>
                  <a:srgbClr val="000000"/>
                </a:solidFill>
                <a:effectLst/>
                <a:uLnTx/>
                <a:uFillTx/>
                <a:latin typeface="Arial"/>
                <a:ea typeface="Arial"/>
                <a:cs typeface="Arial"/>
                <a:sym typeface="Arial"/>
              </a:rPr>
              <a:t>Case study exercises – </a:t>
            </a:r>
            <a:r>
              <a:rPr kumimoji="0" lang="en-GB" sz="2400" b="0" i="0" u="none" strike="noStrike" kern="0" cap="none" spc="0" normalizeH="0" baseline="0" noProof="0">
                <a:ln>
                  <a:noFill/>
                </a:ln>
                <a:solidFill>
                  <a:srgbClr val="000000"/>
                </a:solidFill>
                <a:effectLst/>
                <a:uLnTx/>
                <a:uFillTx/>
                <a:latin typeface="Arial"/>
                <a:cs typeface="Arial"/>
                <a:sym typeface="Arial"/>
              </a:rPr>
              <a:t>I</a:t>
            </a:r>
            <a:r>
              <a:rPr kumimoji="0" lang="en-GB" sz="2400" b="0" i="0" u="none" strike="noStrike" kern="0" cap="none" spc="0" normalizeH="0" baseline="0" noProof="0">
                <a:ln>
                  <a:noFill/>
                </a:ln>
                <a:solidFill>
                  <a:srgbClr val="000000"/>
                </a:solidFill>
                <a:effectLst/>
                <a:uLnTx/>
                <a:uFillTx/>
                <a:latin typeface="Arial"/>
                <a:ea typeface="Arial"/>
                <a:cs typeface="Arial"/>
                <a:sym typeface="Arial"/>
              </a:rPr>
              <a:t>nclusive AAP in action</a:t>
            </a:r>
            <a:endParaRPr lang="en-IN" sz="2800"/>
          </a:p>
        </p:txBody>
      </p:sp>
    </p:spTree>
    <p:extLst>
      <p:ext uri="{BB962C8B-B14F-4D97-AF65-F5344CB8AC3E}">
        <p14:creationId xmlns:p14="http://schemas.microsoft.com/office/powerpoint/2010/main" val="17920743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B0ECD-E9FD-3929-9A3B-F724E7C339C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D279557-7C3A-0A33-C321-40460917C46C}"/>
              </a:ext>
            </a:extLst>
          </p:cNvPr>
          <p:cNvSpPr>
            <a:spLocks noGrp="1"/>
          </p:cNvSpPr>
          <p:nvPr>
            <p:ph type="title"/>
          </p:nvPr>
        </p:nvSpPr>
        <p:spPr>
          <a:xfrm>
            <a:off x="838200" y="365125"/>
            <a:ext cx="10515600" cy="1688264"/>
          </a:xfrm>
          <a:solidFill>
            <a:srgbClr val="1C77C8"/>
          </a:solidFill>
        </p:spPr>
        <p:txBody>
          <a:bodyPr>
            <a:normAutofit/>
          </a:bodyPr>
          <a:lstStyle/>
          <a:p>
            <a:pPr lvl="0" algn="ctr">
              <a:lnSpc>
                <a:spcPct val="100000"/>
              </a:lnSpc>
              <a:spcBef>
                <a:spcPts val="0"/>
              </a:spcBef>
            </a:pPr>
            <a:r>
              <a:rPr lang="en-IN">
                <a:solidFill>
                  <a:schemeClr val="bg1"/>
                </a:solidFill>
              </a:rPr>
              <a:t>Module 7:</a:t>
            </a:r>
            <a:br>
              <a:rPr lang="en-IN">
                <a:solidFill>
                  <a:schemeClr val="bg1"/>
                </a:solidFill>
              </a:rPr>
            </a:br>
            <a:r>
              <a:rPr lang="en-IN">
                <a:solidFill>
                  <a:schemeClr val="bg1"/>
                </a:solidFill>
              </a:rPr>
              <a:t>Objectives</a:t>
            </a:r>
          </a:p>
        </p:txBody>
      </p:sp>
      <p:sp>
        <p:nvSpPr>
          <p:cNvPr id="3" name="Foliennummernplatzhalter 2">
            <a:extLst>
              <a:ext uri="{FF2B5EF4-FFF2-40B4-BE49-F238E27FC236}">
                <a16:creationId xmlns:a16="http://schemas.microsoft.com/office/drawing/2014/main" id="{5CAF6AB2-F6AF-5C99-B251-F755BDE1695B}"/>
              </a:ext>
            </a:extLst>
          </p:cNvPr>
          <p:cNvSpPr>
            <a:spLocks noGrp="1"/>
          </p:cNvSpPr>
          <p:nvPr>
            <p:ph type="sldNum" sz="quarter" idx="12"/>
          </p:nvPr>
        </p:nvSpPr>
        <p:spPr/>
        <p:txBody>
          <a:bodyPr/>
          <a:lstStyle/>
          <a:p>
            <a:fld id="{FBC7A862-7147-4493-B488-4E46DC49905D}" type="slidenum">
              <a:rPr lang="de-DE" smtClean="0"/>
              <a:t>11</a:t>
            </a:fld>
            <a:endParaRPr lang="de-DE"/>
          </a:p>
        </p:txBody>
      </p:sp>
      <p:sp>
        <p:nvSpPr>
          <p:cNvPr id="5" name="Textfeld 4">
            <a:extLst>
              <a:ext uri="{FF2B5EF4-FFF2-40B4-BE49-F238E27FC236}">
                <a16:creationId xmlns:a16="http://schemas.microsoft.com/office/drawing/2014/main" id="{83E1F5E3-10B8-AA71-073C-6F552266F80B}"/>
              </a:ext>
            </a:extLst>
          </p:cNvPr>
          <p:cNvSpPr txBox="1"/>
          <p:nvPr/>
        </p:nvSpPr>
        <p:spPr>
          <a:xfrm>
            <a:off x="838200" y="2389648"/>
            <a:ext cx="10343147" cy="2815194"/>
          </a:xfrm>
          <a:prstGeom prst="rect">
            <a:avLst/>
          </a:prstGeom>
          <a:noFill/>
        </p:spPr>
        <p:txBody>
          <a:bodyPr wrap="square">
            <a:spAutoFit/>
          </a:bodyPr>
          <a:lstStyle/>
          <a:p>
            <a:pPr lvl="0">
              <a:lnSpc>
                <a:spcPct val="114000"/>
              </a:lnSpc>
              <a:spcAft>
                <a:spcPts val="1200"/>
              </a:spcAft>
              <a:buClr>
                <a:schemeClr val="dk1"/>
              </a:buClr>
              <a:buSzPts val="2400"/>
            </a:pPr>
            <a:r>
              <a:rPr lang="en-US" sz="2800">
                <a:solidFill>
                  <a:schemeClr val="dk1"/>
                </a:solidFill>
              </a:rPr>
              <a:t>By the end of this module, learners will be able to:</a:t>
            </a:r>
          </a:p>
          <a:p>
            <a:pPr marL="457200" lvl="0" indent="-381000">
              <a:lnSpc>
                <a:spcPct val="114000"/>
              </a:lnSpc>
              <a:spcAft>
                <a:spcPts val="1200"/>
              </a:spcAft>
              <a:buClr>
                <a:schemeClr val="dk1"/>
              </a:buClr>
              <a:buSzPts val="2400"/>
              <a:buFont typeface="Arial" panose="020B0604020202020204" pitchFamily="34" charset="0"/>
              <a:buChar char="•"/>
            </a:pPr>
            <a:r>
              <a:rPr lang="en-US" sz="2800"/>
              <a:t>Explain the concept of inclusive AAP</a:t>
            </a:r>
          </a:p>
          <a:p>
            <a:pPr marL="457200" lvl="0" indent="-381000">
              <a:lnSpc>
                <a:spcPct val="114000"/>
              </a:lnSpc>
              <a:spcAft>
                <a:spcPts val="1200"/>
              </a:spcAft>
              <a:buClr>
                <a:schemeClr val="dk1"/>
              </a:buClr>
              <a:buSzPts val="2400"/>
              <a:buFont typeface="Arial" panose="020B0604020202020204" pitchFamily="34" charset="0"/>
              <a:buChar char="•"/>
            </a:pPr>
            <a:r>
              <a:rPr lang="en-US" sz="2800"/>
              <a:t>Apply the IASC Guidelines’ Must-Do Actions and the Twin-Track approach to design and strengthen AAP mechanisms in food security programming</a:t>
            </a:r>
            <a:endParaRPr lang="en-US" sz="2800">
              <a:solidFill>
                <a:schemeClr val="dk1"/>
              </a:solidFill>
            </a:endParaRPr>
          </a:p>
        </p:txBody>
      </p:sp>
    </p:spTree>
    <p:extLst>
      <p:ext uri="{BB962C8B-B14F-4D97-AF65-F5344CB8AC3E}">
        <p14:creationId xmlns:p14="http://schemas.microsoft.com/office/powerpoint/2010/main" val="1711417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90768AE-690A-6E36-BBB7-5B9D238A630C}"/>
              </a:ext>
            </a:extLst>
          </p:cNvPr>
          <p:cNvSpPr>
            <a:spLocks noGrp="1"/>
          </p:cNvSpPr>
          <p:nvPr>
            <p:ph type="title"/>
          </p:nvPr>
        </p:nvSpPr>
        <p:spPr/>
        <p:txBody>
          <a:bodyPr>
            <a:normAutofit fontScale="90000"/>
          </a:bodyPr>
          <a:lstStyle/>
          <a:p>
            <a:pPr lvl="0">
              <a:spcBef>
                <a:spcPts val="0"/>
              </a:spcBef>
            </a:pPr>
            <a:r>
              <a:rPr lang="en-GB">
                <a:solidFill>
                  <a:srgbClr val="262626"/>
                </a:solidFill>
                <a:latin typeface="Arial"/>
                <a:ea typeface="Arial"/>
                <a:cs typeface="Arial"/>
                <a:sym typeface="Arial"/>
              </a:rPr>
              <a:t>Qui</a:t>
            </a:r>
            <a:r>
              <a:rPr lang="en-GB">
                <a:solidFill>
                  <a:srgbClr val="262626"/>
                </a:solidFill>
              </a:rPr>
              <a:t>z – Disability-Inclusive AAP</a:t>
            </a:r>
            <a:br>
              <a:rPr lang="en-GB">
                <a:solidFill>
                  <a:srgbClr val="262626"/>
                </a:solidFill>
              </a:rPr>
            </a:br>
            <a:r>
              <a:rPr lang="en-GB">
                <a:solidFill>
                  <a:srgbClr val="262626"/>
                </a:solidFill>
              </a:rPr>
              <a:t>Vote: </a:t>
            </a:r>
            <a:r>
              <a:rPr lang="en-GB"/>
              <a:t>Agree / Disagree / Not Sure</a:t>
            </a:r>
            <a:endParaRPr lang="en-US"/>
          </a:p>
        </p:txBody>
      </p:sp>
      <p:sp>
        <p:nvSpPr>
          <p:cNvPr id="5" name="Content Placeholder 4">
            <a:extLst>
              <a:ext uri="{FF2B5EF4-FFF2-40B4-BE49-F238E27FC236}">
                <a16:creationId xmlns:a16="http://schemas.microsoft.com/office/drawing/2014/main" id="{25631C69-D659-0983-6EF4-2786808671C9}"/>
              </a:ext>
            </a:extLst>
          </p:cNvPr>
          <p:cNvSpPr>
            <a:spLocks noGrp="1"/>
          </p:cNvSpPr>
          <p:nvPr>
            <p:ph idx="1"/>
          </p:nvPr>
        </p:nvSpPr>
        <p:spPr>
          <a:xfrm>
            <a:off x="838200" y="1910080"/>
            <a:ext cx="10515600" cy="4266883"/>
          </a:xfrm>
        </p:spPr>
        <p:style>
          <a:lnRef idx="2">
            <a:schemeClr val="accent1"/>
          </a:lnRef>
          <a:fillRef idx="1">
            <a:schemeClr val="lt1"/>
          </a:fillRef>
          <a:effectRef idx="0">
            <a:schemeClr val="accent1"/>
          </a:effectRef>
          <a:fontRef idx="minor">
            <a:schemeClr val="dk1"/>
          </a:fontRef>
        </p:style>
        <p:txBody>
          <a:bodyPr>
            <a:normAutofit/>
          </a:bodyPr>
          <a:lstStyle/>
          <a:p>
            <a:pPr marL="914400" lvl="0" indent="-406400">
              <a:lnSpc>
                <a:spcPct val="114000"/>
              </a:lnSpc>
              <a:spcBef>
                <a:spcPts val="0"/>
              </a:spcBef>
              <a:spcAft>
                <a:spcPts val="1200"/>
              </a:spcAft>
              <a:buSzPct val="100000"/>
              <a:buAutoNum type="arabicPeriod"/>
            </a:pPr>
            <a:r>
              <a:rPr lang="en-GB" sz="2400">
                <a:solidFill>
                  <a:schemeClr val="dk1"/>
                </a:solidFill>
                <a:latin typeface="Arial"/>
                <a:ea typeface="Arial"/>
                <a:cs typeface="Arial"/>
                <a:sym typeface="Arial"/>
              </a:rPr>
              <a:t>Using one feedback channel is enough to g</a:t>
            </a:r>
            <a:r>
              <a:rPr lang="en-GB" sz="2400"/>
              <a:t>ather </a:t>
            </a:r>
            <a:r>
              <a:rPr lang="en-GB" sz="2400">
                <a:solidFill>
                  <a:schemeClr val="dk1"/>
                </a:solidFill>
                <a:latin typeface="Arial"/>
                <a:ea typeface="Arial"/>
                <a:cs typeface="Arial"/>
                <a:sym typeface="Arial"/>
              </a:rPr>
              <a:t>feedback from affected populations.</a:t>
            </a:r>
            <a:endParaRPr lang="en-GB" sz="2400"/>
          </a:p>
          <a:p>
            <a:pPr marL="914400" lvl="0" indent="-406400">
              <a:lnSpc>
                <a:spcPct val="114000"/>
              </a:lnSpc>
              <a:spcBef>
                <a:spcPts val="0"/>
              </a:spcBef>
              <a:spcAft>
                <a:spcPts val="1200"/>
              </a:spcAft>
              <a:buSzPct val="100000"/>
              <a:buAutoNum type="arabicPeriod"/>
            </a:pPr>
            <a:r>
              <a:rPr lang="en-GB" sz="2400"/>
              <a:t>Stigma can be a barrier for persons with disabilities to participate in community engagement.</a:t>
            </a:r>
          </a:p>
          <a:p>
            <a:pPr marL="914400" lvl="0" indent="-406400">
              <a:lnSpc>
                <a:spcPct val="114000"/>
              </a:lnSpc>
              <a:spcBef>
                <a:spcPts val="0"/>
              </a:spcBef>
              <a:spcAft>
                <a:spcPts val="1200"/>
              </a:spcAft>
              <a:buSzPct val="100000"/>
              <a:buAutoNum type="arabicPeriod"/>
            </a:pPr>
            <a:r>
              <a:rPr lang="en-GB" sz="2400"/>
              <a:t>Direct engagement with persons with disabilities is necessary to understand their priorities.</a:t>
            </a:r>
          </a:p>
          <a:p>
            <a:pPr marL="914400" lvl="0" indent="-406400">
              <a:lnSpc>
                <a:spcPct val="114000"/>
              </a:lnSpc>
              <a:spcBef>
                <a:spcPts val="0"/>
              </a:spcBef>
              <a:spcAft>
                <a:spcPts val="1200"/>
              </a:spcAft>
              <a:buSzPct val="100000"/>
              <a:buAutoNum type="arabicPeriod"/>
            </a:pPr>
            <a:r>
              <a:rPr lang="en-GB" sz="2400"/>
              <a:t>Consulting community leaders alone is an effective way to understand the concerns of persons with disabilities.</a:t>
            </a:r>
          </a:p>
        </p:txBody>
      </p:sp>
      <p:sp>
        <p:nvSpPr>
          <p:cNvPr id="3" name="Slide Number Placeholder 2">
            <a:extLst>
              <a:ext uri="{FF2B5EF4-FFF2-40B4-BE49-F238E27FC236}">
                <a16:creationId xmlns:a16="http://schemas.microsoft.com/office/drawing/2014/main" id="{1E305484-B68A-C5FF-A1CB-BAA620AD8925}"/>
              </a:ext>
            </a:extLst>
          </p:cNvPr>
          <p:cNvSpPr>
            <a:spLocks noGrp="1"/>
          </p:cNvSpPr>
          <p:nvPr>
            <p:ph type="sldNum" sz="quarter" idx="12"/>
          </p:nvPr>
        </p:nvSpPr>
        <p:spPr/>
        <p:txBody>
          <a:bodyPr/>
          <a:lstStyle/>
          <a:p>
            <a:fld id="{FBC7A862-7147-4493-B488-4E46DC49905D}" type="slidenum">
              <a:rPr lang="de-DE" smtClean="0"/>
              <a:t>12</a:t>
            </a:fld>
            <a:endParaRPr lang="de-DE"/>
          </a:p>
        </p:txBody>
      </p:sp>
    </p:spTree>
    <p:extLst>
      <p:ext uri="{BB962C8B-B14F-4D97-AF65-F5344CB8AC3E}">
        <p14:creationId xmlns:p14="http://schemas.microsoft.com/office/powerpoint/2010/main" val="11237365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F710F-F3CF-514E-1C51-53B4891C769A}"/>
              </a:ext>
            </a:extLst>
          </p:cNvPr>
          <p:cNvSpPr>
            <a:spLocks noGrp="1"/>
          </p:cNvSpPr>
          <p:nvPr>
            <p:ph type="title"/>
          </p:nvPr>
        </p:nvSpPr>
        <p:spPr>
          <a:xfrm>
            <a:off x="838200" y="171176"/>
            <a:ext cx="10515600" cy="1058233"/>
          </a:xfrm>
        </p:spPr>
        <p:txBody>
          <a:bodyPr/>
          <a:lstStyle/>
          <a:p>
            <a:r>
              <a:rPr lang="en-US">
                <a:latin typeface="Arial"/>
                <a:ea typeface="Arial"/>
                <a:cs typeface="Arial"/>
                <a:sym typeface="Arial"/>
              </a:rPr>
              <a:t>What is Disability-Inclusive AAP?</a:t>
            </a:r>
            <a:endParaRPr lang="en-US"/>
          </a:p>
        </p:txBody>
      </p:sp>
      <p:pic>
        <p:nvPicPr>
          <p:cNvPr id="6" name="Graphic 5" descr="Graphic showing a circle with three arrows symbolizing a continous process. Around the circle are the three steps: &quot;Taking account&quot;, &quot;Giving account&quot;, and &quot;Being held to account&quot; with furhter explanations as followed.">
            <a:extLst>
              <a:ext uri="{FF2B5EF4-FFF2-40B4-BE49-F238E27FC236}">
                <a16:creationId xmlns:a16="http://schemas.microsoft.com/office/drawing/2014/main" id="{6C50CE3B-E1FD-8DDB-3DF9-D8B1067C6C7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423846">
            <a:off x="1778000" y="1980568"/>
            <a:ext cx="3667760" cy="3667760"/>
          </a:xfrm>
          <a:prstGeom prst="rect">
            <a:avLst/>
          </a:prstGeom>
        </p:spPr>
      </p:pic>
      <p:sp>
        <p:nvSpPr>
          <p:cNvPr id="7" name="Rectangle: Rounded Corners 6">
            <a:extLst>
              <a:ext uri="{FF2B5EF4-FFF2-40B4-BE49-F238E27FC236}">
                <a16:creationId xmlns:a16="http://schemas.microsoft.com/office/drawing/2014/main" id="{7914DA11-E701-FA17-65F5-43B98B3FD8A5}"/>
              </a:ext>
            </a:extLst>
          </p:cNvPr>
          <p:cNvSpPr/>
          <p:nvPr/>
        </p:nvSpPr>
        <p:spPr>
          <a:xfrm>
            <a:off x="1574800" y="1498600"/>
            <a:ext cx="1706135" cy="1193800"/>
          </a:xfrm>
          <a:prstGeom prst="roundRect">
            <a:avLst/>
          </a:prstGeom>
          <a:solidFill>
            <a:schemeClr val="accent6">
              <a:lumMod val="75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US" sz="2000" b="1">
                <a:solidFill>
                  <a:schemeClr val="tx1"/>
                </a:solidFill>
                <a:latin typeface="Arial" panose="020B0604020202020204" pitchFamily="34" charset="0"/>
                <a:cs typeface="Arial" panose="020B0604020202020204" pitchFamily="34" charset="0"/>
              </a:rPr>
              <a:t>Taking account:</a:t>
            </a:r>
          </a:p>
        </p:txBody>
      </p:sp>
      <p:sp>
        <p:nvSpPr>
          <p:cNvPr id="9" name="Rectangle: Rounded Corners 8">
            <a:extLst>
              <a:ext uri="{FF2B5EF4-FFF2-40B4-BE49-F238E27FC236}">
                <a16:creationId xmlns:a16="http://schemas.microsoft.com/office/drawing/2014/main" id="{2B6150A5-C654-556F-39B6-BD0B9F1309D7}"/>
              </a:ext>
            </a:extLst>
          </p:cNvPr>
          <p:cNvSpPr/>
          <p:nvPr/>
        </p:nvSpPr>
        <p:spPr>
          <a:xfrm>
            <a:off x="3280934" y="1498600"/>
            <a:ext cx="3939761" cy="1193800"/>
          </a:xfrm>
          <a:prstGeom prst="roundRect">
            <a:avLst/>
          </a:prstGeom>
          <a:solidFill>
            <a:schemeClr val="accent6">
              <a:lumMod val="60000"/>
              <a:lumOff val="4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lvl="0">
              <a:buSzPts val="1600"/>
            </a:pPr>
            <a:r>
              <a:rPr lang="en-GB" sz="1800">
                <a:solidFill>
                  <a:schemeClr val="dk1"/>
                </a:solidFill>
                <a:latin typeface="Arial"/>
                <a:ea typeface="Arial"/>
                <a:cs typeface="Arial"/>
              </a:rPr>
              <a:t>Giving communities the opportunity to assess and if appropriate sanction your actions.</a:t>
            </a:r>
            <a:endParaRPr lang="en-GB" sz="1800">
              <a:solidFill>
                <a:srgbClr val="000000"/>
              </a:solidFill>
              <a:latin typeface="Arial"/>
              <a:ea typeface="Arial"/>
              <a:cs typeface="Arial"/>
            </a:endParaRPr>
          </a:p>
        </p:txBody>
      </p:sp>
      <p:sp>
        <p:nvSpPr>
          <p:cNvPr id="11" name="Rectangle: Rounded Corners 10">
            <a:extLst>
              <a:ext uri="{FF2B5EF4-FFF2-40B4-BE49-F238E27FC236}">
                <a16:creationId xmlns:a16="http://schemas.microsoft.com/office/drawing/2014/main" id="{1276A938-C192-9D97-1479-D24D3956A1D9}"/>
              </a:ext>
            </a:extLst>
          </p:cNvPr>
          <p:cNvSpPr/>
          <p:nvPr/>
        </p:nvSpPr>
        <p:spPr>
          <a:xfrm>
            <a:off x="4759438" y="3233531"/>
            <a:ext cx="2461258" cy="736601"/>
          </a:xfrm>
          <a:prstGeom prst="roundRect">
            <a:avLst/>
          </a:prstGeom>
          <a:solidFill>
            <a:schemeClr val="accent2">
              <a:lumMod val="75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lvl="0" algn="ctr">
              <a:buSzPts val="2400"/>
            </a:pPr>
            <a:r>
              <a:rPr lang="en-US" sz="2000" b="1">
                <a:solidFill>
                  <a:schemeClr val="dk1"/>
                </a:solidFill>
                <a:latin typeface="Arial"/>
                <a:ea typeface="Arial"/>
                <a:cs typeface="Arial"/>
              </a:rPr>
              <a:t>Giving account:</a:t>
            </a:r>
            <a:endParaRPr lang="en-US" sz="2000">
              <a:solidFill>
                <a:schemeClr val="dk1"/>
              </a:solidFill>
              <a:latin typeface="Arial"/>
              <a:ea typeface="Arial"/>
              <a:cs typeface="Arial"/>
            </a:endParaRPr>
          </a:p>
        </p:txBody>
      </p:sp>
      <p:sp>
        <p:nvSpPr>
          <p:cNvPr id="13" name="Rectangle: Rounded Corners 12">
            <a:extLst>
              <a:ext uri="{FF2B5EF4-FFF2-40B4-BE49-F238E27FC236}">
                <a16:creationId xmlns:a16="http://schemas.microsoft.com/office/drawing/2014/main" id="{43985864-FDAB-11E5-13C7-D2D338B81037}"/>
              </a:ext>
            </a:extLst>
          </p:cNvPr>
          <p:cNvSpPr/>
          <p:nvPr/>
        </p:nvSpPr>
        <p:spPr>
          <a:xfrm>
            <a:off x="4759438" y="3983037"/>
            <a:ext cx="2461258" cy="2555875"/>
          </a:xfrm>
          <a:prstGeom prst="roundRect">
            <a:avLst/>
          </a:prstGeom>
          <a:solidFill>
            <a:schemeClr val="accent2">
              <a:lumMod val="60000"/>
              <a:lumOff val="4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lvl="0">
              <a:buSzPts val="1600"/>
            </a:pPr>
            <a:r>
              <a:rPr lang="en-GB" sz="1800">
                <a:solidFill>
                  <a:schemeClr val="dk1"/>
                </a:solidFill>
                <a:latin typeface="Arial"/>
                <a:ea typeface="Arial"/>
                <a:cs typeface="Arial"/>
              </a:rPr>
              <a:t>Giving communities influence over decision making in a way that accounts for their diversity and allows the views of the most at-risk to be equally considered.</a:t>
            </a:r>
            <a:endParaRPr lang="en-GB" sz="1600">
              <a:solidFill>
                <a:srgbClr val="000000"/>
              </a:solidFill>
              <a:latin typeface="Arial"/>
              <a:ea typeface="Arial"/>
              <a:cs typeface="Arial"/>
            </a:endParaRPr>
          </a:p>
        </p:txBody>
      </p:sp>
      <p:sp>
        <p:nvSpPr>
          <p:cNvPr id="15" name="Rectangle: Rounded Corners 14">
            <a:extLst>
              <a:ext uri="{FF2B5EF4-FFF2-40B4-BE49-F238E27FC236}">
                <a16:creationId xmlns:a16="http://schemas.microsoft.com/office/drawing/2014/main" id="{337660C6-66A3-4AA7-328A-B9F864CE9605}"/>
              </a:ext>
            </a:extLst>
          </p:cNvPr>
          <p:cNvSpPr/>
          <p:nvPr/>
        </p:nvSpPr>
        <p:spPr>
          <a:xfrm>
            <a:off x="838200" y="3804921"/>
            <a:ext cx="1915160" cy="860220"/>
          </a:xfrm>
          <a:prstGeom prst="roundRect">
            <a:avLst/>
          </a:prstGeom>
          <a:solidFill>
            <a:schemeClr val="accent4">
              <a:lumMod val="60000"/>
              <a:lumOff val="4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buSzPts val="2400"/>
            </a:pPr>
            <a:r>
              <a:rPr lang="en-US" sz="2000" b="1">
                <a:solidFill>
                  <a:schemeClr val="dk1"/>
                </a:solidFill>
                <a:latin typeface="Arial"/>
                <a:ea typeface="Arial"/>
                <a:cs typeface="Arial"/>
              </a:rPr>
              <a:t>Being held to account</a:t>
            </a:r>
            <a:endParaRPr lang="en-US" sz="2000">
              <a:solidFill>
                <a:srgbClr val="000000"/>
              </a:solidFill>
              <a:latin typeface="Arial"/>
              <a:ea typeface="Arial"/>
              <a:cs typeface="Arial"/>
            </a:endParaRPr>
          </a:p>
        </p:txBody>
      </p:sp>
      <p:sp>
        <p:nvSpPr>
          <p:cNvPr id="17" name="Rectangle: Rounded Corners 16">
            <a:extLst>
              <a:ext uri="{FF2B5EF4-FFF2-40B4-BE49-F238E27FC236}">
                <a16:creationId xmlns:a16="http://schemas.microsoft.com/office/drawing/2014/main" id="{A019D7E8-6367-E6B5-9F72-90DF60191A11}"/>
              </a:ext>
            </a:extLst>
          </p:cNvPr>
          <p:cNvSpPr/>
          <p:nvPr/>
        </p:nvSpPr>
        <p:spPr>
          <a:xfrm>
            <a:off x="838200" y="4678045"/>
            <a:ext cx="1915160" cy="1903413"/>
          </a:xfrm>
          <a:prstGeom prst="roundRect">
            <a:avLst/>
          </a:prstGeom>
          <a:solidFill>
            <a:schemeClr val="accent4">
              <a:lumMod val="40000"/>
              <a:lumOff val="60000"/>
            </a:schemeClr>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lvl="0">
              <a:buSzPts val="1600"/>
            </a:pPr>
            <a:r>
              <a:rPr lang="en-GB" sz="1800">
                <a:solidFill>
                  <a:schemeClr val="dk1"/>
                </a:solidFill>
                <a:latin typeface="Arial"/>
                <a:ea typeface="Arial"/>
                <a:cs typeface="Arial"/>
              </a:rPr>
              <a:t>Transparently and effectively sharing information with communities.</a:t>
            </a:r>
            <a:endParaRPr lang="en-GB" sz="1600">
              <a:solidFill>
                <a:srgbClr val="000000"/>
              </a:solidFill>
              <a:latin typeface="Arial"/>
              <a:ea typeface="Arial"/>
              <a:cs typeface="Arial"/>
            </a:endParaRPr>
          </a:p>
        </p:txBody>
      </p:sp>
      <p:sp>
        <p:nvSpPr>
          <p:cNvPr id="3" name="Content Placeholder 2">
            <a:extLst>
              <a:ext uri="{FF2B5EF4-FFF2-40B4-BE49-F238E27FC236}">
                <a16:creationId xmlns:a16="http://schemas.microsoft.com/office/drawing/2014/main" id="{D5B48FB6-BCBC-8AEE-EB72-A33C1EDE43FA}"/>
              </a:ext>
            </a:extLst>
          </p:cNvPr>
          <p:cNvSpPr>
            <a:spLocks noGrp="1"/>
          </p:cNvSpPr>
          <p:nvPr>
            <p:ph idx="1"/>
          </p:nvPr>
        </p:nvSpPr>
        <p:spPr>
          <a:xfrm>
            <a:off x="8034020" y="1498600"/>
            <a:ext cx="3672840" cy="4090981"/>
          </a:xfrm>
          <a:ln/>
        </p:spPr>
        <p:style>
          <a:lnRef idx="2">
            <a:schemeClr val="accent1"/>
          </a:lnRef>
          <a:fillRef idx="1">
            <a:schemeClr val="lt1"/>
          </a:fillRef>
          <a:effectRef idx="0">
            <a:schemeClr val="accent1"/>
          </a:effectRef>
          <a:fontRef idx="minor">
            <a:schemeClr val="dk1"/>
          </a:fontRef>
        </p:style>
        <p:txBody>
          <a:bodyPr>
            <a:normAutofit lnSpcReduction="10000"/>
          </a:bodyPr>
          <a:lstStyle/>
          <a:p>
            <a:pPr marL="457200" lvl="0" indent="-406400">
              <a:lnSpc>
                <a:spcPct val="114000"/>
              </a:lnSpc>
              <a:spcBef>
                <a:spcPts val="0"/>
              </a:spcBef>
              <a:spcAft>
                <a:spcPts val="1200"/>
              </a:spcAft>
              <a:buSzPts val="2800"/>
            </a:pPr>
            <a:r>
              <a:rPr lang="en-GB" sz="2400"/>
              <a:t>Opportunity to assess and provide feedback</a:t>
            </a:r>
          </a:p>
          <a:p>
            <a:pPr marL="457200" lvl="0" indent="-406400">
              <a:lnSpc>
                <a:spcPct val="114000"/>
              </a:lnSpc>
              <a:spcBef>
                <a:spcPts val="0"/>
              </a:spcBef>
              <a:spcAft>
                <a:spcPts val="1200"/>
              </a:spcAft>
              <a:buSzPts val="2800"/>
            </a:pPr>
            <a:r>
              <a:rPr lang="en-GB" sz="2400"/>
              <a:t>Influence over decision-making process and equally considered views</a:t>
            </a:r>
          </a:p>
          <a:p>
            <a:pPr marL="457200" lvl="0" indent="-406400">
              <a:lnSpc>
                <a:spcPct val="114000"/>
              </a:lnSpc>
              <a:spcBef>
                <a:spcPts val="0"/>
              </a:spcBef>
              <a:spcAft>
                <a:spcPts val="1200"/>
              </a:spcAft>
              <a:buSzPts val="2800"/>
            </a:pPr>
            <a:r>
              <a:rPr lang="en-GB" sz="2400"/>
              <a:t>Share information in a transparent and effective manner</a:t>
            </a:r>
          </a:p>
        </p:txBody>
      </p:sp>
      <p:sp>
        <p:nvSpPr>
          <p:cNvPr id="18" name="TextBox 17">
            <a:extLst>
              <a:ext uri="{FF2B5EF4-FFF2-40B4-BE49-F238E27FC236}">
                <a16:creationId xmlns:a16="http://schemas.microsoft.com/office/drawing/2014/main" id="{AD382910-4631-3FCC-9D91-156F108067BD}"/>
              </a:ext>
            </a:extLst>
          </p:cNvPr>
          <p:cNvSpPr txBox="1"/>
          <p:nvPr/>
        </p:nvSpPr>
        <p:spPr>
          <a:xfrm>
            <a:off x="7437120" y="6119336"/>
            <a:ext cx="4439920" cy="523220"/>
          </a:xfrm>
          <a:prstGeom prst="rect">
            <a:avLst/>
          </a:prstGeom>
          <a:noFill/>
        </p:spPr>
        <p:txBody>
          <a:bodyPr wrap="square" rtlCol="0">
            <a:spAutoFit/>
          </a:bodyPr>
          <a:lstStyle/>
          <a:p>
            <a:r>
              <a:rPr lang="en-GB" i="1">
                <a:solidFill>
                  <a:schemeClr val="dk1"/>
                </a:solidFill>
              </a:rPr>
              <a:t>Diagram: Accountability to affected population (AAP)</a:t>
            </a:r>
            <a:r>
              <a:rPr lang="en-GB">
                <a:solidFill>
                  <a:schemeClr val="dk1"/>
                </a:solidFill>
              </a:rPr>
              <a:t> </a:t>
            </a:r>
          </a:p>
          <a:p>
            <a:endParaRPr lang="en-US"/>
          </a:p>
        </p:txBody>
      </p:sp>
      <p:sp>
        <p:nvSpPr>
          <p:cNvPr id="4" name="Slide Number Placeholder 3">
            <a:extLst>
              <a:ext uri="{FF2B5EF4-FFF2-40B4-BE49-F238E27FC236}">
                <a16:creationId xmlns:a16="http://schemas.microsoft.com/office/drawing/2014/main" id="{FDACBB20-AD7F-5AB2-D9D7-FD1BEC34569B}"/>
              </a:ext>
            </a:extLst>
          </p:cNvPr>
          <p:cNvSpPr>
            <a:spLocks noGrp="1"/>
          </p:cNvSpPr>
          <p:nvPr>
            <p:ph type="sldNum" sz="quarter" idx="12"/>
          </p:nvPr>
        </p:nvSpPr>
        <p:spPr/>
        <p:txBody>
          <a:bodyPr/>
          <a:lstStyle/>
          <a:p>
            <a:fld id="{FBC7A862-7147-4493-B488-4E46DC49905D}" type="slidenum">
              <a:rPr lang="de-DE" smtClean="0"/>
              <a:t>13</a:t>
            </a:fld>
            <a:endParaRPr lang="de-DE"/>
          </a:p>
        </p:txBody>
      </p:sp>
    </p:spTree>
    <p:extLst>
      <p:ext uri="{BB962C8B-B14F-4D97-AF65-F5344CB8AC3E}">
        <p14:creationId xmlns:p14="http://schemas.microsoft.com/office/powerpoint/2010/main" val="11359652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EBEA7-EB83-8400-D26E-2C40FBAAB9AA}"/>
              </a:ext>
            </a:extLst>
          </p:cNvPr>
          <p:cNvSpPr>
            <a:spLocks noGrp="1"/>
          </p:cNvSpPr>
          <p:nvPr>
            <p:ph type="title"/>
          </p:nvPr>
        </p:nvSpPr>
        <p:spPr>
          <a:xfrm>
            <a:off x="838200" y="365126"/>
            <a:ext cx="10515600" cy="1034122"/>
          </a:xfrm>
        </p:spPr>
        <p:txBody>
          <a:bodyPr/>
          <a:lstStyle/>
          <a:p>
            <a:r>
              <a:rPr lang="en-US">
                <a:solidFill>
                  <a:srgbClr val="000000"/>
                </a:solidFill>
              </a:rPr>
              <a:t>AAP: Mutual Responsibility</a:t>
            </a:r>
            <a:r>
              <a:rPr lang="en-US">
                <a:solidFill>
                  <a:srgbClr val="000000"/>
                </a:solidFill>
                <a:latin typeface="Arial"/>
                <a:ea typeface="Arial"/>
                <a:cs typeface="Arial"/>
                <a:sym typeface="Arial"/>
              </a:rPr>
              <a:t> and Duty</a:t>
            </a:r>
            <a:endParaRPr lang="en-US"/>
          </a:p>
        </p:txBody>
      </p:sp>
      <p:sp>
        <p:nvSpPr>
          <p:cNvPr id="3" name="Content Placeholder 2">
            <a:extLst>
              <a:ext uri="{FF2B5EF4-FFF2-40B4-BE49-F238E27FC236}">
                <a16:creationId xmlns:a16="http://schemas.microsoft.com/office/drawing/2014/main" id="{CB4FE78C-BD8B-BA5B-2F43-0BD52045CF91}"/>
              </a:ext>
            </a:extLst>
          </p:cNvPr>
          <p:cNvSpPr>
            <a:spLocks noGrp="1"/>
          </p:cNvSpPr>
          <p:nvPr>
            <p:ph idx="1"/>
          </p:nvPr>
        </p:nvSpPr>
        <p:spPr>
          <a:xfrm>
            <a:off x="838200" y="1578635"/>
            <a:ext cx="10515600" cy="1941805"/>
          </a:xfrm>
        </p:spPr>
        <p:txBody>
          <a:bodyPr>
            <a:normAutofit/>
          </a:bodyPr>
          <a:lstStyle/>
          <a:p>
            <a:pPr marL="0" indent="0">
              <a:lnSpc>
                <a:spcPct val="114000"/>
              </a:lnSpc>
              <a:buNone/>
            </a:pPr>
            <a:r>
              <a:rPr lang="en-GB" sz="2400"/>
              <a:t>AAP is a </a:t>
            </a:r>
            <a:r>
              <a:rPr lang="en-GB" sz="2400" b="1"/>
              <a:t>mutual responsibility </a:t>
            </a:r>
            <a:r>
              <a:rPr lang="en-GB" sz="2400"/>
              <a:t>of aid providers and other stakeholders who have committed to use their power and resources ethically and responsibly to put people at the centre of humanitarian actions. Humanitarian actors have a </a:t>
            </a:r>
            <a:r>
              <a:rPr lang="en-GB" sz="2400" b="1"/>
              <a:t>duty </a:t>
            </a:r>
            <a:r>
              <a:rPr lang="en-GB" sz="2400"/>
              <a:t>to consistently: </a:t>
            </a:r>
          </a:p>
        </p:txBody>
      </p:sp>
      <p:sp>
        <p:nvSpPr>
          <p:cNvPr id="5" name="TextBox 4">
            <a:extLst>
              <a:ext uri="{FF2B5EF4-FFF2-40B4-BE49-F238E27FC236}">
                <a16:creationId xmlns:a16="http://schemas.microsoft.com/office/drawing/2014/main" id="{9C033B84-4EC0-3CED-BBBD-67545ACA5180}"/>
              </a:ext>
            </a:extLst>
          </p:cNvPr>
          <p:cNvSpPr txBox="1"/>
          <p:nvPr/>
        </p:nvSpPr>
        <p:spPr>
          <a:xfrm>
            <a:off x="838200" y="3938270"/>
            <a:ext cx="2202180" cy="185674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oAutofit/>
          </a:bodyPr>
          <a:lstStyle/>
          <a:p>
            <a:pPr marL="0" marR="0" lvl="0" indent="0" algn="ctr" defTabSz="914400" rtl="0" eaLnBrk="1" fontAlgn="auto" latinLnBrk="0" hangingPunct="1">
              <a:lnSpc>
                <a:spcPct val="100000"/>
              </a:lnSpc>
              <a:spcBef>
                <a:spcPts val="600"/>
              </a:spcBef>
              <a:spcAft>
                <a:spcPts val="0"/>
              </a:spcAft>
              <a:buClr>
                <a:srgbClr val="000000"/>
              </a:buClr>
              <a:buSzPts val="2400"/>
              <a:buFont typeface="Arial"/>
              <a:buNone/>
              <a:tabLst/>
              <a:defRPr/>
            </a:pPr>
            <a:r>
              <a:rPr kumimoji="0" lang="en-GB" sz="2400" b="0" i="0" u="none" strike="noStrike" kern="0" cap="none" spc="0" normalizeH="0" baseline="0" noProof="0">
                <a:ln>
                  <a:noFill/>
                </a:ln>
                <a:solidFill>
                  <a:srgbClr val="000000"/>
                </a:solidFill>
                <a:effectLst/>
                <a:uLnTx/>
                <a:uFillTx/>
                <a:latin typeface="Arial"/>
                <a:ea typeface="Arial"/>
                <a:cs typeface="Arial"/>
                <a:sym typeface="Arial"/>
              </a:rPr>
              <a:t>Apply technical and quality standards.</a:t>
            </a:r>
          </a:p>
        </p:txBody>
      </p:sp>
      <p:sp>
        <p:nvSpPr>
          <p:cNvPr id="7" name="TextBox 6">
            <a:extLst>
              <a:ext uri="{FF2B5EF4-FFF2-40B4-BE49-F238E27FC236}">
                <a16:creationId xmlns:a16="http://schemas.microsoft.com/office/drawing/2014/main" id="{62828DDC-6EE9-9BCA-3A96-58543B77777D}"/>
              </a:ext>
            </a:extLst>
          </p:cNvPr>
          <p:cNvSpPr txBox="1"/>
          <p:nvPr/>
        </p:nvSpPr>
        <p:spPr>
          <a:xfrm>
            <a:off x="3550920" y="3938270"/>
            <a:ext cx="2202180" cy="185674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oAutofit/>
          </a:bodyPr>
          <a:lstStyle/>
          <a:p>
            <a:pPr lvl="0" algn="ctr">
              <a:buClr>
                <a:schemeClr val="dk1"/>
              </a:buClr>
              <a:buSzPts val="2400"/>
            </a:pPr>
            <a:r>
              <a:rPr lang="en-US" sz="2400">
                <a:latin typeface="Arial"/>
                <a:ea typeface="Arial"/>
                <a:cs typeface="Arial"/>
              </a:rPr>
              <a:t>Coordinate their actions.</a:t>
            </a:r>
            <a:endParaRPr lang="en-US">
              <a:solidFill>
                <a:srgbClr val="000000"/>
              </a:solidFill>
              <a:latin typeface="Arial"/>
              <a:ea typeface="Arial"/>
              <a:cs typeface="Arial"/>
            </a:endParaRPr>
          </a:p>
        </p:txBody>
      </p:sp>
      <p:sp>
        <p:nvSpPr>
          <p:cNvPr id="9" name="TextBox 8">
            <a:extLst>
              <a:ext uri="{FF2B5EF4-FFF2-40B4-BE49-F238E27FC236}">
                <a16:creationId xmlns:a16="http://schemas.microsoft.com/office/drawing/2014/main" id="{C737244E-2DB6-F358-3FFD-849251FA12A2}"/>
              </a:ext>
            </a:extLst>
          </p:cNvPr>
          <p:cNvSpPr txBox="1"/>
          <p:nvPr/>
        </p:nvSpPr>
        <p:spPr>
          <a:xfrm>
            <a:off x="6216015" y="3938270"/>
            <a:ext cx="2202180" cy="185674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oAutofit/>
          </a:bodyPr>
          <a:lstStyle/>
          <a:p>
            <a:pPr lvl="0" algn="ctr">
              <a:buClr>
                <a:schemeClr val="dk1"/>
              </a:buClr>
              <a:buSzPts val="2400"/>
            </a:pPr>
            <a:r>
              <a:rPr lang="en-GB" sz="2400">
                <a:latin typeface="Arial"/>
                <a:ea typeface="Arial"/>
                <a:cs typeface="Arial"/>
              </a:rPr>
              <a:t>Listen to and engage with affected people.</a:t>
            </a:r>
            <a:endParaRPr lang="en-GB">
              <a:latin typeface="Arial"/>
              <a:ea typeface="Arial"/>
              <a:cs typeface="Arial"/>
            </a:endParaRPr>
          </a:p>
        </p:txBody>
      </p:sp>
      <p:sp>
        <p:nvSpPr>
          <p:cNvPr id="11" name="TextBox 10">
            <a:extLst>
              <a:ext uri="{FF2B5EF4-FFF2-40B4-BE49-F238E27FC236}">
                <a16:creationId xmlns:a16="http://schemas.microsoft.com/office/drawing/2014/main" id="{E2A3FD5F-CB19-0B8E-9535-97786FD1F251}"/>
              </a:ext>
            </a:extLst>
          </p:cNvPr>
          <p:cNvSpPr txBox="1"/>
          <p:nvPr/>
        </p:nvSpPr>
        <p:spPr>
          <a:xfrm>
            <a:off x="8881110" y="3938270"/>
            <a:ext cx="2202180" cy="185674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ctr">
            <a:noAutofit/>
          </a:bodyPr>
          <a:lstStyle/>
          <a:p>
            <a:pPr lvl="0" algn="ctr">
              <a:buClr>
                <a:schemeClr val="dk1"/>
              </a:buClr>
              <a:buSzPts val="2400"/>
            </a:pPr>
            <a:r>
              <a:rPr lang="en-GB" sz="2400">
                <a:latin typeface="Arial"/>
                <a:ea typeface="Arial"/>
                <a:cs typeface="Arial"/>
              </a:rPr>
              <a:t>Act on feedback given by  affected people.</a:t>
            </a:r>
            <a:endParaRPr lang="en-GB">
              <a:solidFill>
                <a:srgbClr val="000000"/>
              </a:solidFill>
              <a:latin typeface="Arial"/>
              <a:ea typeface="Arial"/>
              <a:cs typeface="Arial"/>
            </a:endParaRPr>
          </a:p>
        </p:txBody>
      </p:sp>
      <p:sp>
        <p:nvSpPr>
          <p:cNvPr id="4" name="Slide Number Placeholder 3">
            <a:extLst>
              <a:ext uri="{FF2B5EF4-FFF2-40B4-BE49-F238E27FC236}">
                <a16:creationId xmlns:a16="http://schemas.microsoft.com/office/drawing/2014/main" id="{CF9F6CD7-3622-4016-606A-E137124B68C4}"/>
              </a:ext>
            </a:extLst>
          </p:cNvPr>
          <p:cNvSpPr>
            <a:spLocks noGrp="1"/>
          </p:cNvSpPr>
          <p:nvPr>
            <p:ph type="sldNum" sz="quarter" idx="12"/>
          </p:nvPr>
        </p:nvSpPr>
        <p:spPr/>
        <p:txBody>
          <a:bodyPr/>
          <a:lstStyle/>
          <a:p>
            <a:fld id="{FBC7A862-7147-4493-B488-4E46DC49905D}" type="slidenum">
              <a:rPr lang="de-DE" smtClean="0"/>
              <a:t>14</a:t>
            </a:fld>
            <a:endParaRPr lang="de-DE"/>
          </a:p>
        </p:txBody>
      </p:sp>
    </p:spTree>
    <p:extLst>
      <p:ext uri="{BB962C8B-B14F-4D97-AF65-F5344CB8AC3E}">
        <p14:creationId xmlns:p14="http://schemas.microsoft.com/office/powerpoint/2010/main" val="5526822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15D25-AB66-9B17-B66D-4F77748F0CB5}"/>
              </a:ext>
            </a:extLst>
          </p:cNvPr>
          <p:cNvSpPr>
            <a:spLocks noGrp="1"/>
          </p:cNvSpPr>
          <p:nvPr>
            <p:ph type="title"/>
          </p:nvPr>
        </p:nvSpPr>
        <p:spPr>
          <a:xfrm>
            <a:off x="838200" y="205167"/>
            <a:ext cx="10515600" cy="1058233"/>
          </a:xfrm>
        </p:spPr>
        <p:txBody>
          <a:bodyPr>
            <a:noAutofit/>
          </a:bodyPr>
          <a:lstStyle/>
          <a:p>
            <a:pPr lvl="0" algn="ctr">
              <a:lnSpc>
                <a:spcPct val="100000"/>
              </a:lnSpc>
              <a:spcBef>
                <a:spcPts val="0"/>
              </a:spcBef>
              <a:buClr>
                <a:schemeClr val="dk1"/>
              </a:buClr>
              <a:buSzPts val="3200"/>
            </a:pPr>
            <a:r>
              <a:rPr lang="en-GB" sz="2800"/>
              <a:t>M</a:t>
            </a:r>
            <a:r>
              <a:rPr lang="en-GB" sz="2800">
                <a:solidFill>
                  <a:schemeClr val="dk1"/>
                </a:solidFill>
                <a:latin typeface="Arial"/>
                <a:ea typeface="Arial"/>
                <a:cs typeface="Arial"/>
                <a:sym typeface="Arial"/>
              </a:rPr>
              <a:t>inimum </a:t>
            </a:r>
            <a:r>
              <a:rPr lang="en-GB" sz="2800"/>
              <a:t>C</a:t>
            </a:r>
            <a:r>
              <a:rPr lang="en-GB" sz="2800">
                <a:solidFill>
                  <a:schemeClr val="dk1"/>
                </a:solidFill>
                <a:latin typeface="Arial"/>
                <a:ea typeface="Arial"/>
                <a:cs typeface="Arial"/>
                <a:sym typeface="Arial"/>
              </a:rPr>
              <a:t>ommitments of the Food Se</a:t>
            </a:r>
            <a:r>
              <a:rPr lang="en-GB" sz="2800"/>
              <a:t>curity Cluster</a:t>
            </a:r>
            <a:br>
              <a:rPr lang="en-GB" sz="2800"/>
            </a:br>
            <a:r>
              <a:rPr lang="en-GB" sz="2800"/>
              <a:t>related to Accountability of </a:t>
            </a:r>
            <a:r>
              <a:rPr lang="en-GB" sz="2800">
                <a:solidFill>
                  <a:schemeClr val="dk1"/>
                </a:solidFill>
                <a:latin typeface="Arial"/>
                <a:ea typeface="Arial"/>
                <a:cs typeface="Arial"/>
                <a:sym typeface="Arial"/>
              </a:rPr>
              <a:t>Affected P</a:t>
            </a:r>
            <a:r>
              <a:rPr lang="en-GB" sz="2800"/>
              <a:t>eople</a:t>
            </a:r>
            <a:endParaRPr lang="de-DE" sz="2800"/>
          </a:p>
        </p:txBody>
      </p:sp>
      <p:pic>
        <p:nvPicPr>
          <p:cNvPr id="5" name="Picture 4" descr="Logo of Food Security Cluster. 5 arrows are pointing from the logo to 5 text boxes on the slide.">
            <a:extLst>
              <a:ext uri="{FF2B5EF4-FFF2-40B4-BE49-F238E27FC236}">
                <a16:creationId xmlns:a16="http://schemas.microsoft.com/office/drawing/2014/main" id="{BFD51077-D878-5774-F07E-608427F9D1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2980" y="5095710"/>
            <a:ext cx="2743200" cy="898216"/>
          </a:xfrm>
          <a:prstGeom prst="rect">
            <a:avLst/>
          </a:prstGeom>
        </p:spPr>
      </p:pic>
      <p:sp>
        <p:nvSpPr>
          <p:cNvPr id="6" name="TextBox 5">
            <a:extLst>
              <a:ext uri="{FF2B5EF4-FFF2-40B4-BE49-F238E27FC236}">
                <a16:creationId xmlns:a16="http://schemas.microsoft.com/office/drawing/2014/main" id="{0EB2DC91-D34B-BBE7-9363-6FCAC9C47CFC}"/>
              </a:ext>
            </a:extLst>
          </p:cNvPr>
          <p:cNvSpPr txBox="1"/>
          <p:nvPr/>
        </p:nvSpPr>
        <p:spPr>
          <a:xfrm>
            <a:off x="753139" y="4426953"/>
            <a:ext cx="3212805" cy="1754326"/>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sz="1800" b="1">
                <a:solidFill>
                  <a:schemeClr val="dk1"/>
                </a:solidFill>
              </a:rPr>
              <a:t>Gender, Age &amp; Disability Inclusion: </a:t>
            </a:r>
            <a:r>
              <a:rPr lang="en-US" sz="1800">
                <a:solidFill>
                  <a:schemeClr val="dk1"/>
                </a:solidFill>
              </a:rPr>
              <a:t>Ensure responses account for marginalized/minority groups, gender, age-specific needs, disability-related barriers.</a:t>
            </a:r>
            <a:endParaRPr lang="en-US" sz="1800" b="1"/>
          </a:p>
        </p:txBody>
      </p:sp>
      <p:sp>
        <p:nvSpPr>
          <p:cNvPr id="10" name="TextBox 9">
            <a:extLst>
              <a:ext uri="{FF2B5EF4-FFF2-40B4-BE49-F238E27FC236}">
                <a16:creationId xmlns:a16="http://schemas.microsoft.com/office/drawing/2014/main" id="{D5CEEDE7-2C96-6658-C572-68437BD4B604}"/>
              </a:ext>
            </a:extLst>
          </p:cNvPr>
          <p:cNvSpPr txBox="1"/>
          <p:nvPr/>
        </p:nvSpPr>
        <p:spPr>
          <a:xfrm>
            <a:off x="753139" y="1581530"/>
            <a:ext cx="3212805" cy="230832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lvl="0">
              <a:buClr>
                <a:schemeClr val="dk1"/>
              </a:buClr>
              <a:buSzPts val="1100"/>
            </a:pPr>
            <a:r>
              <a:rPr lang="en-US" sz="1800" b="1">
                <a:solidFill>
                  <a:schemeClr val="dk1"/>
                </a:solidFill>
              </a:rPr>
              <a:t>Do-No Harm &amp; Risk Mitigation:</a:t>
            </a:r>
            <a:r>
              <a:rPr lang="en-US" sz="1800">
                <a:solidFill>
                  <a:schemeClr val="dk1"/>
                </a:solidFill>
              </a:rPr>
              <a:t> Identify and mitigate </a:t>
            </a:r>
            <a:r>
              <a:rPr lang="en-US" sz="1800" b="1">
                <a:solidFill>
                  <a:schemeClr val="dk1"/>
                </a:solidFill>
              </a:rPr>
              <a:t>safety risks</a:t>
            </a:r>
            <a:r>
              <a:rPr lang="en-US" sz="1800">
                <a:solidFill>
                  <a:schemeClr val="dk1"/>
                </a:solidFill>
              </a:rPr>
              <a:t> linked to food assistance to </a:t>
            </a:r>
            <a:r>
              <a:rPr lang="en-US" sz="1800" b="1">
                <a:solidFill>
                  <a:schemeClr val="dk1"/>
                </a:solidFill>
              </a:rPr>
              <a:t>minimize exposure to harm</a:t>
            </a:r>
            <a:r>
              <a:rPr lang="en-US" sz="1800">
                <a:solidFill>
                  <a:schemeClr val="dk1"/>
                </a:solidFill>
              </a:rPr>
              <a:t>, especially for women, children, older persons, and persons with disabilities.</a:t>
            </a:r>
          </a:p>
        </p:txBody>
      </p:sp>
      <p:sp>
        <p:nvSpPr>
          <p:cNvPr id="12" name="TextBox 11">
            <a:extLst>
              <a:ext uri="{FF2B5EF4-FFF2-40B4-BE49-F238E27FC236}">
                <a16:creationId xmlns:a16="http://schemas.microsoft.com/office/drawing/2014/main" id="{BFCA2DCB-FEE0-6367-1D37-EBA5BA760835}"/>
              </a:ext>
            </a:extLst>
          </p:cNvPr>
          <p:cNvSpPr txBox="1"/>
          <p:nvPr/>
        </p:nvSpPr>
        <p:spPr>
          <a:xfrm>
            <a:off x="4626934" y="1581530"/>
            <a:ext cx="3212805" cy="2585323"/>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lvl="0">
              <a:buClr>
                <a:schemeClr val="dk1"/>
              </a:buClr>
              <a:buSzPts val="1100"/>
            </a:pPr>
            <a:r>
              <a:rPr lang="en-US" sz="1800" b="1"/>
              <a:t>Integrate </a:t>
            </a:r>
            <a:r>
              <a:rPr lang="en-US" sz="1800" b="1">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3"/>
                  </a:ext>
                </a:extLst>
              </a:rPr>
              <a:t>protection principles</a:t>
            </a:r>
            <a:r>
              <a:rPr lang="en-US" sz="1800">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4"/>
                  </a:ext>
                </a:extLst>
              </a:rPr>
              <a:t> (safety, dignity, meaningful access, accountability)</a:t>
            </a:r>
            <a:r>
              <a:rPr lang="en-US" sz="1800"/>
              <a:t> into strategies and guidance. Ensure food security responses do not </a:t>
            </a:r>
            <a:r>
              <a:rPr lang="en-US" sz="1800" b="1"/>
              <a:t>exacerbate protection risks</a:t>
            </a:r>
            <a:r>
              <a:rPr lang="en-US" sz="1800"/>
              <a:t>, including exclusion, GBV, or child protection concerns.</a:t>
            </a:r>
          </a:p>
        </p:txBody>
      </p:sp>
      <p:sp>
        <p:nvSpPr>
          <p:cNvPr id="14" name="TextBox 13">
            <a:extLst>
              <a:ext uri="{FF2B5EF4-FFF2-40B4-BE49-F238E27FC236}">
                <a16:creationId xmlns:a16="http://schemas.microsoft.com/office/drawing/2014/main" id="{75323CFE-4D74-CE97-AD7E-5934E7D9FD3A}"/>
              </a:ext>
            </a:extLst>
          </p:cNvPr>
          <p:cNvSpPr txBox="1"/>
          <p:nvPr/>
        </p:nvSpPr>
        <p:spPr>
          <a:xfrm>
            <a:off x="8500727" y="1463166"/>
            <a:ext cx="3212805" cy="286232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0" i="0" u="none" strike="noStrike" kern="0" cap="none" spc="0" normalizeH="0" baseline="0" noProof="0">
                <a:ln>
                  <a:noFill/>
                </a:ln>
                <a:solidFill>
                  <a:srgbClr val="000000"/>
                </a:solidFill>
                <a:effectLst/>
                <a:uLnTx/>
                <a:uFillTx/>
                <a:ea typeface="Arial"/>
                <a:cs typeface="Arial"/>
                <a:sym typeface="Arial"/>
              </a:rPr>
              <a:t>Ensure that girls, boys, women, and men, including older people and </a:t>
            </a:r>
            <a:r>
              <a:rPr kumimoji="0" lang="en-US" sz="1800" b="0" i="0" u="sng" strike="noStrike" kern="0" cap="none" spc="0" normalizeH="0" baseline="0" noProof="0">
                <a:ln>
                  <a:noFill/>
                </a:ln>
                <a:solidFill>
                  <a:srgbClr val="000000"/>
                </a:solidFill>
                <a:effectLst/>
                <a:uLnTx/>
                <a:uFillTx/>
                <a:ea typeface="Arial"/>
                <a:cs typeface="Arial"/>
                <a:sym typeface="Arial"/>
              </a:rPr>
              <a:t>those with disabilities</a:t>
            </a:r>
            <a:r>
              <a:rPr kumimoji="0" lang="en-US" sz="1800" b="0" i="0" u="none" strike="noStrike" kern="0" cap="none" spc="0" normalizeH="0" baseline="0" noProof="0">
                <a:ln>
                  <a:noFill/>
                </a:ln>
                <a:solidFill>
                  <a:srgbClr val="000000"/>
                </a:solidFill>
                <a:effectLst/>
                <a:uLnTx/>
                <a:uFillTx/>
                <a:ea typeface="Arial"/>
                <a:cs typeface="Arial"/>
                <a:sym typeface="Arial"/>
              </a:rPr>
              <a:t>, have access to </a:t>
            </a:r>
            <a:r>
              <a:rPr kumimoji="0" lang="en-US" sz="1800" b="1" i="0" u="none" strike="noStrike" kern="0" cap="none" spc="0" normalizeH="0" baseline="0" noProof="0">
                <a:ln>
                  <a:noFill/>
                </a:ln>
                <a:solidFill>
                  <a:srgbClr val="000000"/>
                </a:solidFill>
                <a:effectLst/>
                <a:uLnTx/>
                <a:uFillTx/>
                <a:ea typeface="Arial"/>
                <a:cs typeface="Arial"/>
                <a:sym typeface="Arial"/>
              </a:rPr>
              <a:t>feedback &amp; complaint mechanisms</a:t>
            </a:r>
            <a:r>
              <a:rPr kumimoji="0" lang="en-US" sz="1800" b="0" i="0" u="none" strike="noStrike" kern="0" cap="none" spc="0" normalizeH="0" baseline="0" noProof="0">
                <a:ln>
                  <a:noFill/>
                </a:ln>
                <a:solidFill>
                  <a:srgbClr val="000000"/>
                </a:solidFill>
                <a:effectLst/>
                <a:uLnTx/>
                <a:uFillTx/>
                <a:ea typeface="Arial"/>
                <a:cs typeface="Arial"/>
                <a:sym typeface="Arial"/>
              </a:rPr>
              <a:t> so that corrective actions can address their specific protection and assistance needs.</a:t>
            </a:r>
            <a:endParaRPr kumimoji="0" lang="en-US" sz="1400" b="0" i="0" u="none" strike="noStrike" kern="0" cap="none" spc="0" normalizeH="0" baseline="0" noProof="0">
              <a:ln>
                <a:noFill/>
              </a:ln>
              <a:solidFill>
                <a:srgbClr val="000000"/>
              </a:solidFill>
              <a:effectLst/>
              <a:uLnTx/>
              <a:uFillTx/>
              <a:cs typeface="Arial"/>
              <a:sym typeface="Arial"/>
            </a:endParaRPr>
          </a:p>
        </p:txBody>
      </p:sp>
      <p:sp>
        <p:nvSpPr>
          <p:cNvPr id="16" name="TextBox 15">
            <a:extLst>
              <a:ext uri="{FF2B5EF4-FFF2-40B4-BE49-F238E27FC236}">
                <a16:creationId xmlns:a16="http://schemas.microsoft.com/office/drawing/2014/main" id="{96BA37E7-BB7F-15BB-F059-03097D290BDF}"/>
              </a:ext>
            </a:extLst>
          </p:cNvPr>
          <p:cNvSpPr txBox="1"/>
          <p:nvPr/>
        </p:nvSpPr>
        <p:spPr>
          <a:xfrm>
            <a:off x="8500728" y="4453534"/>
            <a:ext cx="3212805" cy="230832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lvl="0"/>
            <a:r>
              <a:rPr lang="en-US" sz="1800" b="1"/>
              <a:t>Safe, Dignified &amp; Equitable Access: </a:t>
            </a:r>
            <a:r>
              <a:rPr lang="en-US" sz="1800"/>
              <a:t>Ensuring assistance is accessible using adapted modalities where needed,  applying non-discriminatory, inclusive targeting so all people can safely and respectfully access support</a:t>
            </a:r>
            <a:r>
              <a:rPr lang="en-US" sz="1800" b="1"/>
              <a:t>.</a:t>
            </a:r>
          </a:p>
        </p:txBody>
      </p:sp>
      <p:sp>
        <p:nvSpPr>
          <p:cNvPr id="19" name="Arrow: Right 18">
            <a:extLst>
              <a:ext uri="{FF2B5EF4-FFF2-40B4-BE49-F238E27FC236}">
                <a16:creationId xmlns:a16="http://schemas.microsoft.com/office/drawing/2014/main" id="{75420E14-2238-3BCF-BA34-03951D621496}"/>
              </a:ext>
              <a:ext uri="{C183D7F6-B498-43B3-948B-1728B52AA6E4}">
                <adec:decorative xmlns:adec="http://schemas.microsoft.com/office/drawing/2017/decorative" val="1"/>
              </a:ext>
            </a:extLst>
          </p:cNvPr>
          <p:cNvSpPr/>
          <p:nvPr/>
        </p:nvSpPr>
        <p:spPr>
          <a:xfrm flipH="1">
            <a:off x="4118874" y="5337483"/>
            <a:ext cx="529457" cy="4146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Arrow: Right 20">
            <a:extLst>
              <a:ext uri="{FF2B5EF4-FFF2-40B4-BE49-F238E27FC236}">
                <a16:creationId xmlns:a16="http://schemas.microsoft.com/office/drawing/2014/main" id="{0EA813B8-749A-8995-732A-B765A8A970D5}"/>
              </a:ext>
              <a:ext uri="{C183D7F6-B498-43B3-948B-1728B52AA6E4}">
                <adec:decorative xmlns:adec="http://schemas.microsoft.com/office/drawing/2017/decorative" val="1"/>
              </a:ext>
            </a:extLst>
          </p:cNvPr>
          <p:cNvSpPr/>
          <p:nvPr/>
        </p:nvSpPr>
        <p:spPr>
          <a:xfrm>
            <a:off x="7862040" y="5337482"/>
            <a:ext cx="489494" cy="4146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Arrow: Right 22">
            <a:extLst>
              <a:ext uri="{FF2B5EF4-FFF2-40B4-BE49-F238E27FC236}">
                <a16:creationId xmlns:a16="http://schemas.microsoft.com/office/drawing/2014/main" id="{6E181129-558C-4A3B-4AB0-454D63A0EB87}"/>
              </a:ext>
              <a:ext uri="{C183D7F6-B498-43B3-948B-1728B52AA6E4}">
                <adec:decorative xmlns:adec="http://schemas.microsoft.com/office/drawing/2017/decorative" val="1"/>
              </a:ext>
            </a:extLst>
          </p:cNvPr>
          <p:cNvSpPr/>
          <p:nvPr/>
        </p:nvSpPr>
        <p:spPr>
          <a:xfrm rot="18860309">
            <a:off x="7479857" y="4510568"/>
            <a:ext cx="693416" cy="4146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Arrow: Right 24">
            <a:extLst>
              <a:ext uri="{FF2B5EF4-FFF2-40B4-BE49-F238E27FC236}">
                <a16:creationId xmlns:a16="http://schemas.microsoft.com/office/drawing/2014/main" id="{8FEB0B33-B32F-4B86-EE07-2D6DB7C52C40}"/>
              </a:ext>
              <a:ext uri="{C183D7F6-B498-43B3-948B-1728B52AA6E4}">
                <adec:decorative xmlns:adec="http://schemas.microsoft.com/office/drawing/2017/decorative" val="1"/>
              </a:ext>
            </a:extLst>
          </p:cNvPr>
          <p:cNvSpPr/>
          <p:nvPr/>
        </p:nvSpPr>
        <p:spPr>
          <a:xfrm rot="13429336">
            <a:off x="4249862" y="4543188"/>
            <a:ext cx="796938" cy="4146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Arrow: Right 26">
            <a:extLst>
              <a:ext uri="{FF2B5EF4-FFF2-40B4-BE49-F238E27FC236}">
                <a16:creationId xmlns:a16="http://schemas.microsoft.com/office/drawing/2014/main" id="{083AC3D6-5FA1-B5EC-0412-85320696F42E}"/>
              </a:ext>
              <a:ext uri="{C183D7F6-B498-43B3-948B-1728B52AA6E4}">
                <adec:decorative xmlns:adec="http://schemas.microsoft.com/office/drawing/2017/decorative" val="1"/>
              </a:ext>
            </a:extLst>
          </p:cNvPr>
          <p:cNvSpPr/>
          <p:nvPr/>
        </p:nvSpPr>
        <p:spPr>
          <a:xfrm rot="16200000">
            <a:off x="5830021" y="4387351"/>
            <a:ext cx="531959" cy="41466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Foliennummernplatzhalter 6">
            <a:extLst>
              <a:ext uri="{FF2B5EF4-FFF2-40B4-BE49-F238E27FC236}">
                <a16:creationId xmlns:a16="http://schemas.microsoft.com/office/drawing/2014/main" id="{037203C9-A96A-F8A4-76CF-BA09F5390877}"/>
              </a:ext>
            </a:extLst>
          </p:cNvPr>
          <p:cNvSpPr>
            <a:spLocks noGrp="1"/>
          </p:cNvSpPr>
          <p:nvPr>
            <p:ph type="sldNum" sz="quarter" idx="12"/>
          </p:nvPr>
        </p:nvSpPr>
        <p:spPr>
          <a:xfrm>
            <a:off x="9253892" y="6396733"/>
            <a:ext cx="2743200" cy="365125"/>
          </a:xfrm>
        </p:spPr>
        <p:txBody>
          <a:bodyPr/>
          <a:lstStyle/>
          <a:p>
            <a:fld id="{FBC7A862-7147-4493-B488-4E46DC49905D}" type="slidenum">
              <a:rPr lang="de-DE" smtClean="0"/>
              <a:t>15</a:t>
            </a:fld>
            <a:endParaRPr lang="de-DE"/>
          </a:p>
        </p:txBody>
      </p:sp>
    </p:spTree>
    <p:extLst>
      <p:ext uri="{BB962C8B-B14F-4D97-AF65-F5344CB8AC3E}">
        <p14:creationId xmlns:p14="http://schemas.microsoft.com/office/powerpoint/2010/main" val="30027195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C095D-42B7-2994-F883-222CB2FE59EE}"/>
              </a:ext>
            </a:extLst>
          </p:cNvPr>
          <p:cNvSpPr>
            <a:spLocks noGrp="1"/>
          </p:cNvSpPr>
          <p:nvPr>
            <p:ph type="title"/>
          </p:nvPr>
        </p:nvSpPr>
        <p:spPr>
          <a:xfrm>
            <a:off x="838200" y="216535"/>
            <a:ext cx="10515600" cy="1058233"/>
          </a:xfrm>
        </p:spPr>
        <p:txBody>
          <a:bodyPr>
            <a:normAutofit fontScale="90000"/>
          </a:bodyPr>
          <a:lstStyle/>
          <a:p>
            <a:r>
              <a:rPr lang="en-US"/>
              <a:t>How can AAP mechanisms be disability-inclusive?</a:t>
            </a:r>
          </a:p>
        </p:txBody>
      </p:sp>
      <p:sp>
        <p:nvSpPr>
          <p:cNvPr id="6" name="Flowchart: Data 5">
            <a:extLst>
              <a:ext uri="{FF2B5EF4-FFF2-40B4-BE49-F238E27FC236}">
                <a16:creationId xmlns:a16="http://schemas.microsoft.com/office/drawing/2014/main" id="{EA698F06-A5ED-9CD6-489B-4AE91882FD4E}"/>
              </a:ext>
            </a:extLst>
          </p:cNvPr>
          <p:cNvSpPr/>
          <p:nvPr/>
        </p:nvSpPr>
        <p:spPr>
          <a:xfrm>
            <a:off x="1074420" y="1331918"/>
            <a:ext cx="6652260" cy="902970"/>
          </a:xfrm>
          <a:prstGeom prst="flowChartInputOutput">
            <a:avLst/>
          </a:prstGeom>
          <a:ln>
            <a:solidFill>
              <a:srgbClr val="C00000"/>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GB" sz="2000" b="0" i="0" u="none" strike="noStrike" kern="0" cap="none" spc="0" normalizeH="0" baseline="0" noProof="0">
                <a:ln>
                  <a:noFill/>
                </a:ln>
                <a:solidFill>
                  <a:srgbClr val="000000"/>
                </a:solidFill>
                <a:effectLst/>
                <a:uLnTx/>
                <a:uFillTx/>
                <a:latin typeface="Arial" panose="020B0604020202020204" pitchFamily="34" charset="0"/>
                <a:ea typeface="Arial"/>
                <a:cs typeface="Arial" panose="020B0604020202020204" pitchFamily="34" charset="0"/>
                <a:sym typeface="Arial"/>
              </a:rPr>
              <a:t>Ensure that accessibility and inclusion is built in the design of AAP mechanisms</a:t>
            </a:r>
          </a:p>
        </p:txBody>
      </p:sp>
      <p:sp>
        <p:nvSpPr>
          <p:cNvPr id="8" name="Flowchart: Data 7">
            <a:extLst>
              <a:ext uri="{FF2B5EF4-FFF2-40B4-BE49-F238E27FC236}">
                <a16:creationId xmlns:a16="http://schemas.microsoft.com/office/drawing/2014/main" id="{47CB4277-118B-DBC5-A237-F0B2AD38EC96}"/>
              </a:ext>
            </a:extLst>
          </p:cNvPr>
          <p:cNvSpPr/>
          <p:nvPr/>
        </p:nvSpPr>
        <p:spPr>
          <a:xfrm>
            <a:off x="1074420" y="2372002"/>
            <a:ext cx="6652260" cy="902970"/>
          </a:xfrm>
          <a:prstGeom prst="flowChartInputOutput">
            <a:avLst/>
          </a:prstGeom>
          <a:ln/>
        </p:spPr>
        <p:style>
          <a:lnRef idx="2">
            <a:schemeClr val="accent1"/>
          </a:lnRef>
          <a:fillRef idx="1">
            <a:schemeClr val="lt1"/>
          </a:fillRef>
          <a:effectRef idx="0">
            <a:schemeClr val="accent1"/>
          </a:effectRef>
          <a:fontRef idx="minor">
            <a:schemeClr val="dk1"/>
          </a:fontRef>
        </p:style>
        <p:txBody>
          <a:bodyPr rtlCol="0" anchor="ctr"/>
          <a:lstStyle/>
          <a:p>
            <a:pPr lvl="0">
              <a:buSzPts val="2000"/>
            </a:pPr>
            <a:r>
              <a:rPr lang="en-GB" sz="2000">
                <a:latin typeface="Arial"/>
                <a:ea typeface="Arial"/>
                <a:cs typeface="Arial"/>
              </a:rPr>
              <a:t>Conduct regular barrier assessments of all AAP mechanisms</a:t>
            </a:r>
            <a:r>
              <a:rPr lang="en-GB" sz="1800">
                <a:latin typeface="Arial"/>
                <a:ea typeface="Arial"/>
                <a:cs typeface="Arial"/>
              </a:rPr>
              <a:t>.</a:t>
            </a:r>
            <a:endParaRPr lang="en-GB" sz="2000">
              <a:solidFill>
                <a:srgbClr val="000000"/>
              </a:solidFill>
              <a:latin typeface="Arial"/>
              <a:ea typeface="Arial"/>
              <a:cs typeface="Arial"/>
            </a:endParaRPr>
          </a:p>
        </p:txBody>
      </p:sp>
      <p:sp>
        <p:nvSpPr>
          <p:cNvPr id="12" name="Flowchart: Data 11">
            <a:extLst>
              <a:ext uri="{FF2B5EF4-FFF2-40B4-BE49-F238E27FC236}">
                <a16:creationId xmlns:a16="http://schemas.microsoft.com/office/drawing/2014/main" id="{D9353E37-67E4-6FF8-128E-D1F5C4534696}"/>
              </a:ext>
            </a:extLst>
          </p:cNvPr>
          <p:cNvSpPr/>
          <p:nvPr/>
        </p:nvSpPr>
        <p:spPr>
          <a:xfrm>
            <a:off x="1074420" y="3412086"/>
            <a:ext cx="6652260" cy="902970"/>
          </a:xfrm>
          <a:prstGeom prst="flowChartInputOutput">
            <a:avLst/>
          </a:prstGeom>
          <a:ln/>
        </p:spPr>
        <p:style>
          <a:lnRef idx="2">
            <a:schemeClr val="accent1"/>
          </a:lnRef>
          <a:fillRef idx="1">
            <a:schemeClr val="lt1"/>
          </a:fillRef>
          <a:effectRef idx="0">
            <a:schemeClr val="accent1"/>
          </a:effectRef>
          <a:fontRef idx="minor">
            <a:schemeClr val="dk1"/>
          </a:fontRef>
        </p:style>
        <p:txBody>
          <a:bodyPr rtlCol="0" anchor="ctr"/>
          <a:lstStyle/>
          <a:p>
            <a:pPr lvl="0">
              <a:buSzPts val="2000"/>
            </a:pPr>
            <a:r>
              <a:rPr lang="en-GB" sz="2000">
                <a:latin typeface="Arial"/>
                <a:ea typeface="Arial"/>
                <a:cs typeface="Arial"/>
              </a:rPr>
              <a:t>Provide a diversity of two-way communication channels </a:t>
            </a:r>
          </a:p>
        </p:txBody>
      </p:sp>
      <p:sp>
        <p:nvSpPr>
          <p:cNvPr id="10" name="Flowchart: Data 9">
            <a:extLst>
              <a:ext uri="{FF2B5EF4-FFF2-40B4-BE49-F238E27FC236}">
                <a16:creationId xmlns:a16="http://schemas.microsoft.com/office/drawing/2014/main" id="{2F31966F-FB89-345C-A724-53EF3E844079}"/>
              </a:ext>
            </a:extLst>
          </p:cNvPr>
          <p:cNvSpPr/>
          <p:nvPr/>
        </p:nvSpPr>
        <p:spPr>
          <a:xfrm>
            <a:off x="1074420" y="4493052"/>
            <a:ext cx="6652260" cy="1297698"/>
          </a:xfrm>
          <a:prstGeom prst="flowChartInputOutput">
            <a:avLst/>
          </a:prstGeom>
          <a:ln>
            <a:solidFill>
              <a:srgbClr val="C00000"/>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Consider targeted outreach to persons with disabilities facing barriers to community</a:t>
            </a:r>
          </a:p>
          <a:p>
            <a:pPr marL="0" marR="0" lvl="0" indent="0" algn="l"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GB" sz="2000" b="0" i="0" u="none" strike="noStrike" kern="0" cap="none" spc="0" normalizeH="0" baseline="0" noProof="0">
                <a:ln>
                  <a:noFill/>
                </a:ln>
                <a:solidFill>
                  <a:srgbClr val="000000"/>
                </a:solidFill>
                <a:effectLst/>
                <a:uLnTx/>
                <a:uFillTx/>
                <a:latin typeface="Arial"/>
                <a:ea typeface="Arial"/>
                <a:cs typeface="Arial"/>
                <a:sym typeface="Arial"/>
              </a:rPr>
              <a:t>engagement.</a:t>
            </a:r>
          </a:p>
        </p:txBody>
      </p:sp>
      <p:pic>
        <p:nvPicPr>
          <p:cNvPr id="5" name="Picture 4" descr="Photograph of a large group of women sitting outdoors under a tree, surrounded by tents in a camp-like setting. The scene highlights community gathering, with women wearing colorful clothing and some holding woven baskets or bags.">
            <a:extLst>
              <a:ext uri="{FF2B5EF4-FFF2-40B4-BE49-F238E27FC236}">
                <a16:creationId xmlns:a16="http://schemas.microsoft.com/office/drawing/2014/main" id="{1C26D5FF-6E3C-945E-F97D-54EAB42EB9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3769" y="1274768"/>
            <a:ext cx="3317661" cy="4686854"/>
          </a:xfrm>
          <a:prstGeom prst="rect">
            <a:avLst/>
          </a:prstGeom>
        </p:spPr>
      </p:pic>
      <p:sp>
        <p:nvSpPr>
          <p:cNvPr id="3" name="Slide Number Placeholder 2">
            <a:extLst>
              <a:ext uri="{FF2B5EF4-FFF2-40B4-BE49-F238E27FC236}">
                <a16:creationId xmlns:a16="http://schemas.microsoft.com/office/drawing/2014/main" id="{54367D1A-CD79-6AD5-DFF9-37373D59985A}"/>
              </a:ext>
            </a:extLst>
          </p:cNvPr>
          <p:cNvSpPr>
            <a:spLocks noGrp="1"/>
          </p:cNvSpPr>
          <p:nvPr>
            <p:ph type="sldNum" sz="quarter" idx="12"/>
          </p:nvPr>
        </p:nvSpPr>
        <p:spPr/>
        <p:txBody>
          <a:bodyPr/>
          <a:lstStyle/>
          <a:p>
            <a:fld id="{FBC7A862-7147-4493-B488-4E46DC49905D}" type="slidenum">
              <a:rPr lang="de-DE" smtClean="0"/>
              <a:t>16</a:t>
            </a:fld>
            <a:endParaRPr lang="de-DE"/>
          </a:p>
        </p:txBody>
      </p:sp>
    </p:spTree>
    <p:extLst>
      <p:ext uri="{BB962C8B-B14F-4D97-AF65-F5344CB8AC3E}">
        <p14:creationId xmlns:p14="http://schemas.microsoft.com/office/powerpoint/2010/main" val="40201596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D79C3-CA91-FBDF-8EC8-BF58B612F613}"/>
              </a:ext>
            </a:extLst>
          </p:cNvPr>
          <p:cNvSpPr>
            <a:spLocks noGrp="1"/>
          </p:cNvSpPr>
          <p:nvPr>
            <p:ph type="title"/>
          </p:nvPr>
        </p:nvSpPr>
        <p:spPr>
          <a:xfrm>
            <a:off x="838200" y="365125"/>
            <a:ext cx="10515600" cy="1058233"/>
          </a:xfrm>
        </p:spPr>
        <p:txBody>
          <a:bodyPr>
            <a:normAutofit fontScale="90000"/>
          </a:bodyPr>
          <a:lstStyle/>
          <a:p>
            <a:r>
              <a:rPr lang="en-US">
                <a:solidFill>
                  <a:schemeClr val="dk1"/>
                </a:solidFill>
                <a:latin typeface="Arial"/>
                <a:ea typeface="Arial"/>
                <a:cs typeface="Arial"/>
                <a:sym typeface="Arial"/>
              </a:rPr>
              <a:t>Disability-Inclusive AAP </a:t>
            </a:r>
            <a:r>
              <a:rPr lang="en-US"/>
              <a:t>in Needs Assessments &amp; Analysis</a:t>
            </a:r>
          </a:p>
        </p:txBody>
      </p:sp>
      <p:sp>
        <p:nvSpPr>
          <p:cNvPr id="4" name="Rectangle 3">
            <a:extLst>
              <a:ext uri="{FF2B5EF4-FFF2-40B4-BE49-F238E27FC236}">
                <a16:creationId xmlns:a16="http://schemas.microsoft.com/office/drawing/2014/main" id="{2FA9154B-2EA7-FB15-E8BC-C3F2F195541A}"/>
              </a:ext>
            </a:extLst>
          </p:cNvPr>
          <p:cNvSpPr/>
          <p:nvPr/>
        </p:nvSpPr>
        <p:spPr>
          <a:xfrm>
            <a:off x="845820" y="1874520"/>
            <a:ext cx="10507980" cy="58293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Needs Assessment and Analysis</a:t>
            </a:r>
          </a:p>
        </p:txBody>
      </p:sp>
      <p:sp>
        <p:nvSpPr>
          <p:cNvPr id="6" name="Pfeil: nach unten 14">
            <a:extLst>
              <a:ext uri="{FF2B5EF4-FFF2-40B4-BE49-F238E27FC236}">
                <a16:creationId xmlns:a16="http://schemas.microsoft.com/office/drawing/2014/main" id="{74B49886-BED3-4446-B3A1-9F1AAA2194D1}"/>
              </a:ext>
              <a:ext uri="{C183D7F6-B498-43B3-948B-1728B52AA6E4}">
                <adec:decorative xmlns:adec="http://schemas.microsoft.com/office/drawing/2017/decorative" val="1"/>
              </a:ext>
            </a:extLst>
          </p:cNvPr>
          <p:cNvSpPr/>
          <p:nvPr/>
        </p:nvSpPr>
        <p:spPr>
          <a:xfrm>
            <a:off x="1389671" y="2457449"/>
            <a:ext cx="1087395" cy="971550"/>
          </a:xfrm>
          <a:prstGeom prst="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Pfeil: nach unten 14">
            <a:extLst>
              <a:ext uri="{FF2B5EF4-FFF2-40B4-BE49-F238E27FC236}">
                <a16:creationId xmlns:a16="http://schemas.microsoft.com/office/drawing/2014/main" id="{AA73B4A7-6F44-238F-BF9E-3A0BCA9C776C}"/>
              </a:ext>
              <a:ext uri="{C183D7F6-B498-43B3-948B-1728B52AA6E4}">
                <adec:decorative xmlns:adec="http://schemas.microsoft.com/office/drawing/2017/decorative" val="1"/>
              </a:ext>
            </a:extLst>
          </p:cNvPr>
          <p:cNvSpPr/>
          <p:nvPr/>
        </p:nvSpPr>
        <p:spPr>
          <a:xfrm>
            <a:off x="4108312" y="2457449"/>
            <a:ext cx="1087395" cy="971550"/>
          </a:xfrm>
          <a:prstGeom prst="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Pfeil: nach unten 14">
            <a:extLst>
              <a:ext uri="{FF2B5EF4-FFF2-40B4-BE49-F238E27FC236}">
                <a16:creationId xmlns:a16="http://schemas.microsoft.com/office/drawing/2014/main" id="{8ECF4025-F74B-4856-7978-A483A2A8A2A8}"/>
              </a:ext>
              <a:ext uri="{C183D7F6-B498-43B3-948B-1728B52AA6E4}">
                <adec:decorative xmlns:adec="http://schemas.microsoft.com/office/drawing/2017/decorative" val="1"/>
              </a:ext>
            </a:extLst>
          </p:cNvPr>
          <p:cNvSpPr/>
          <p:nvPr/>
        </p:nvSpPr>
        <p:spPr>
          <a:xfrm>
            <a:off x="6773407" y="2457450"/>
            <a:ext cx="1087395" cy="971550"/>
          </a:xfrm>
          <a:prstGeom prst="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Pfeil: nach unten 14">
            <a:extLst>
              <a:ext uri="{FF2B5EF4-FFF2-40B4-BE49-F238E27FC236}">
                <a16:creationId xmlns:a16="http://schemas.microsoft.com/office/drawing/2014/main" id="{7A4CE744-6E78-BD88-362F-51F86FC736DE}"/>
              </a:ext>
              <a:ext uri="{C183D7F6-B498-43B3-948B-1728B52AA6E4}">
                <adec:decorative xmlns:adec="http://schemas.microsoft.com/office/drawing/2017/decorative" val="1"/>
              </a:ext>
            </a:extLst>
          </p:cNvPr>
          <p:cNvSpPr/>
          <p:nvPr/>
        </p:nvSpPr>
        <p:spPr>
          <a:xfrm>
            <a:off x="9573757" y="2457449"/>
            <a:ext cx="1087395" cy="971551"/>
          </a:xfrm>
          <a:prstGeom prst="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TextBox 13">
            <a:extLst>
              <a:ext uri="{FF2B5EF4-FFF2-40B4-BE49-F238E27FC236}">
                <a16:creationId xmlns:a16="http://schemas.microsoft.com/office/drawing/2014/main" id="{1EF93E03-7C78-1586-322C-FDB7E886692C}"/>
              </a:ext>
            </a:extLst>
          </p:cNvPr>
          <p:cNvSpPr txBox="1"/>
          <p:nvPr/>
        </p:nvSpPr>
        <p:spPr>
          <a:xfrm>
            <a:off x="838200" y="3584324"/>
            <a:ext cx="2202180" cy="2107815"/>
          </a:xfrm>
          <a:prstGeom prst="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lvl="0" algn="ctr">
              <a:buSzPts val="2400"/>
            </a:pPr>
            <a:r>
              <a:rPr lang="en-GB" sz="2400">
                <a:latin typeface="Arial"/>
                <a:ea typeface="Arial"/>
                <a:cs typeface="Arial"/>
              </a:rPr>
              <a:t>Ensure persons with disabilities are involved.</a:t>
            </a:r>
            <a:endParaRPr lang="en-GB">
              <a:solidFill>
                <a:srgbClr val="000000"/>
              </a:solidFill>
              <a:latin typeface="Arial"/>
              <a:ea typeface="Arial"/>
              <a:cs typeface="Arial"/>
            </a:endParaRPr>
          </a:p>
        </p:txBody>
      </p:sp>
      <p:sp>
        <p:nvSpPr>
          <p:cNvPr id="16" name="TextBox 15">
            <a:extLst>
              <a:ext uri="{FF2B5EF4-FFF2-40B4-BE49-F238E27FC236}">
                <a16:creationId xmlns:a16="http://schemas.microsoft.com/office/drawing/2014/main" id="{BBC34128-FA64-7428-835A-2854743545CE}"/>
              </a:ext>
            </a:extLst>
          </p:cNvPr>
          <p:cNvSpPr txBox="1"/>
          <p:nvPr/>
        </p:nvSpPr>
        <p:spPr>
          <a:xfrm>
            <a:off x="3550920" y="3584325"/>
            <a:ext cx="2202180" cy="2107814"/>
          </a:xfrm>
          <a:prstGeom prst="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lvl="0" algn="ctr">
              <a:buSzPts val="2400"/>
            </a:pPr>
            <a:r>
              <a:rPr lang="en-US" sz="2400">
                <a:latin typeface="Arial"/>
                <a:ea typeface="Arial"/>
                <a:cs typeface="Arial"/>
              </a:rPr>
              <a:t>Include qualitative questions in assessment tools.</a:t>
            </a:r>
            <a:endParaRPr lang="en-US">
              <a:solidFill>
                <a:srgbClr val="000000"/>
              </a:solidFill>
              <a:latin typeface="Arial"/>
              <a:ea typeface="Arial"/>
              <a:cs typeface="Arial"/>
            </a:endParaRPr>
          </a:p>
        </p:txBody>
      </p:sp>
      <p:sp>
        <p:nvSpPr>
          <p:cNvPr id="18" name="TextBox 17">
            <a:extLst>
              <a:ext uri="{FF2B5EF4-FFF2-40B4-BE49-F238E27FC236}">
                <a16:creationId xmlns:a16="http://schemas.microsoft.com/office/drawing/2014/main" id="{83BA1205-7971-5B2A-745B-409BCFC363FE}"/>
              </a:ext>
            </a:extLst>
          </p:cNvPr>
          <p:cNvSpPr txBox="1"/>
          <p:nvPr/>
        </p:nvSpPr>
        <p:spPr>
          <a:xfrm>
            <a:off x="6216015" y="3584324"/>
            <a:ext cx="2202180" cy="2107813"/>
          </a:xfrm>
          <a:prstGeom prst="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lvl="0" algn="ctr">
              <a:buSzPts val="2400"/>
            </a:pPr>
            <a:r>
              <a:rPr lang="en-US" sz="2400">
                <a:latin typeface="Arial"/>
                <a:ea typeface="Arial"/>
                <a:cs typeface="Arial"/>
              </a:rPr>
              <a:t>Disaggregate data (sex, age, disability).</a:t>
            </a:r>
            <a:endParaRPr lang="en-US">
              <a:solidFill>
                <a:srgbClr val="000000"/>
              </a:solidFill>
              <a:latin typeface="Arial"/>
              <a:ea typeface="Arial"/>
              <a:cs typeface="Arial"/>
            </a:endParaRPr>
          </a:p>
        </p:txBody>
      </p:sp>
      <p:sp>
        <p:nvSpPr>
          <p:cNvPr id="20" name="TextBox 19">
            <a:extLst>
              <a:ext uri="{FF2B5EF4-FFF2-40B4-BE49-F238E27FC236}">
                <a16:creationId xmlns:a16="http://schemas.microsoft.com/office/drawing/2014/main" id="{87F63F06-BBE9-8971-3985-DD01E72B6C63}"/>
              </a:ext>
            </a:extLst>
          </p:cNvPr>
          <p:cNvSpPr txBox="1"/>
          <p:nvPr/>
        </p:nvSpPr>
        <p:spPr>
          <a:xfrm>
            <a:off x="8881110" y="3584325"/>
            <a:ext cx="2472690" cy="2107812"/>
          </a:xfrm>
          <a:prstGeom prst="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lvl="0" algn="ctr">
              <a:buSzPts val="2400"/>
            </a:pPr>
            <a:r>
              <a:rPr lang="en-GB" sz="2400">
                <a:latin typeface="Arial"/>
                <a:ea typeface="Arial"/>
                <a:cs typeface="Arial"/>
              </a:rPr>
              <a:t>Highlight views, priorities and preferences of persons with disabilities</a:t>
            </a:r>
          </a:p>
        </p:txBody>
      </p:sp>
      <p:sp>
        <p:nvSpPr>
          <p:cNvPr id="3" name="Slide Number Placeholder 2">
            <a:extLst>
              <a:ext uri="{FF2B5EF4-FFF2-40B4-BE49-F238E27FC236}">
                <a16:creationId xmlns:a16="http://schemas.microsoft.com/office/drawing/2014/main" id="{1D06D146-F9A3-2E28-253A-3D37A0B1F8DB}"/>
              </a:ext>
            </a:extLst>
          </p:cNvPr>
          <p:cNvSpPr>
            <a:spLocks noGrp="1"/>
          </p:cNvSpPr>
          <p:nvPr>
            <p:ph type="sldNum" sz="quarter" idx="12"/>
          </p:nvPr>
        </p:nvSpPr>
        <p:spPr/>
        <p:txBody>
          <a:bodyPr/>
          <a:lstStyle/>
          <a:p>
            <a:fld id="{FBC7A862-7147-4493-B488-4E46DC49905D}" type="slidenum">
              <a:rPr lang="de-DE" smtClean="0"/>
              <a:t>17</a:t>
            </a:fld>
            <a:endParaRPr lang="de-DE"/>
          </a:p>
        </p:txBody>
      </p:sp>
    </p:spTree>
    <p:extLst>
      <p:ext uri="{BB962C8B-B14F-4D97-AF65-F5344CB8AC3E}">
        <p14:creationId xmlns:p14="http://schemas.microsoft.com/office/powerpoint/2010/main" val="27608799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D01E4-1913-6C13-713B-9CF0C34BE8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1A0200-AF77-48F9-2FE4-BAEFA4E899E3}"/>
              </a:ext>
            </a:extLst>
          </p:cNvPr>
          <p:cNvSpPr>
            <a:spLocks noGrp="1"/>
          </p:cNvSpPr>
          <p:nvPr>
            <p:ph type="title"/>
          </p:nvPr>
        </p:nvSpPr>
        <p:spPr>
          <a:xfrm>
            <a:off x="838200" y="365125"/>
            <a:ext cx="10515600" cy="1058233"/>
          </a:xfrm>
        </p:spPr>
        <p:txBody>
          <a:bodyPr>
            <a:normAutofit fontScale="90000"/>
          </a:bodyPr>
          <a:lstStyle/>
          <a:p>
            <a:r>
              <a:rPr lang="en-US">
                <a:solidFill>
                  <a:schemeClr val="dk1"/>
                </a:solidFill>
                <a:latin typeface="Arial"/>
                <a:ea typeface="Arial"/>
                <a:cs typeface="Arial"/>
                <a:sym typeface="Arial"/>
              </a:rPr>
              <a:t>Disability-Inclusive AAP </a:t>
            </a:r>
            <a:r>
              <a:rPr lang="en-US"/>
              <a:t>in Implementation &amp; Monitoring</a:t>
            </a:r>
          </a:p>
        </p:txBody>
      </p:sp>
      <p:sp>
        <p:nvSpPr>
          <p:cNvPr id="4" name="Rectangle 3">
            <a:extLst>
              <a:ext uri="{FF2B5EF4-FFF2-40B4-BE49-F238E27FC236}">
                <a16:creationId xmlns:a16="http://schemas.microsoft.com/office/drawing/2014/main" id="{83A123A1-4365-E469-4F9B-A69C33E3DAFB}"/>
              </a:ext>
            </a:extLst>
          </p:cNvPr>
          <p:cNvSpPr/>
          <p:nvPr/>
        </p:nvSpPr>
        <p:spPr>
          <a:xfrm>
            <a:off x="845820" y="1874520"/>
            <a:ext cx="10507980" cy="58293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90000"/>
              </a:lnSpc>
              <a:buClr>
                <a:schemeClr val="lt1"/>
              </a:buClr>
              <a:buSzPts val="3600"/>
            </a:pPr>
            <a:r>
              <a:rPr lang="en-US" sz="2800" b="1">
                <a:latin typeface="Arial"/>
                <a:ea typeface="Arial"/>
                <a:cs typeface="Arial"/>
              </a:rPr>
              <a:t>Implementation and Monitoring</a:t>
            </a:r>
          </a:p>
        </p:txBody>
      </p:sp>
      <p:sp>
        <p:nvSpPr>
          <p:cNvPr id="6" name="Pfeil: nach unten 14">
            <a:extLst>
              <a:ext uri="{FF2B5EF4-FFF2-40B4-BE49-F238E27FC236}">
                <a16:creationId xmlns:a16="http://schemas.microsoft.com/office/drawing/2014/main" id="{18DE869F-38EC-92DC-A671-1CC3391E0E71}"/>
              </a:ext>
              <a:ext uri="{C183D7F6-B498-43B3-948B-1728B52AA6E4}">
                <adec:decorative xmlns:adec="http://schemas.microsoft.com/office/drawing/2017/decorative" val="1"/>
              </a:ext>
            </a:extLst>
          </p:cNvPr>
          <p:cNvSpPr/>
          <p:nvPr/>
        </p:nvSpPr>
        <p:spPr>
          <a:xfrm>
            <a:off x="1389671" y="2457449"/>
            <a:ext cx="1087395" cy="971550"/>
          </a:xfrm>
          <a:prstGeom prst="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Pfeil: nach unten 14">
            <a:extLst>
              <a:ext uri="{FF2B5EF4-FFF2-40B4-BE49-F238E27FC236}">
                <a16:creationId xmlns:a16="http://schemas.microsoft.com/office/drawing/2014/main" id="{819BAF67-C850-B962-2CB6-18B058EA6707}"/>
              </a:ext>
              <a:ext uri="{C183D7F6-B498-43B3-948B-1728B52AA6E4}">
                <adec:decorative xmlns:adec="http://schemas.microsoft.com/office/drawing/2017/decorative" val="1"/>
              </a:ext>
            </a:extLst>
          </p:cNvPr>
          <p:cNvSpPr/>
          <p:nvPr/>
        </p:nvSpPr>
        <p:spPr>
          <a:xfrm>
            <a:off x="4108312" y="2457449"/>
            <a:ext cx="1087395" cy="971550"/>
          </a:xfrm>
          <a:prstGeom prst="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Pfeil: nach unten 14">
            <a:extLst>
              <a:ext uri="{FF2B5EF4-FFF2-40B4-BE49-F238E27FC236}">
                <a16:creationId xmlns:a16="http://schemas.microsoft.com/office/drawing/2014/main" id="{038DB556-5B20-937F-E860-C64CD5FD663E}"/>
              </a:ext>
              <a:ext uri="{C183D7F6-B498-43B3-948B-1728B52AA6E4}">
                <adec:decorative xmlns:adec="http://schemas.microsoft.com/office/drawing/2017/decorative" val="1"/>
              </a:ext>
            </a:extLst>
          </p:cNvPr>
          <p:cNvSpPr/>
          <p:nvPr/>
        </p:nvSpPr>
        <p:spPr>
          <a:xfrm>
            <a:off x="6773407" y="2457450"/>
            <a:ext cx="1087395" cy="971550"/>
          </a:xfrm>
          <a:prstGeom prst="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Pfeil: nach unten 14">
            <a:extLst>
              <a:ext uri="{FF2B5EF4-FFF2-40B4-BE49-F238E27FC236}">
                <a16:creationId xmlns:a16="http://schemas.microsoft.com/office/drawing/2014/main" id="{C09FF7D5-A9F8-16FE-EF7A-A4DB13DB1702}"/>
              </a:ext>
              <a:ext uri="{C183D7F6-B498-43B3-948B-1728B52AA6E4}">
                <adec:decorative xmlns:adec="http://schemas.microsoft.com/office/drawing/2017/decorative" val="1"/>
              </a:ext>
            </a:extLst>
          </p:cNvPr>
          <p:cNvSpPr/>
          <p:nvPr/>
        </p:nvSpPr>
        <p:spPr>
          <a:xfrm>
            <a:off x="9573757" y="2457449"/>
            <a:ext cx="1087395" cy="971551"/>
          </a:xfrm>
          <a:prstGeom prst="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TextBox 13">
            <a:extLst>
              <a:ext uri="{FF2B5EF4-FFF2-40B4-BE49-F238E27FC236}">
                <a16:creationId xmlns:a16="http://schemas.microsoft.com/office/drawing/2014/main" id="{35B34087-0E1E-FD77-0B2F-413B3F88F567}"/>
              </a:ext>
            </a:extLst>
          </p:cNvPr>
          <p:cNvSpPr txBox="1"/>
          <p:nvPr/>
        </p:nvSpPr>
        <p:spPr>
          <a:xfrm>
            <a:off x="838200" y="3584324"/>
            <a:ext cx="2202180" cy="2164963"/>
          </a:xfrm>
          <a:prstGeom prst="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lvl="0" algn="ctr">
              <a:buSzPts val="2400"/>
            </a:pPr>
            <a:r>
              <a:rPr lang="en-GB" sz="2400">
                <a:latin typeface="Arial"/>
                <a:ea typeface="Arial"/>
                <a:cs typeface="Arial"/>
              </a:rPr>
              <a:t>Contact, employ and train persons with disabilities.</a:t>
            </a:r>
            <a:endParaRPr lang="en-GB">
              <a:solidFill>
                <a:srgbClr val="000000"/>
              </a:solidFill>
              <a:latin typeface="Arial"/>
              <a:ea typeface="Arial"/>
              <a:cs typeface="Arial"/>
            </a:endParaRPr>
          </a:p>
        </p:txBody>
      </p:sp>
      <p:sp>
        <p:nvSpPr>
          <p:cNvPr id="16" name="TextBox 15">
            <a:extLst>
              <a:ext uri="{FF2B5EF4-FFF2-40B4-BE49-F238E27FC236}">
                <a16:creationId xmlns:a16="http://schemas.microsoft.com/office/drawing/2014/main" id="{69D069DB-4F2D-5BF2-CF25-9D4FB17B1CFB}"/>
              </a:ext>
            </a:extLst>
          </p:cNvPr>
          <p:cNvSpPr txBox="1"/>
          <p:nvPr/>
        </p:nvSpPr>
        <p:spPr>
          <a:xfrm>
            <a:off x="3550920" y="3584324"/>
            <a:ext cx="2202180" cy="2164963"/>
          </a:xfrm>
          <a:prstGeom prst="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lvl="0" algn="ctr">
              <a:buSzPts val="2400"/>
            </a:pPr>
            <a:r>
              <a:rPr lang="en-GB" sz="2400">
                <a:latin typeface="Arial"/>
                <a:ea typeface="Arial"/>
                <a:cs typeface="Arial"/>
              </a:rPr>
              <a:t>Develop technical, quality and accountability indicators.</a:t>
            </a:r>
            <a:endParaRPr lang="en-GB">
              <a:solidFill>
                <a:srgbClr val="000000"/>
              </a:solidFill>
              <a:latin typeface="Arial"/>
              <a:ea typeface="Arial"/>
              <a:cs typeface="Arial"/>
            </a:endParaRPr>
          </a:p>
        </p:txBody>
      </p:sp>
      <p:sp>
        <p:nvSpPr>
          <p:cNvPr id="18" name="TextBox 17">
            <a:extLst>
              <a:ext uri="{FF2B5EF4-FFF2-40B4-BE49-F238E27FC236}">
                <a16:creationId xmlns:a16="http://schemas.microsoft.com/office/drawing/2014/main" id="{717C6840-5781-2D63-D198-2D90B747606A}"/>
              </a:ext>
            </a:extLst>
          </p:cNvPr>
          <p:cNvSpPr txBox="1"/>
          <p:nvPr/>
        </p:nvSpPr>
        <p:spPr>
          <a:xfrm>
            <a:off x="6216015" y="3584325"/>
            <a:ext cx="2202180" cy="2164964"/>
          </a:xfrm>
          <a:prstGeom prst="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lvl="0" algn="ctr">
              <a:buSzPts val="2400"/>
            </a:pPr>
            <a:r>
              <a:rPr lang="en-US" sz="2400">
                <a:latin typeface="Arial"/>
                <a:ea typeface="Arial"/>
                <a:cs typeface="Arial"/>
              </a:rPr>
              <a:t>Develop accessible feedback mechanisms.</a:t>
            </a:r>
            <a:endParaRPr lang="en-US">
              <a:solidFill>
                <a:srgbClr val="000000"/>
              </a:solidFill>
              <a:latin typeface="Arial"/>
              <a:ea typeface="Arial"/>
              <a:cs typeface="Arial"/>
            </a:endParaRPr>
          </a:p>
        </p:txBody>
      </p:sp>
      <p:sp>
        <p:nvSpPr>
          <p:cNvPr id="20" name="TextBox 19">
            <a:extLst>
              <a:ext uri="{FF2B5EF4-FFF2-40B4-BE49-F238E27FC236}">
                <a16:creationId xmlns:a16="http://schemas.microsoft.com/office/drawing/2014/main" id="{0E6935D6-485D-F575-B301-3FE3E37F9033}"/>
              </a:ext>
            </a:extLst>
          </p:cNvPr>
          <p:cNvSpPr txBox="1"/>
          <p:nvPr/>
        </p:nvSpPr>
        <p:spPr>
          <a:xfrm>
            <a:off x="8881110" y="3584324"/>
            <a:ext cx="2472690" cy="2164965"/>
          </a:xfrm>
          <a:prstGeom prst="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lvl="0" algn="ctr">
              <a:buSzPts val="2400"/>
            </a:pPr>
            <a:r>
              <a:rPr lang="en-GB" sz="2400">
                <a:latin typeface="Arial"/>
                <a:ea typeface="Arial"/>
                <a:cs typeface="Arial"/>
              </a:rPr>
              <a:t>Monitor levels of satisfaction and participation of persons with disabilities. </a:t>
            </a:r>
            <a:endParaRPr lang="en-GB">
              <a:solidFill>
                <a:srgbClr val="000000"/>
              </a:solidFill>
              <a:latin typeface="Arial"/>
              <a:ea typeface="Arial"/>
              <a:cs typeface="Arial"/>
            </a:endParaRPr>
          </a:p>
        </p:txBody>
      </p:sp>
      <p:sp>
        <p:nvSpPr>
          <p:cNvPr id="3" name="Slide Number Placeholder 2">
            <a:extLst>
              <a:ext uri="{FF2B5EF4-FFF2-40B4-BE49-F238E27FC236}">
                <a16:creationId xmlns:a16="http://schemas.microsoft.com/office/drawing/2014/main" id="{AAD9E6E4-EEAA-0CA4-DA90-107B2E2DEBE7}"/>
              </a:ext>
            </a:extLst>
          </p:cNvPr>
          <p:cNvSpPr>
            <a:spLocks noGrp="1"/>
          </p:cNvSpPr>
          <p:nvPr>
            <p:ph type="sldNum" sz="quarter" idx="12"/>
          </p:nvPr>
        </p:nvSpPr>
        <p:spPr/>
        <p:txBody>
          <a:bodyPr/>
          <a:lstStyle/>
          <a:p>
            <a:fld id="{FBC7A862-7147-4493-B488-4E46DC49905D}" type="slidenum">
              <a:rPr lang="de-DE" smtClean="0"/>
              <a:t>18</a:t>
            </a:fld>
            <a:endParaRPr lang="de-DE"/>
          </a:p>
        </p:txBody>
      </p:sp>
    </p:spTree>
    <p:extLst>
      <p:ext uri="{BB962C8B-B14F-4D97-AF65-F5344CB8AC3E}">
        <p14:creationId xmlns:p14="http://schemas.microsoft.com/office/powerpoint/2010/main" val="15178551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900C4-4673-9CE4-FF83-F8A43D3C6B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FA0E4C-B4CF-6020-B53E-52522B3F43AE}"/>
              </a:ext>
            </a:extLst>
          </p:cNvPr>
          <p:cNvSpPr>
            <a:spLocks noGrp="1"/>
          </p:cNvSpPr>
          <p:nvPr>
            <p:ph type="title"/>
          </p:nvPr>
        </p:nvSpPr>
        <p:spPr>
          <a:xfrm>
            <a:off x="838200" y="365125"/>
            <a:ext cx="10515600" cy="1058233"/>
          </a:xfrm>
        </p:spPr>
        <p:txBody>
          <a:bodyPr>
            <a:normAutofit fontScale="90000"/>
          </a:bodyPr>
          <a:lstStyle/>
          <a:p>
            <a:r>
              <a:rPr lang="en-US">
                <a:solidFill>
                  <a:schemeClr val="dk1"/>
                </a:solidFill>
                <a:latin typeface="Arial"/>
                <a:ea typeface="Arial"/>
                <a:cs typeface="Arial"/>
                <a:sym typeface="Arial"/>
              </a:rPr>
              <a:t>Disability-inclusive AAP </a:t>
            </a:r>
            <a:r>
              <a:rPr lang="en-US"/>
              <a:t>in Monitoring &amp; Reporting</a:t>
            </a:r>
          </a:p>
        </p:txBody>
      </p:sp>
      <p:sp>
        <p:nvSpPr>
          <p:cNvPr id="4" name="Rectangle 3">
            <a:extLst>
              <a:ext uri="{FF2B5EF4-FFF2-40B4-BE49-F238E27FC236}">
                <a16:creationId xmlns:a16="http://schemas.microsoft.com/office/drawing/2014/main" id="{A7D4C8A7-1B73-0625-0BF0-9C7429781C90}"/>
              </a:ext>
            </a:extLst>
          </p:cNvPr>
          <p:cNvSpPr/>
          <p:nvPr/>
        </p:nvSpPr>
        <p:spPr>
          <a:xfrm>
            <a:off x="845820" y="1874520"/>
            <a:ext cx="10507980" cy="582930"/>
          </a:xfrm>
          <a:prstGeom prst="rect">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lnSpc>
                <a:spcPct val="90000"/>
              </a:lnSpc>
              <a:buClr>
                <a:schemeClr val="lt1"/>
              </a:buClr>
              <a:buSzPts val="3600"/>
            </a:pPr>
            <a:r>
              <a:rPr lang="en-US" sz="2800" b="1">
                <a:latin typeface="Arial"/>
                <a:ea typeface="Arial"/>
                <a:cs typeface="Arial"/>
              </a:rPr>
              <a:t>Monitoring and Reporting</a:t>
            </a:r>
          </a:p>
        </p:txBody>
      </p:sp>
      <p:sp>
        <p:nvSpPr>
          <p:cNvPr id="6" name="Pfeil: nach unten 14">
            <a:extLst>
              <a:ext uri="{FF2B5EF4-FFF2-40B4-BE49-F238E27FC236}">
                <a16:creationId xmlns:a16="http://schemas.microsoft.com/office/drawing/2014/main" id="{2FC90444-5B7C-56AD-E842-BB30D4DCE36C}"/>
              </a:ext>
              <a:ext uri="{C183D7F6-B498-43B3-948B-1728B52AA6E4}">
                <adec:decorative xmlns:adec="http://schemas.microsoft.com/office/drawing/2017/decorative" val="1"/>
              </a:ext>
            </a:extLst>
          </p:cNvPr>
          <p:cNvSpPr/>
          <p:nvPr/>
        </p:nvSpPr>
        <p:spPr>
          <a:xfrm>
            <a:off x="1389671" y="2457449"/>
            <a:ext cx="1087395" cy="971550"/>
          </a:xfrm>
          <a:prstGeom prst="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Pfeil: nach unten 14">
            <a:extLst>
              <a:ext uri="{FF2B5EF4-FFF2-40B4-BE49-F238E27FC236}">
                <a16:creationId xmlns:a16="http://schemas.microsoft.com/office/drawing/2014/main" id="{C4CA2FB7-6A13-728D-8F4D-7083D2F322A3}"/>
              </a:ext>
              <a:ext uri="{C183D7F6-B498-43B3-948B-1728B52AA6E4}">
                <adec:decorative xmlns:adec="http://schemas.microsoft.com/office/drawing/2017/decorative" val="1"/>
              </a:ext>
            </a:extLst>
          </p:cNvPr>
          <p:cNvSpPr/>
          <p:nvPr/>
        </p:nvSpPr>
        <p:spPr>
          <a:xfrm>
            <a:off x="4108312" y="2457449"/>
            <a:ext cx="1087395" cy="971550"/>
          </a:xfrm>
          <a:prstGeom prst="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Pfeil: nach unten 14">
            <a:extLst>
              <a:ext uri="{FF2B5EF4-FFF2-40B4-BE49-F238E27FC236}">
                <a16:creationId xmlns:a16="http://schemas.microsoft.com/office/drawing/2014/main" id="{898D51F4-5C8C-12CC-3395-8E30484BB978}"/>
              </a:ext>
              <a:ext uri="{C183D7F6-B498-43B3-948B-1728B52AA6E4}">
                <adec:decorative xmlns:adec="http://schemas.microsoft.com/office/drawing/2017/decorative" val="1"/>
              </a:ext>
            </a:extLst>
          </p:cNvPr>
          <p:cNvSpPr/>
          <p:nvPr/>
        </p:nvSpPr>
        <p:spPr>
          <a:xfrm>
            <a:off x="6773407" y="2457450"/>
            <a:ext cx="1087395" cy="971550"/>
          </a:xfrm>
          <a:prstGeom prst="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Pfeil: nach unten 14">
            <a:extLst>
              <a:ext uri="{FF2B5EF4-FFF2-40B4-BE49-F238E27FC236}">
                <a16:creationId xmlns:a16="http://schemas.microsoft.com/office/drawing/2014/main" id="{8AAA66BB-4773-6376-02F6-DABDD334D2F5}"/>
              </a:ext>
              <a:ext uri="{C183D7F6-B498-43B3-948B-1728B52AA6E4}">
                <adec:decorative xmlns:adec="http://schemas.microsoft.com/office/drawing/2017/decorative" val="1"/>
              </a:ext>
            </a:extLst>
          </p:cNvPr>
          <p:cNvSpPr/>
          <p:nvPr/>
        </p:nvSpPr>
        <p:spPr>
          <a:xfrm>
            <a:off x="9573757" y="2457449"/>
            <a:ext cx="1087395" cy="971551"/>
          </a:xfrm>
          <a:prstGeom prst="downArrow">
            <a:avLst/>
          </a:prstGeom>
          <a:solidFill>
            <a:schemeClr val="tx2">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TextBox 13">
            <a:extLst>
              <a:ext uri="{FF2B5EF4-FFF2-40B4-BE49-F238E27FC236}">
                <a16:creationId xmlns:a16="http://schemas.microsoft.com/office/drawing/2014/main" id="{4A196B5C-6537-BD04-F828-7063A38D8D45}"/>
              </a:ext>
            </a:extLst>
          </p:cNvPr>
          <p:cNvSpPr txBox="1"/>
          <p:nvPr/>
        </p:nvSpPr>
        <p:spPr>
          <a:xfrm>
            <a:off x="838200" y="3584324"/>
            <a:ext cx="2202180" cy="2119245"/>
          </a:xfrm>
          <a:prstGeom prst="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lvl="0" algn="ctr">
              <a:buSzPts val="2400"/>
            </a:pPr>
            <a:r>
              <a:rPr lang="en-GB" sz="2400">
                <a:latin typeface="Arial"/>
                <a:ea typeface="Arial"/>
                <a:cs typeface="Arial"/>
              </a:rPr>
              <a:t>Identify and apply the most appropriate technical standards.</a:t>
            </a:r>
            <a:endParaRPr lang="en-GB">
              <a:solidFill>
                <a:srgbClr val="000000"/>
              </a:solidFill>
              <a:latin typeface="Arial"/>
              <a:ea typeface="Arial"/>
              <a:cs typeface="Arial"/>
            </a:endParaRPr>
          </a:p>
        </p:txBody>
      </p:sp>
      <p:sp>
        <p:nvSpPr>
          <p:cNvPr id="16" name="TextBox 15">
            <a:extLst>
              <a:ext uri="{FF2B5EF4-FFF2-40B4-BE49-F238E27FC236}">
                <a16:creationId xmlns:a16="http://schemas.microsoft.com/office/drawing/2014/main" id="{44037002-6495-8A1F-4283-A4049275BBD6}"/>
              </a:ext>
            </a:extLst>
          </p:cNvPr>
          <p:cNvSpPr txBox="1"/>
          <p:nvPr/>
        </p:nvSpPr>
        <p:spPr>
          <a:xfrm>
            <a:off x="3550920" y="3584325"/>
            <a:ext cx="2202180" cy="2119244"/>
          </a:xfrm>
          <a:prstGeom prst="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lvl="0" algn="ctr">
              <a:buSzPts val="2400"/>
            </a:pPr>
            <a:r>
              <a:rPr lang="en-GB" sz="2400">
                <a:latin typeface="Arial"/>
                <a:ea typeface="Arial"/>
                <a:cs typeface="Arial"/>
              </a:rPr>
              <a:t>Monitor agreed quality and technical standards.</a:t>
            </a:r>
            <a:endParaRPr lang="en-GB">
              <a:solidFill>
                <a:srgbClr val="000000"/>
              </a:solidFill>
              <a:latin typeface="Arial"/>
              <a:ea typeface="Arial"/>
              <a:cs typeface="Arial"/>
            </a:endParaRPr>
          </a:p>
        </p:txBody>
      </p:sp>
      <p:sp>
        <p:nvSpPr>
          <p:cNvPr id="18" name="TextBox 17">
            <a:extLst>
              <a:ext uri="{FF2B5EF4-FFF2-40B4-BE49-F238E27FC236}">
                <a16:creationId xmlns:a16="http://schemas.microsoft.com/office/drawing/2014/main" id="{75F7FAEC-72AE-7421-8476-2709C0F06070}"/>
              </a:ext>
            </a:extLst>
          </p:cNvPr>
          <p:cNvSpPr txBox="1"/>
          <p:nvPr/>
        </p:nvSpPr>
        <p:spPr>
          <a:xfrm>
            <a:off x="6216015" y="3584324"/>
            <a:ext cx="2202180" cy="2119243"/>
          </a:xfrm>
          <a:prstGeom prst="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lvl="0" algn="ctr">
              <a:buSzPts val="2400"/>
            </a:pPr>
            <a:r>
              <a:rPr lang="en-GB" sz="2400">
                <a:latin typeface="Arial"/>
                <a:ea typeface="Arial"/>
                <a:cs typeface="Arial"/>
              </a:rPr>
              <a:t>Collect, </a:t>
            </a:r>
            <a:r>
              <a:rPr lang="en-GB" sz="2400" err="1">
                <a:latin typeface="Arial"/>
                <a:ea typeface="Arial"/>
                <a:cs typeface="Arial"/>
              </a:rPr>
              <a:t>analyze</a:t>
            </a:r>
            <a:r>
              <a:rPr lang="en-GB" sz="2400">
                <a:latin typeface="Arial"/>
                <a:ea typeface="Arial"/>
                <a:cs typeface="Arial"/>
              </a:rPr>
              <a:t>, and respond to monitoring data.</a:t>
            </a:r>
            <a:endParaRPr lang="en-GB">
              <a:solidFill>
                <a:srgbClr val="000000"/>
              </a:solidFill>
              <a:latin typeface="Arial"/>
              <a:ea typeface="Arial"/>
              <a:cs typeface="Arial"/>
            </a:endParaRPr>
          </a:p>
        </p:txBody>
      </p:sp>
      <p:sp>
        <p:nvSpPr>
          <p:cNvPr id="20" name="TextBox 19">
            <a:extLst>
              <a:ext uri="{FF2B5EF4-FFF2-40B4-BE49-F238E27FC236}">
                <a16:creationId xmlns:a16="http://schemas.microsoft.com/office/drawing/2014/main" id="{1A977E6B-15B1-5B99-1290-233FE26BB7D2}"/>
              </a:ext>
            </a:extLst>
          </p:cNvPr>
          <p:cNvSpPr txBox="1"/>
          <p:nvPr/>
        </p:nvSpPr>
        <p:spPr>
          <a:xfrm>
            <a:off x="8881110" y="3584325"/>
            <a:ext cx="2472690" cy="2119242"/>
          </a:xfrm>
          <a:prstGeom prst="rect">
            <a:avLst/>
          </a:prstGeom>
          <a:ln>
            <a:solidFill>
              <a:schemeClr val="tx2">
                <a:lumMod val="50000"/>
                <a:lumOff val="50000"/>
              </a:schemeClr>
            </a:solid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p>
            <a:pPr lvl="0" algn="ctr">
              <a:buSzPts val="2400"/>
            </a:pPr>
            <a:r>
              <a:rPr lang="en-GB" sz="2400">
                <a:latin typeface="Arial"/>
                <a:ea typeface="Arial"/>
                <a:cs typeface="Arial"/>
              </a:rPr>
              <a:t>Make course corrections and adjustments based on feedback.</a:t>
            </a:r>
            <a:endParaRPr lang="en-GB">
              <a:solidFill>
                <a:srgbClr val="000000"/>
              </a:solidFill>
              <a:latin typeface="Arial"/>
              <a:ea typeface="Arial"/>
              <a:cs typeface="Arial"/>
            </a:endParaRPr>
          </a:p>
        </p:txBody>
      </p:sp>
      <p:sp>
        <p:nvSpPr>
          <p:cNvPr id="3" name="Slide Number Placeholder 2">
            <a:extLst>
              <a:ext uri="{FF2B5EF4-FFF2-40B4-BE49-F238E27FC236}">
                <a16:creationId xmlns:a16="http://schemas.microsoft.com/office/drawing/2014/main" id="{831B4359-B35E-0142-50AE-95AAE162235F}"/>
              </a:ext>
            </a:extLst>
          </p:cNvPr>
          <p:cNvSpPr>
            <a:spLocks noGrp="1"/>
          </p:cNvSpPr>
          <p:nvPr>
            <p:ph type="sldNum" sz="quarter" idx="12"/>
          </p:nvPr>
        </p:nvSpPr>
        <p:spPr/>
        <p:txBody>
          <a:bodyPr/>
          <a:lstStyle/>
          <a:p>
            <a:fld id="{FBC7A862-7147-4493-B488-4E46DC49905D}" type="slidenum">
              <a:rPr lang="de-DE" smtClean="0"/>
              <a:t>19</a:t>
            </a:fld>
            <a:endParaRPr lang="de-DE"/>
          </a:p>
        </p:txBody>
      </p:sp>
    </p:spTree>
    <p:extLst>
      <p:ext uri="{BB962C8B-B14F-4D97-AF65-F5344CB8AC3E}">
        <p14:creationId xmlns:p14="http://schemas.microsoft.com/office/powerpoint/2010/main" val="4000744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7A0D60-E46C-741D-3057-DED346D18349}"/>
              </a:ext>
            </a:extLst>
          </p:cNvPr>
          <p:cNvSpPr>
            <a:spLocks noGrp="1"/>
          </p:cNvSpPr>
          <p:nvPr>
            <p:ph type="ctrTitle"/>
          </p:nvPr>
        </p:nvSpPr>
        <p:spPr>
          <a:xfrm>
            <a:off x="1628931" y="2098623"/>
            <a:ext cx="9144000" cy="1001860"/>
          </a:xfrm>
          <a:solidFill>
            <a:schemeClr val="bg1"/>
          </a:solidFill>
          <a:ln>
            <a:solidFill>
              <a:schemeClr val="bg1"/>
            </a:solidFill>
          </a:ln>
        </p:spPr>
        <p:txBody>
          <a:bodyPr>
            <a:normAutofit/>
          </a:bodyPr>
          <a:lstStyle/>
          <a:p>
            <a:r>
              <a:rPr lang="en-IN" sz="4800" b="1">
                <a:solidFill>
                  <a:schemeClr val="tx1"/>
                </a:solidFill>
                <a:latin typeface="Arial"/>
                <a:cs typeface="Arial"/>
              </a:rPr>
              <a:t>Introduction &amp; Welcome</a:t>
            </a:r>
          </a:p>
        </p:txBody>
      </p:sp>
      <p:sp>
        <p:nvSpPr>
          <p:cNvPr id="4" name="Slide Number Placeholder 3">
            <a:extLst>
              <a:ext uri="{FF2B5EF4-FFF2-40B4-BE49-F238E27FC236}">
                <a16:creationId xmlns:a16="http://schemas.microsoft.com/office/drawing/2014/main" id="{B777F7F9-4041-426F-B271-199B6FF6011C}"/>
              </a:ext>
            </a:extLst>
          </p:cNvPr>
          <p:cNvSpPr>
            <a:spLocks noGrp="1"/>
          </p:cNvSpPr>
          <p:nvPr>
            <p:ph type="sldNum" sz="quarter" idx="12"/>
          </p:nvPr>
        </p:nvSpPr>
        <p:spPr/>
        <p:txBody>
          <a:bodyPr/>
          <a:lstStyle/>
          <a:p>
            <a:fld id="{FBC7A862-7147-4493-B488-4E46DC49905D}" type="slidenum">
              <a:rPr lang="en-IN" noProof="0" smtClean="0">
                <a:solidFill>
                  <a:schemeClr val="tx1"/>
                </a:solidFill>
              </a:rPr>
              <a:t>2</a:t>
            </a:fld>
            <a:endParaRPr lang="en-IN" noProof="0">
              <a:solidFill>
                <a:schemeClr val="tx1"/>
              </a:solidFill>
            </a:endParaRPr>
          </a:p>
        </p:txBody>
      </p:sp>
    </p:spTree>
    <p:extLst>
      <p:ext uri="{BB962C8B-B14F-4D97-AF65-F5344CB8AC3E}">
        <p14:creationId xmlns:p14="http://schemas.microsoft.com/office/powerpoint/2010/main" val="40325572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C1BBA3-F4E4-F7CA-6A29-B58B76DA5F09}"/>
              </a:ext>
            </a:extLst>
          </p:cNvPr>
          <p:cNvSpPr>
            <a:spLocks noGrp="1"/>
          </p:cNvSpPr>
          <p:nvPr>
            <p:ph type="title"/>
          </p:nvPr>
        </p:nvSpPr>
        <p:spPr>
          <a:xfrm>
            <a:off x="838200" y="223022"/>
            <a:ext cx="10515600" cy="725586"/>
          </a:xfrm>
        </p:spPr>
        <p:txBody>
          <a:bodyPr>
            <a:normAutofit/>
          </a:bodyPr>
          <a:lstStyle/>
          <a:p>
            <a:pPr lvl="0">
              <a:spcBef>
                <a:spcPts val="0"/>
              </a:spcBef>
              <a:buClr>
                <a:schemeClr val="dk1"/>
              </a:buClr>
              <a:buSzPts val="2800"/>
            </a:pPr>
            <a:r>
              <a:rPr lang="en-GB" sz="3200">
                <a:solidFill>
                  <a:schemeClr val="dk1"/>
                </a:solidFill>
                <a:latin typeface="Arial"/>
                <a:ea typeface="Arial"/>
                <a:cs typeface="Arial"/>
                <a:sym typeface="Arial"/>
              </a:rPr>
              <a:t>Group 1: Feedback &amp; Complaints Mechanism</a:t>
            </a:r>
          </a:p>
        </p:txBody>
      </p:sp>
      <p:pic>
        <p:nvPicPr>
          <p:cNvPr id="6" name="Grafik 5">
            <a:extLst>
              <a:ext uri="{FF2B5EF4-FFF2-40B4-BE49-F238E27FC236}">
                <a16:creationId xmlns:a16="http://schemas.microsoft.com/office/drawing/2014/main" id="{AE2CEB54-15BB-77F7-3F7C-B281F9D7CB6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863194" y="80920"/>
            <a:ext cx="981212" cy="1009791"/>
          </a:xfrm>
          <a:prstGeom prst="rect">
            <a:avLst/>
          </a:prstGeom>
        </p:spPr>
      </p:pic>
      <p:sp>
        <p:nvSpPr>
          <p:cNvPr id="3" name="TextBox 2">
            <a:extLst>
              <a:ext uri="{FF2B5EF4-FFF2-40B4-BE49-F238E27FC236}">
                <a16:creationId xmlns:a16="http://schemas.microsoft.com/office/drawing/2014/main" id="{09143D03-14E8-BD61-9DD7-81684570680C}"/>
              </a:ext>
            </a:extLst>
          </p:cNvPr>
          <p:cNvSpPr txBox="1"/>
          <p:nvPr/>
        </p:nvSpPr>
        <p:spPr>
          <a:xfrm>
            <a:off x="838200" y="1090711"/>
            <a:ext cx="10024994" cy="3239990"/>
          </a:xfrm>
          <a:prstGeom prst="rect">
            <a:avLst/>
          </a:prstGeom>
          <a:noFill/>
        </p:spPr>
        <p:txBody>
          <a:bodyPr wrap="square" rtlCol="0">
            <a:spAutoFit/>
          </a:bodyPr>
          <a:lstStyle/>
          <a:p>
            <a:pPr lvl="0">
              <a:lnSpc>
                <a:spcPct val="115000"/>
              </a:lnSpc>
              <a:spcAft>
                <a:spcPts val="600"/>
              </a:spcAft>
              <a:buClr>
                <a:schemeClr val="dk1"/>
              </a:buClr>
              <a:buSzPts val="1100"/>
            </a:pPr>
            <a:r>
              <a:rPr lang="en-GB" sz="1800">
                <a:solidFill>
                  <a:schemeClr val="dk1"/>
                </a:solidFill>
              </a:rPr>
              <a:t>Your organization is implementing a food security and nutrition programme that includes food assistance and nutrition-related services. You want to ensure that </a:t>
            </a:r>
            <a:r>
              <a:rPr lang="en-GB" sz="1800" b="1">
                <a:solidFill>
                  <a:schemeClr val="dk1"/>
                </a:solidFill>
              </a:rPr>
              <a:t>protection and accountability measures</a:t>
            </a:r>
            <a:r>
              <a:rPr lang="en-GB" sz="1800">
                <a:solidFill>
                  <a:schemeClr val="dk1"/>
                </a:solidFill>
              </a:rPr>
              <a:t> are effectively integrated into the programme.</a:t>
            </a:r>
          </a:p>
          <a:p>
            <a:pPr lvl="0">
              <a:lnSpc>
                <a:spcPct val="115000"/>
              </a:lnSpc>
              <a:spcAft>
                <a:spcPts val="600"/>
              </a:spcAft>
              <a:buClr>
                <a:schemeClr val="dk1"/>
              </a:buClr>
              <a:buSzPts val="1100"/>
            </a:pPr>
            <a:r>
              <a:rPr lang="en-GB" sz="1800">
                <a:solidFill>
                  <a:schemeClr val="dk1"/>
                </a:solidFill>
              </a:rPr>
              <a:t>You are working with colleagues and protection specialists to consult persons with disabilities and other marginalized groups on the design of a feedback and complaints mechanism. As part of this process, it has been decided to:</a:t>
            </a:r>
          </a:p>
          <a:p>
            <a:pPr marL="457200" lvl="0" indent="-355600">
              <a:lnSpc>
                <a:spcPct val="115000"/>
              </a:lnSpc>
              <a:spcAft>
                <a:spcPts val="600"/>
              </a:spcAft>
              <a:buClr>
                <a:schemeClr val="dk1"/>
              </a:buClr>
              <a:buSzPts val="2000"/>
              <a:buFont typeface="Arial" panose="020B0604020202020204" pitchFamily="34" charset="0"/>
              <a:buChar char="•"/>
            </a:pPr>
            <a:r>
              <a:rPr lang="en-GB" sz="1800">
                <a:solidFill>
                  <a:schemeClr val="dk1"/>
                </a:solidFill>
              </a:rPr>
              <a:t>Place suggestion boxes near food distribution points and nutrition service sites, and</a:t>
            </a:r>
          </a:p>
          <a:p>
            <a:pPr marL="457200" lvl="0" indent="-355600">
              <a:lnSpc>
                <a:spcPct val="115000"/>
              </a:lnSpc>
              <a:spcAft>
                <a:spcPts val="600"/>
              </a:spcAft>
              <a:buClr>
                <a:schemeClr val="dk1"/>
              </a:buClr>
              <a:buSzPts val="2000"/>
              <a:buFont typeface="Arial" panose="020B0604020202020204" pitchFamily="34" charset="0"/>
              <a:buChar char="•"/>
            </a:pPr>
            <a:r>
              <a:rPr lang="en-GB" sz="1800">
                <a:solidFill>
                  <a:schemeClr val="dk1"/>
                </a:solidFill>
              </a:rPr>
              <a:t>Conduct monthly focus group discussions with community members to gather feedback on programme delivery.</a:t>
            </a:r>
          </a:p>
        </p:txBody>
      </p:sp>
      <p:sp>
        <p:nvSpPr>
          <p:cNvPr id="5" name="Rectangle: Rounded Corners 4">
            <a:extLst>
              <a:ext uri="{FF2B5EF4-FFF2-40B4-BE49-F238E27FC236}">
                <a16:creationId xmlns:a16="http://schemas.microsoft.com/office/drawing/2014/main" id="{54CB2FE9-58C8-485B-7844-5631AD413896}"/>
              </a:ext>
            </a:extLst>
          </p:cNvPr>
          <p:cNvSpPr/>
          <p:nvPr/>
        </p:nvSpPr>
        <p:spPr>
          <a:xfrm>
            <a:off x="1005840" y="4640580"/>
            <a:ext cx="4103370" cy="171577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342900" indent="-342900">
              <a:buFont typeface="+mj-lt"/>
              <a:buAutoNum type="arabicPeriod"/>
            </a:pPr>
            <a:r>
              <a:rPr lang="en-GB" sz="1800">
                <a:latin typeface="Arial"/>
                <a:ea typeface="Arial"/>
                <a:cs typeface="Arial"/>
              </a:rPr>
              <a:t>What barriers could persons with different types of disabilities face in accessing the suggestion boxes and participating in FGDs?</a:t>
            </a:r>
            <a:endParaRPr lang="en-GB" sz="1100">
              <a:latin typeface="Arial"/>
              <a:ea typeface="Arial"/>
              <a:cs typeface="Arial"/>
            </a:endParaRPr>
          </a:p>
        </p:txBody>
      </p:sp>
      <p:sp>
        <p:nvSpPr>
          <p:cNvPr id="9" name="Rectangle: Rounded Corners 8">
            <a:extLst>
              <a:ext uri="{FF2B5EF4-FFF2-40B4-BE49-F238E27FC236}">
                <a16:creationId xmlns:a16="http://schemas.microsoft.com/office/drawing/2014/main" id="{1D95B72C-D051-9539-221D-9E947BFEBD53}"/>
              </a:ext>
            </a:extLst>
          </p:cNvPr>
          <p:cNvSpPr/>
          <p:nvPr/>
        </p:nvSpPr>
        <p:spPr>
          <a:xfrm>
            <a:off x="7082790" y="4640580"/>
            <a:ext cx="4103370" cy="171577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342900" indent="-342900">
              <a:buFont typeface="+mj-lt"/>
              <a:buAutoNum type="arabicPeriod" startAt="2"/>
            </a:pPr>
            <a:r>
              <a:rPr lang="en-GB" sz="1800">
                <a:latin typeface="Arial"/>
                <a:ea typeface="Arial"/>
                <a:cs typeface="Arial"/>
              </a:rPr>
              <a:t>What actions would you recommend to address the identified barriers, taking the MDAs into account?</a:t>
            </a:r>
          </a:p>
        </p:txBody>
      </p:sp>
      <p:pic>
        <p:nvPicPr>
          <p:cNvPr id="11" name="Picture 10" descr="A 3D illustration of a red suggestion box with white text labeled &quot;SUGGESTION BOX&quot; on its front side. The box has a slot at the top with several white suggestion cards partially inserted.">
            <a:extLst>
              <a:ext uri="{FF2B5EF4-FFF2-40B4-BE49-F238E27FC236}">
                <a16:creationId xmlns:a16="http://schemas.microsoft.com/office/drawing/2014/main" id="{F643FA84-E1AE-4BE9-B2AE-7AB7223575C6}"/>
              </a:ext>
            </a:extLst>
          </p:cNvPr>
          <p:cNvPicPr>
            <a:picLocks noChangeAspect="1"/>
          </p:cNvPicPr>
          <p:nvPr/>
        </p:nvPicPr>
        <p:blipFill>
          <a:blip r:embed="rId4">
            <a:alphaModFix amt="61000"/>
            <a:extLst>
              <a:ext uri="{28A0092B-C50C-407E-A947-70E740481C1C}">
                <a14:useLocalDpi xmlns:a14="http://schemas.microsoft.com/office/drawing/2010/main" val="0"/>
              </a:ext>
            </a:extLst>
          </a:blip>
          <a:stretch>
            <a:fillRect/>
          </a:stretch>
        </p:blipFill>
        <p:spPr>
          <a:xfrm>
            <a:off x="5163312" y="4567174"/>
            <a:ext cx="1865376" cy="1789176"/>
          </a:xfrm>
          <a:prstGeom prst="rect">
            <a:avLst/>
          </a:prstGeom>
        </p:spPr>
      </p:pic>
      <p:sp>
        <p:nvSpPr>
          <p:cNvPr id="4" name="Foliennummernplatzhalter 3">
            <a:extLst>
              <a:ext uri="{FF2B5EF4-FFF2-40B4-BE49-F238E27FC236}">
                <a16:creationId xmlns:a16="http://schemas.microsoft.com/office/drawing/2014/main" id="{D8CB0AB7-E871-ADA5-84B6-98BF1ED60D90}"/>
              </a:ext>
            </a:extLst>
          </p:cNvPr>
          <p:cNvSpPr>
            <a:spLocks noGrp="1"/>
          </p:cNvSpPr>
          <p:nvPr>
            <p:ph type="sldNum" sz="quarter" idx="12"/>
          </p:nvPr>
        </p:nvSpPr>
        <p:spPr/>
        <p:txBody>
          <a:bodyPr/>
          <a:lstStyle/>
          <a:p>
            <a:fld id="{FBC7A862-7147-4493-B488-4E46DC49905D}" type="slidenum">
              <a:rPr lang="de-DE" smtClean="0"/>
              <a:t>20</a:t>
            </a:fld>
            <a:endParaRPr lang="de-DE"/>
          </a:p>
        </p:txBody>
      </p:sp>
    </p:spTree>
    <p:extLst>
      <p:ext uri="{BB962C8B-B14F-4D97-AF65-F5344CB8AC3E}">
        <p14:creationId xmlns:p14="http://schemas.microsoft.com/office/powerpoint/2010/main" val="27594490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CC450-63B1-D183-AB88-2894D49A679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02799DF-6E6C-9C94-17C9-98ABA82DC333}"/>
              </a:ext>
            </a:extLst>
          </p:cNvPr>
          <p:cNvSpPr>
            <a:spLocks noGrp="1"/>
          </p:cNvSpPr>
          <p:nvPr>
            <p:ph type="title"/>
          </p:nvPr>
        </p:nvSpPr>
        <p:spPr>
          <a:xfrm>
            <a:off x="838200" y="223022"/>
            <a:ext cx="10515600" cy="725586"/>
          </a:xfrm>
        </p:spPr>
        <p:txBody>
          <a:bodyPr>
            <a:normAutofit/>
          </a:bodyPr>
          <a:lstStyle/>
          <a:p>
            <a:pPr lvl="0">
              <a:spcBef>
                <a:spcPts val="0"/>
              </a:spcBef>
              <a:buClr>
                <a:srgbClr val="262626"/>
              </a:buClr>
              <a:buSzPts val="2800"/>
            </a:pPr>
            <a:r>
              <a:rPr lang="en-US" sz="3200">
                <a:solidFill>
                  <a:srgbClr val="262626"/>
                </a:solidFill>
                <a:latin typeface="Arial"/>
                <a:ea typeface="Arial"/>
                <a:cs typeface="Arial"/>
                <a:sym typeface="Arial"/>
              </a:rPr>
              <a:t>Group 2: </a:t>
            </a:r>
            <a:r>
              <a:rPr lang="en-US" sz="3200">
                <a:solidFill>
                  <a:srgbClr val="000000"/>
                </a:solidFill>
                <a:latin typeface="Arial"/>
                <a:ea typeface="Arial"/>
                <a:cs typeface="Arial"/>
                <a:sym typeface="Arial"/>
              </a:rPr>
              <a:t>Community </a:t>
            </a:r>
            <a:r>
              <a:rPr lang="en-US" sz="3200">
                <a:solidFill>
                  <a:srgbClr val="000000"/>
                </a:solidFill>
                <a:latin typeface="Arial"/>
                <a:ea typeface="Arial"/>
                <a:cs typeface="Arial"/>
                <a:sym typeface="Arial"/>
                <a:extLst>
                  <a:ext uri="http://customooxmlschemas.google.com/">
                    <go:slidesCustomData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textRoundtripDataId="10"/>
                  </a:ext>
                </a:extLst>
              </a:rPr>
              <a:t>Engagement</a:t>
            </a:r>
            <a:endParaRPr lang="en-US" sz="3200">
              <a:solidFill>
                <a:schemeClr val="dk1"/>
              </a:solidFill>
              <a:latin typeface="Arial"/>
              <a:ea typeface="Arial"/>
              <a:cs typeface="Arial"/>
              <a:sym typeface="Arial"/>
            </a:endParaRPr>
          </a:p>
        </p:txBody>
      </p:sp>
      <p:pic>
        <p:nvPicPr>
          <p:cNvPr id="6" name="Grafik 5">
            <a:extLst>
              <a:ext uri="{FF2B5EF4-FFF2-40B4-BE49-F238E27FC236}">
                <a16:creationId xmlns:a16="http://schemas.microsoft.com/office/drawing/2014/main" id="{9274D05F-7816-DF03-792A-279178C8A58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863194" y="80920"/>
            <a:ext cx="981212" cy="1009791"/>
          </a:xfrm>
          <a:prstGeom prst="rect">
            <a:avLst/>
          </a:prstGeom>
        </p:spPr>
      </p:pic>
      <p:sp>
        <p:nvSpPr>
          <p:cNvPr id="3" name="TextBox 2">
            <a:extLst>
              <a:ext uri="{FF2B5EF4-FFF2-40B4-BE49-F238E27FC236}">
                <a16:creationId xmlns:a16="http://schemas.microsoft.com/office/drawing/2014/main" id="{B7E072E5-A043-943E-AF16-3C30040DA6F0}"/>
              </a:ext>
            </a:extLst>
          </p:cNvPr>
          <p:cNvSpPr txBox="1"/>
          <p:nvPr/>
        </p:nvSpPr>
        <p:spPr>
          <a:xfrm>
            <a:off x="838200" y="1333873"/>
            <a:ext cx="7208520" cy="2921441"/>
          </a:xfrm>
          <a:prstGeom prst="rect">
            <a:avLst/>
          </a:prstGeom>
          <a:noFill/>
        </p:spPr>
        <p:txBody>
          <a:bodyPr wrap="square" rtlCol="0">
            <a:spAutoFit/>
          </a:bodyPr>
          <a:lstStyle/>
          <a:p>
            <a:pPr lvl="0">
              <a:lnSpc>
                <a:spcPct val="115000"/>
              </a:lnSpc>
              <a:spcBef>
                <a:spcPts val="1200"/>
              </a:spcBef>
              <a:buClr>
                <a:schemeClr val="dk1"/>
              </a:buClr>
              <a:buSzPts val="1100"/>
            </a:pPr>
            <a:r>
              <a:rPr lang="en-GB" sz="1800">
                <a:solidFill>
                  <a:schemeClr val="dk1"/>
                </a:solidFill>
              </a:rPr>
              <a:t>Your organization is establishing a new multi-purpose cash assistance (MPCA) programme to support food and nutrition needs of crisis-affected households.</a:t>
            </a:r>
          </a:p>
          <a:p>
            <a:pPr lvl="0">
              <a:lnSpc>
                <a:spcPct val="115000"/>
              </a:lnSpc>
              <a:spcBef>
                <a:spcPts val="1200"/>
              </a:spcBef>
              <a:buClr>
                <a:schemeClr val="dk1"/>
              </a:buClr>
              <a:buSzPts val="1100"/>
            </a:pPr>
            <a:r>
              <a:rPr lang="en-GB" sz="1800">
                <a:solidFill>
                  <a:schemeClr val="dk1"/>
                </a:solidFill>
              </a:rPr>
              <a:t>To inform communities about the programme, it has been decided that information will be shared:</a:t>
            </a:r>
          </a:p>
          <a:p>
            <a:pPr marL="457200" lvl="0" indent="-355600">
              <a:lnSpc>
                <a:spcPct val="115000"/>
              </a:lnSpc>
              <a:spcBef>
                <a:spcPts val="1200"/>
              </a:spcBef>
              <a:buClr>
                <a:schemeClr val="dk1"/>
              </a:buClr>
              <a:buSzPts val="2000"/>
              <a:buFont typeface="Arial" panose="020B0604020202020204" pitchFamily="34" charset="0"/>
              <a:buChar char="•"/>
            </a:pPr>
            <a:r>
              <a:rPr lang="en-GB" sz="1800">
                <a:solidFill>
                  <a:schemeClr val="dk1"/>
                </a:solidFill>
              </a:rPr>
              <a:t>Via SMS messages, and</a:t>
            </a:r>
          </a:p>
          <a:p>
            <a:pPr marL="457200" lvl="0" indent="-355600">
              <a:lnSpc>
                <a:spcPct val="115000"/>
              </a:lnSpc>
              <a:buClr>
                <a:schemeClr val="dk1"/>
              </a:buClr>
              <a:buSzPts val="2000"/>
              <a:buFont typeface="Arial" panose="020B0604020202020204" pitchFamily="34" charset="0"/>
              <a:buChar char="•"/>
            </a:pPr>
            <a:r>
              <a:rPr lang="en-GB" sz="1800">
                <a:solidFill>
                  <a:schemeClr val="dk1"/>
                </a:solidFill>
              </a:rPr>
              <a:t>During regular monthly community meetings, held on the top floor of the organization’s office.</a:t>
            </a:r>
          </a:p>
        </p:txBody>
      </p:sp>
      <p:sp>
        <p:nvSpPr>
          <p:cNvPr id="5" name="Rectangle: Rounded Corners 4">
            <a:extLst>
              <a:ext uri="{FF2B5EF4-FFF2-40B4-BE49-F238E27FC236}">
                <a16:creationId xmlns:a16="http://schemas.microsoft.com/office/drawing/2014/main" id="{BC75CEC3-7EF1-6E3D-70AC-4FB18B4D02EE}"/>
              </a:ext>
            </a:extLst>
          </p:cNvPr>
          <p:cNvSpPr/>
          <p:nvPr/>
        </p:nvSpPr>
        <p:spPr>
          <a:xfrm>
            <a:off x="1005840" y="4640580"/>
            <a:ext cx="4743450" cy="171577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342900" indent="-342900">
              <a:buFont typeface="+mj-lt"/>
              <a:buAutoNum type="arabicPeriod"/>
            </a:pPr>
            <a:r>
              <a:rPr lang="en-GB" sz="1800">
                <a:latin typeface="Arial"/>
                <a:ea typeface="Arial"/>
                <a:cs typeface="Arial"/>
              </a:rPr>
              <a:t>What potential access, communication, and safety barriers might persons with disabilities face in the proposed approach to sharing information about the MPCA programme?</a:t>
            </a:r>
            <a:endParaRPr lang="en-GB" sz="1800" b="1">
              <a:solidFill>
                <a:srgbClr val="D02800"/>
              </a:solidFill>
              <a:latin typeface="Arial"/>
              <a:ea typeface="Arial"/>
              <a:cs typeface="Arial"/>
            </a:endParaRPr>
          </a:p>
        </p:txBody>
      </p:sp>
      <p:sp>
        <p:nvSpPr>
          <p:cNvPr id="9" name="Rectangle: Rounded Corners 8">
            <a:extLst>
              <a:ext uri="{FF2B5EF4-FFF2-40B4-BE49-F238E27FC236}">
                <a16:creationId xmlns:a16="http://schemas.microsoft.com/office/drawing/2014/main" id="{80731C5C-1919-58C8-F28B-FBF11DC8215B}"/>
              </a:ext>
            </a:extLst>
          </p:cNvPr>
          <p:cNvSpPr/>
          <p:nvPr/>
        </p:nvSpPr>
        <p:spPr>
          <a:xfrm>
            <a:off x="6558914" y="4640580"/>
            <a:ext cx="4627245" cy="171577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342900" indent="-342900">
              <a:buFont typeface="+mj-lt"/>
              <a:buAutoNum type="arabicPeriod" startAt="2"/>
            </a:pPr>
            <a:r>
              <a:rPr lang="en-GB" sz="1800">
                <a:latin typeface="Arial"/>
                <a:ea typeface="Arial"/>
                <a:cs typeface="Arial"/>
              </a:rPr>
              <a:t>What practical actions could be taken to make information-sharing about the MPCA programme more inclusive, in line with the IASC MDAs?</a:t>
            </a:r>
            <a:endParaRPr lang="en-GB" sz="1800">
              <a:solidFill>
                <a:srgbClr val="000000"/>
              </a:solidFill>
              <a:latin typeface="Arial"/>
              <a:ea typeface="Arial"/>
              <a:cs typeface="Arial"/>
            </a:endParaRPr>
          </a:p>
        </p:txBody>
      </p:sp>
      <p:pic>
        <p:nvPicPr>
          <p:cNvPr id="8" name="Picture 7" descr="Photograph showing a group of people standing in line outside a wooden structure for a distribution event organized by Handicap International. A large sign with blue and white text details the event's purpose, emphasizing support for disabled persons and community inclusion.">
            <a:extLst>
              <a:ext uri="{FF2B5EF4-FFF2-40B4-BE49-F238E27FC236}">
                <a16:creationId xmlns:a16="http://schemas.microsoft.com/office/drawing/2014/main" id="{8018ABE4-80E1-84E0-23C4-5EC4967BC6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7763" y="1454446"/>
            <a:ext cx="3616643" cy="2419863"/>
          </a:xfrm>
          <a:prstGeom prst="rect">
            <a:avLst/>
          </a:prstGeom>
          <a:effectLst>
            <a:outerShdw blurRad="50800" dist="38100" dir="5400000" algn="t" rotWithShape="0">
              <a:prstClr val="black">
                <a:alpha val="40000"/>
              </a:prstClr>
            </a:outerShdw>
          </a:effectLst>
        </p:spPr>
      </p:pic>
      <p:sp>
        <p:nvSpPr>
          <p:cNvPr id="4" name="Foliennummernplatzhalter 3">
            <a:extLst>
              <a:ext uri="{FF2B5EF4-FFF2-40B4-BE49-F238E27FC236}">
                <a16:creationId xmlns:a16="http://schemas.microsoft.com/office/drawing/2014/main" id="{C215EEF0-F990-BBB7-4C6C-B73C09C701D1}"/>
              </a:ext>
            </a:extLst>
          </p:cNvPr>
          <p:cNvSpPr>
            <a:spLocks noGrp="1"/>
          </p:cNvSpPr>
          <p:nvPr>
            <p:ph type="sldNum" sz="quarter" idx="12"/>
          </p:nvPr>
        </p:nvSpPr>
        <p:spPr/>
        <p:txBody>
          <a:bodyPr/>
          <a:lstStyle/>
          <a:p>
            <a:fld id="{FBC7A862-7147-4493-B488-4E46DC49905D}" type="slidenum">
              <a:rPr lang="de-DE" smtClean="0"/>
              <a:t>21</a:t>
            </a:fld>
            <a:endParaRPr lang="de-DE"/>
          </a:p>
        </p:txBody>
      </p:sp>
    </p:spTree>
    <p:extLst>
      <p:ext uri="{BB962C8B-B14F-4D97-AF65-F5344CB8AC3E}">
        <p14:creationId xmlns:p14="http://schemas.microsoft.com/office/powerpoint/2010/main" val="32850162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AE91A8-33CD-E8F1-DB5C-E475073B98CD}"/>
              </a:ext>
            </a:extLst>
          </p:cNvPr>
          <p:cNvSpPr>
            <a:spLocks noGrp="1"/>
          </p:cNvSpPr>
          <p:nvPr>
            <p:ph type="title"/>
          </p:nvPr>
        </p:nvSpPr>
        <p:spPr>
          <a:xfrm>
            <a:off x="899984" y="2899882"/>
            <a:ext cx="4747054" cy="1058233"/>
          </a:xfrm>
        </p:spPr>
        <p:txBody>
          <a:bodyPr/>
          <a:lstStyle/>
          <a:p>
            <a:r>
              <a:rPr lang="en-US">
                <a:solidFill>
                  <a:schemeClr val="dk1"/>
                </a:solidFill>
              </a:rPr>
              <a:t>Feedback Session</a:t>
            </a:r>
            <a:endParaRPr lang="en-IN"/>
          </a:p>
        </p:txBody>
      </p:sp>
      <p:pic>
        <p:nvPicPr>
          <p:cNvPr id="6" name="Grafik 5">
            <a:extLst>
              <a:ext uri="{FF2B5EF4-FFF2-40B4-BE49-F238E27FC236}">
                <a16:creationId xmlns:a16="http://schemas.microsoft.com/office/drawing/2014/main" id="{394C9F64-BD76-378F-59A6-8D19B14FD82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804456" y="1628523"/>
            <a:ext cx="4220164" cy="3600953"/>
          </a:xfrm>
          <a:prstGeom prst="rect">
            <a:avLst/>
          </a:prstGeom>
        </p:spPr>
      </p:pic>
      <p:sp>
        <p:nvSpPr>
          <p:cNvPr id="3" name="Foliennummernplatzhalter 2">
            <a:extLst>
              <a:ext uri="{FF2B5EF4-FFF2-40B4-BE49-F238E27FC236}">
                <a16:creationId xmlns:a16="http://schemas.microsoft.com/office/drawing/2014/main" id="{F6566772-3ACA-A398-F8B7-B920A49C75E2}"/>
              </a:ext>
            </a:extLst>
          </p:cNvPr>
          <p:cNvSpPr>
            <a:spLocks noGrp="1"/>
          </p:cNvSpPr>
          <p:nvPr>
            <p:ph type="sldNum" sz="quarter" idx="12"/>
          </p:nvPr>
        </p:nvSpPr>
        <p:spPr/>
        <p:txBody>
          <a:bodyPr/>
          <a:lstStyle/>
          <a:p>
            <a:fld id="{FBC7A862-7147-4493-B488-4E46DC49905D}" type="slidenum">
              <a:rPr lang="de-DE" smtClean="0"/>
              <a:t>22</a:t>
            </a:fld>
            <a:endParaRPr lang="de-DE"/>
          </a:p>
        </p:txBody>
      </p:sp>
    </p:spTree>
    <p:extLst>
      <p:ext uri="{BB962C8B-B14F-4D97-AF65-F5344CB8AC3E}">
        <p14:creationId xmlns:p14="http://schemas.microsoft.com/office/powerpoint/2010/main" val="36983639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6CBE3F-29E3-2ECF-10DF-D25C62DEE24B}"/>
              </a:ext>
            </a:extLst>
          </p:cNvPr>
          <p:cNvSpPr>
            <a:spLocks noGrp="1"/>
          </p:cNvSpPr>
          <p:nvPr>
            <p:ph type="title"/>
          </p:nvPr>
        </p:nvSpPr>
        <p:spPr/>
        <p:txBody>
          <a:bodyPr/>
          <a:lstStyle/>
          <a:p>
            <a:r>
              <a:rPr lang="en-US">
                <a:latin typeface="Arial"/>
                <a:ea typeface="Arial"/>
                <a:cs typeface="Arial"/>
                <a:sym typeface="Arial"/>
              </a:rPr>
              <a:t>Key </a:t>
            </a:r>
            <a:r>
              <a:rPr lang="en-US"/>
              <a:t>L</a:t>
            </a:r>
            <a:r>
              <a:rPr lang="en-US">
                <a:latin typeface="Arial"/>
                <a:ea typeface="Arial"/>
                <a:cs typeface="Arial"/>
                <a:sym typeface="Arial"/>
              </a:rPr>
              <a:t>earning</a:t>
            </a:r>
            <a:endParaRPr lang="en-IN"/>
          </a:p>
        </p:txBody>
      </p:sp>
      <p:pic>
        <p:nvPicPr>
          <p:cNvPr id="6" name="Grafik 5">
            <a:extLst>
              <a:ext uri="{FF2B5EF4-FFF2-40B4-BE49-F238E27FC236}">
                <a16:creationId xmlns:a16="http://schemas.microsoft.com/office/drawing/2014/main" id="{7C09CC81-F4DD-10CE-858D-B11A8795D7B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915589" y="136525"/>
            <a:ext cx="876422" cy="1219370"/>
          </a:xfrm>
          <a:prstGeom prst="rect">
            <a:avLst/>
          </a:prstGeom>
        </p:spPr>
      </p:pic>
      <p:sp>
        <p:nvSpPr>
          <p:cNvPr id="3" name="Inhaltsplatzhalter 2">
            <a:extLst>
              <a:ext uri="{FF2B5EF4-FFF2-40B4-BE49-F238E27FC236}">
                <a16:creationId xmlns:a16="http://schemas.microsoft.com/office/drawing/2014/main" id="{59FE5514-87CD-B36D-9F93-F0149AE2A46A}"/>
              </a:ext>
            </a:extLst>
          </p:cNvPr>
          <p:cNvSpPr>
            <a:spLocks noGrp="1"/>
          </p:cNvSpPr>
          <p:nvPr>
            <p:ph idx="1"/>
          </p:nvPr>
        </p:nvSpPr>
        <p:spPr>
          <a:xfrm>
            <a:off x="838200" y="1396071"/>
            <a:ext cx="10515600" cy="5142841"/>
          </a:xfrm>
        </p:spPr>
        <p:txBody>
          <a:bodyPr>
            <a:normAutofit/>
          </a:bodyPr>
          <a:lstStyle/>
          <a:p>
            <a:pPr marL="536019" lvl="0" indent="-457200">
              <a:lnSpc>
                <a:spcPct val="124000"/>
              </a:lnSpc>
              <a:spcBef>
                <a:spcPts val="0"/>
              </a:spcBef>
              <a:spcAft>
                <a:spcPts val="600"/>
              </a:spcAft>
              <a:buSzPct val="100000"/>
            </a:pPr>
            <a:r>
              <a:rPr lang="en-GB" sz="2400"/>
              <a:t>For AAP to be effective, it must be fully inclusive of all, including persons with disabilities</a:t>
            </a:r>
          </a:p>
          <a:p>
            <a:pPr marL="536019" lvl="0" indent="-457200">
              <a:lnSpc>
                <a:spcPct val="124000"/>
              </a:lnSpc>
              <a:spcBef>
                <a:spcPts val="0"/>
              </a:spcBef>
              <a:spcAft>
                <a:spcPts val="600"/>
              </a:spcAft>
              <a:buSzPct val="100000"/>
            </a:pPr>
            <a:r>
              <a:rPr lang="en-GB" sz="2400"/>
              <a:t>Persons with disabilities face multiple barriers to accessing AAP mechanisms and processes, such as feedback and complaint or community engagement</a:t>
            </a:r>
          </a:p>
          <a:p>
            <a:pPr marL="536019" lvl="0" indent="-457200">
              <a:lnSpc>
                <a:spcPct val="124000"/>
              </a:lnSpc>
              <a:spcBef>
                <a:spcPts val="0"/>
              </a:spcBef>
              <a:spcAft>
                <a:spcPts val="600"/>
              </a:spcAft>
              <a:buSzPct val="100000"/>
            </a:pPr>
            <a:r>
              <a:rPr lang="en-GB" sz="2400"/>
              <a:t>Utilize the MDAs for the design of inclusive AAP mechanisms and processes</a:t>
            </a:r>
          </a:p>
          <a:p>
            <a:pPr marL="536019" lvl="0" indent="-457200">
              <a:lnSpc>
                <a:spcPct val="124000"/>
              </a:lnSpc>
              <a:spcBef>
                <a:spcPts val="0"/>
              </a:spcBef>
              <a:spcAft>
                <a:spcPts val="600"/>
              </a:spcAft>
              <a:buSzPct val="100000"/>
            </a:pPr>
            <a:r>
              <a:rPr lang="en-GB" sz="2400"/>
              <a:t>Conduct regular monitoring to ensure that AAP mechanisms and processes are accessible.</a:t>
            </a:r>
          </a:p>
        </p:txBody>
      </p:sp>
      <p:sp>
        <p:nvSpPr>
          <p:cNvPr id="4" name="Foliennummernplatzhalter 3">
            <a:extLst>
              <a:ext uri="{FF2B5EF4-FFF2-40B4-BE49-F238E27FC236}">
                <a16:creationId xmlns:a16="http://schemas.microsoft.com/office/drawing/2014/main" id="{6C20F1F5-147E-D017-66A3-61D9A4BD0ECE}"/>
              </a:ext>
            </a:extLst>
          </p:cNvPr>
          <p:cNvSpPr>
            <a:spLocks noGrp="1"/>
          </p:cNvSpPr>
          <p:nvPr>
            <p:ph type="sldNum" sz="quarter" idx="12"/>
          </p:nvPr>
        </p:nvSpPr>
        <p:spPr/>
        <p:txBody>
          <a:bodyPr/>
          <a:lstStyle/>
          <a:p>
            <a:fld id="{FBC7A862-7147-4493-B488-4E46DC49905D}" type="slidenum">
              <a:rPr lang="de-DE" smtClean="0"/>
              <a:t>23</a:t>
            </a:fld>
            <a:endParaRPr lang="de-DE"/>
          </a:p>
        </p:txBody>
      </p:sp>
    </p:spTree>
    <p:extLst>
      <p:ext uri="{BB962C8B-B14F-4D97-AF65-F5344CB8AC3E}">
        <p14:creationId xmlns:p14="http://schemas.microsoft.com/office/powerpoint/2010/main" val="5316009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37BE5-569A-F112-6D59-3584684B95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575EEB-8CB0-0DCA-609F-E454765FEF21}"/>
              </a:ext>
            </a:extLst>
          </p:cNvPr>
          <p:cNvSpPr>
            <a:spLocks noGrp="1"/>
          </p:cNvSpPr>
          <p:nvPr>
            <p:ph type="title"/>
          </p:nvPr>
        </p:nvSpPr>
        <p:spPr>
          <a:xfrm>
            <a:off x="838200" y="365125"/>
            <a:ext cx="5257800" cy="1058233"/>
          </a:xfrm>
          <a:solidFill>
            <a:srgbClr val="0070C0"/>
          </a:solidFill>
        </p:spPr>
        <p:txBody>
          <a:bodyPr/>
          <a:lstStyle/>
          <a:p>
            <a:r>
              <a:rPr lang="de-DE">
                <a:solidFill>
                  <a:schemeClr val="bg1"/>
                </a:solidFill>
              </a:rPr>
              <a:t>Training Modules:</a:t>
            </a:r>
          </a:p>
        </p:txBody>
      </p:sp>
      <p:sp>
        <p:nvSpPr>
          <p:cNvPr id="15" name="Rectangle: Rounded Corners 14">
            <a:extLst>
              <a:ext uri="{FF2B5EF4-FFF2-40B4-BE49-F238E27FC236}">
                <a16:creationId xmlns:a16="http://schemas.microsoft.com/office/drawing/2014/main" id="{DD2F43D0-E6A5-18AF-00F4-92B34EDCB8F7}"/>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US" sz="1600" b="1">
                <a:solidFill>
                  <a:srgbClr val="0070C0"/>
                </a:solidFill>
                <a:latin typeface="Arial"/>
                <a:ea typeface="Arial"/>
                <a:cs typeface="Arial"/>
              </a:rPr>
              <a:t>Orientation Module:</a:t>
            </a:r>
            <a:r>
              <a:rPr lang="en-US" sz="1600" b="1">
                <a:solidFill>
                  <a:schemeClr val="dk1"/>
                </a:solidFill>
                <a:latin typeface="Arial"/>
                <a:ea typeface="Arial"/>
                <a:cs typeface="Arial"/>
              </a:rPr>
              <a:t> Introduction to Food Security in Humanitarian Action</a:t>
            </a:r>
            <a:endParaRPr lang="en-US" sz="1600"/>
          </a:p>
          <a:p>
            <a:pPr lvl="0">
              <a:buClr>
                <a:schemeClr val="dk1"/>
              </a:buClr>
              <a:buSzPts val="1600"/>
            </a:pPr>
            <a:r>
              <a:rPr lang="en-US" sz="1600">
                <a:solidFill>
                  <a:schemeClr val="dk1"/>
                </a:solidFill>
                <a:latin typeface="Arial"/>
                <a:ea typeface="Arial"/>
                <a:cs typeface="Arial"/>
              </a:rPr>
              <a:t>Recommended for participants new to food security programming.</a:t>
            </a:r>
            <a:endParaRPr lang="en-US" sz="160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F3655FC-73CA-B622-3BA7-1B57479C316D}"/>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1</a:t>
            </a:r>
            <a:r>
              <a:rPr lang="en-US" sz="1600" b="1">
                <a:solidFill>
                  <a:schemeClr val="dk1"/>
                </a:solidFill>
                <a:latin typeface="Arial"/>
                <a:ea typeface="Arial"/>
                <a:cs typeface="Arial"/>
              </a:rPr>
              <a:t>: Introduction to Disability</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Understanding disability, intersectional risks, and barriers in humanitarian Food Security</a:t>
            </a:r>
            <a:r>
              <a:rPr lang="en-US" sz="1600" b="1">
                <a:solidFill>
                  <a:schemeClr val="dk1"/>
                </a:solidFill>
                <a:latin typeface="Arial"/>
                <a:ea typeface="Arial"/>
                <a:cs typeface="Arial"/>
              </a:rPr>
              <a:t> </a:t>
            </a:r>
            <a:r>
              <a:rPr lang="en-US" sz="1600">
                <a:solidFill>
                  <a:schemeClr val="dk1"/>
                </a:solidFill>
                <a:latin typeface="Arial"/>
                <a:ea typeface="Arial"/>
                <a:cs typeface="Arial"/>
              </a:rPr>
              <a:t>programming.</a:t>
            </a:r>
            <a:endParaRPr lang="en-US" sz="1600">
              <a:solidFill>
                <a:schemeClr val="dk1"/>
              </a:solidFill>
              <a:latin typeface="Times New Roman"/>
              <a:ea typeface="Times New Roman"/>
              <a:cs typeface="Times New Roman"/>
              <a:sym typeface="Times New Roman"/>
            </a:endParaRPr>
          </a:p>
          <a:p>
            <a:pPr algn="ctr"/>
            <a:endParaRPr lang="de-DE">
              <a:solidFill>
                <a:schemeClr val="tx1"/>
              </a:solidFill>
            </a:endParaRPr>
          </a:p>
        </p:txBody>
      </p:sp>
      <p:sp>
        <p:nvSpPr>
          <p:cNvPr id="17" name="Rectangle: Rounded Corners 16">
            <a:extLst>
              <a:ext uri="{FF2B5EF4-FFF2-40B4-BE49-F238E27FC236}">
                <a16:creationId xmlns:a16="http://schemas.microsoft.com/office/drawing/2014/main" id="{CEC60601-A4EB-8C7E-7350-90B7332A251A}"/>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US" sz="1700" b="1">
                <a:solidFill>
                  <a:srgbClr val="0070C0"/>
                </a:solidFill>
                <a:latin typeface="Arial"/>
                <a:ea typeface="Arial"/>
                <a:cs typeface="Arial"/>
              </a:rPr>
              <a:t>Module 2</a:t>
            </a:r>
            <a:r>
              <a:rPr lang="en-US" sz="1700" b="1">
                <a:solidFill>
                  <a:schemeClr val="dk1"/>
                </a:solidFill>
                <a:latin typeface="Arial"/>
                <a:ea typeface="Arial"/>
                <a:cs typeface="Arial"/>
              </a:rPr>
              <a:t>: Introduction to IASC Guidelines on Inclusion of Persons with Disabilities in Humanitarian Action (FS)</a:t>
            </a:r>
            <a:endParaRPr lang="en-US" sz="1700">
              <a:solidFill>
                <a:srgbClr val="000000"/>
              </a:solidFill>
              <a:latin typeface="Arial"/>
              <a:ea typeface="Arial"/>
              <a:cs typeface="Arial"/>
            </a:endParaRPr>
          </a:p>
          <a:p>
            <a:pPr lvl="0">
              <a:buSzPts val="1600"/>
            </a:pPr>
            <a:r>
              <a:rPr lang="en-US" sz="1700">
                <a:solidFill>
                  <a:schemeClr val="dk1"/>
                </a:solidFill>
                <a:latin typeface="Arial"/>
                <a:ea typeface="Arial"/>
                <a:cs typeface="Arial"/>
              </a:rPr>
              <a:t>IASC Guidelines unpacked and applied in practice with focus on Chapter 13 (Food Security)</a:t>
            </a:r>
            <a:endParaRPr lang="en-US" sz="170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993512F7-44EA-4815-A40D-67A0A1DBB3C0}"/>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a:solidFill>
                  <a:srgbClr val="C41401"/>
                </a:solidFill>
                <a:latin typeface="Arial"/>
                <a:ea typeface="Arial"/>
                <a:cs typeface="Arial"/>
              </a:rPr>
              <a:t>Module 3</a:t>
            </a:r>
            <a:r>
              <a:rPr lang="en-US" sz="1600" b="1">
                <a:solidFill>
                  <a:schemeClr val="dk1"/>
                </a:solidFill>
                <a:latin typeface="Arial"/>
                <a:ea typeface="Arial"/>
                <a:cs typeface="Arial"/>
              </a:rPr>
              <a:t>: Situating disability-inclusion within the wider humanitarian landscape</a:t>
            </a:r>
            <a:endParaRPr lang="en-US" sz="1600">
              <a:solidFill>
                <a:srgbClr val="000000"/>
              </a:solidFill>
              <a:latin typeface="Arial"/>
              <a:ea typeface="Arial"/>
              <a:cs typeface="Arial"/>
            </a:endParaRPr>
          </a:p>
          <a:p>
            <a:pPr lvl="0">
              <a:buSzPts val="1600"/>
            </a:pPr>
            <a:r>
              <a:rPr lang="en-US" sz="160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B4EE3696-4126-E8D4-F49F-465648C5B588}"/>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a:solidFill>
                  <a:srgbClr val="0070C0"/>
                </a:solidFill>
                <a:latin typeface="Arial"/>
                <a:ea typeface="Arial"/>
                <a:cs typeface="Arial"/>
              </a:rPr>
              <a:t>Module 4</a:t>
            </a:r>
            <a:r>
              <a:rPr lang="en-US" sz="1600" b="1">
                <a:solidFill>
                  <a:schemeClr val="dk1"/>
                </a:solidFill>
                <a:latin typeface="Arial"/>
                <a:ea typeface="Arial"/>
                <a:cs typeface="Arial"/>
              </a:rPr>
              <a:t>:</a:t>
            </a:r>
            <a:r>
              <a:rPr lang="en-US" sz="1600" b="1">
                <a:solidFill>
                  <a:srgbClr val="FF0000"/>
                </a:solidFill>
                <a:latin typeface="Arial"/>
                <a:ea typeface="Arial"/>
                <a:cs typeface="Arial"/>
              </a:rPr>
              <a:t> </a:t>
            </a:r>
            <a:r>
              <a:rPr lang="en-US" sz="1600" b="1">
                <a:solidFill>
                  <a:schemeClr val="dk1"/>
                </a:solidFill>
                <a:latin typeface="Arial"/>
                <a:ea typeface="Arial"/>
                <a:cs typeface="Arial"/>
              </a:rPr>
              <a:t>Accessibility, Universal Design and Reasonable Accommodation in Food Security </a:t>
            </a:r>
          </a:p>
          <a:p>
            <a:pPr lvl="0">
              <a:buSzPts val="1600"/>
            </a:pPr>
            <a:r>
              <a:rPr lang="en-US" sz="1600">
                <a:solidFill>
                  <a:schemeClr val="dk1"/>
                </a:solidFill>
                <a:latin typeface="Arial"/>
                <a:ea typeface="Arial"/>
                <a:cs typeface="Arial"/>
              </a:rPr>
              <a:t>Ensuring accessibility across humanitarian Food Security services, infrastructure and communication.</a:t>
            </a:r>
            <a:endParaRPr lang="en-US">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1B87605C-3B7F-5241-AEED-AD2305B47FC4}"/>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5</a:t>
            </a:r>
            <a:r>
              <a:rPr lang="en-US" sz="1600" b="1">
                <a:solidFill>
                  <a:schemeClr val="dk1"/>
                </a:solidFill>
                <a:latin typeface="Arial"/>
                <a:ea typeface="Arial"/>
                <a:cs typeface="Arial"/>
              </a:rPr>
              <a:t>: Introducing the Must Do Actions (MDAs) and the twin-track approach</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Applying the twin-track approach and MDAs to Food Security programming in humanitarian contexts.</a:t>
            </a:r>
            <a:endParaRPr lang="en-US" sz="160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BEA7B0F0-9D9D-63EE-DE7D-4694A2AD091A}"/>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0070C0"/>
                </a:solidFill>
                <a:latin typeface="Arial"/>
                <a:ea typeface="Arial"/>
                <a:cs typeface="Arial"/>
              </a:rPr>
              <a:t>Module 6</a:t>
            </a:r>
            <a:r>
              <a:rPr lang="en-US" sz="1600" b="1">
                <a:solidFill>
                  <a:schemeClr val="dk1"/>
                </a:solidFill>
                <a:latin typeface="Arial"/>
                <a:ea typeface="Arial"/>
                <a:cs typeface="Arial"/>
              </a:rPr>
              <a:t>: Inclusive Project Cycle </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Operationalizing the IASC MDAs within the  humanitarian Food Security project cycle.</a:t>
            </a:r>
            <a:endParaRPr lang="en-US" sz="160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E94E3765-8ACC-E842-567F-3AC7C90B8768}"/>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7</a:t>
            </a:r>
            <a:r>
              <a:rPr lang="en-US" sz="1600" b="1">
                <a:solidFill>
                  <a:schemeClr val="dk1"/>
                </a:solidFill>
                <a:latin typeface="Arial"/>
                <a:ea typeface="Arial"/>
                <a:cs typeface="Arial"/>
              </a:rPr>
              <a:t>: Disability-Inclusive Accountability to Affected People (AAP)</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Understanding AAP, its relevance and mechanism of accountability, and inclusiveness.</a:t>
            </a:r>
            <a:endParaRPr lang="en-US" sz="160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614FC5A9-9A74-328A-6A96-5DA9F4108F5B}"/>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0070C0"/>
                </a:solidFill>
                <a:latin typeface="Arial"/>
                <a:ea typeface="Arial"/>
                <a:cs typeface="Arial"/>
              </a:rPr>
              <a:t>Module 8</a:t>
            </a:r>
            <a:r>
              <a:rPr lang="en-US" sz="1600" b="1">
                <a:solidFill>
                  <a:schemeClr val="dk1"/>
                </a:solidFill>
                <a:latin typeface="Arial"/>
                <a:ea typeface="Arial"/>
                <a:cs typeface="Arial"/>
              </a:rPr>
              <a:t>:</a:t>
            </a:r>
            <a:r>
              <a:rPr lang="en-US" sz="1600">
                <a:solidFill>
                  <a:schemeClr val="dk1"/>
                </a:solidFill>
                <a:latin typeface="Arial"/>
                <a:ea typeface="Arial"/>
                <a:cs typeface="Arial"/>
              </a:rPr>
              <a:t>. </a:t>
            </a:r>
            <a:r>
              <a:rPr lang="en-US" sz="1600" b="1">
                <a:solidFill>
                  <a:schemeClr val="dk1"/>
                </a:solidFill>
                <a:latin typeface="Arial"/>
                <a:ea typeface="Arial"/>
                <a:cs typeface="Arial"/>
              </a:rPr>
              <a:t>Disability-Inclusive Cash and Voucher Assistance (CVA) in Food Security</a:t>
            </a:r>
          </a:p>
          <a:p>
            <a:pPr lvl="0">
              <a:buClr>
                <a:schemeClr val="dk1"/>
              </a:buClr>
              <a:buSzPts val="1600"/>
            </a:pPr>
            <a:r>
              <a:rPr lang="en-US" sz="1600">
                <a:solidFill>
                  <a:schemeClr val="dk1"/>
                </a:solidFill>
                <a:latin typeface="Arial"/>
                <a:ea typeface="Arial"/>
                <a:cs typeface="Arial"/>
              </a:rPr>
              <a:t>Ensuring CVA is accessible and inclusive of persons with disabilities in food security programming. </a:t>
            </a:r>
            <a:endParaRPr lang="en-US">
              <a:solidFill>
                <a:srgbClr val="000000"/>
              </a:solidFill>
              <a:latin typeface="Arial"/>
              <a:ea typeface="Arial"/>
              <a:cs typeface="Arial"/>
            </a:endParaRPr>
          </a:p>
        </p:txBody>
      </p:sp>
      <p:sp>
        <p:nvSpPr>
          <p:cNvPr id="3" name="Slide Number Placeholder 2">
            <a:extLst>
              <a:ext uri="{FF2B5EF4-FFF2-40B4-BE49-F238E27FC236}">
                <a16:creationId xmlns:a16="http://schemas.microsoft.com/office/drawing/2014/main" id="{C1E9D074-E1E4-D86B-3A23-95595A5BE7ED}"/>
              </a:ext>
            </a:extLst>
          </p:cNvPr>
          <p:cNvSpPr>
            <a:spLocks noGrp="1"/>
          </p:cNvSpPr>
          <p:nvPr>
            <p:ph type="sldNum" sz="quarter" idx="12"/>
          </p:nvPr>
        </p:nvSpPr>
        <p:spPr/>
        <p:txBody>
          <a:bodyPr/>
          <a:lstStyle/>
          <a:p>
            <a:fld id="{FBC7A862-7147-4493-B488-4E46DC49905D}" type="slidenum">
              <a:rPr lang="de-DE" smtClean="0">
                <a:solidFill>
                  <a:schemeClr val="bg1"/>
                </a:solidFill>
              </a:rPr>
              <a:t>24</a:t>
            </a:fld>
            <a:endParaRPr lang="de-DE">
              <a:solidFill>
                <a:schemeClr val="bg1"/>
              </a:solidFill>
            </a:endParaRPr>
          </a:p>
        </p:txBody>
      </p:sp>
    </p:spTree>
    <p:extLst>
      <p:ext uri="{BB962C8B-B14F-4D97-AF65-F5344CB8AC3E}">
        <p14:creationId xmlns:p14="http://schemas.microsoft.com/office/powerpoint/2010/main" val="3612298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D10A703-19C5-B129-D87A-09B327217A1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901" y="-1"/>
            <a:ext cx="6232281" cy="6858000"/>
          </a:xfrm>
          <a:prstGeom prst="rect">
            <a:avLst/>
          </a:prstGeom>
        </p:spPr>
      </p:pic>
      <p:sp>
        <p:nvSpPr>
          <p:cNvPr id="2" name="Title 1">
            <a:extLst>
              <a:ext uri="{FF2B5EF4-FFF2-40B4-BE49-F238E27FC236}">
                <a16:creationId xmlns:a16="http://schemas.microsoft.com/office/drawing/2014/main" id="{A8BC1C28-A3D5-654C-3686-2F944B5092FF}"/>
              </a:ext>
            </a:extLst>
          </p:cNvPr>
          <p:cNvSpPr>
            <a:spLocks noGrp="1"/>
          </p:cNvSpPr>
          <p:nvPr>
            <p:ph type="title"/>
          </p:nvPr>
        </p:nvSpPr>
        <p:spPr>
          <a:xfrm>
            <a:off x="7165458" y="2899882"/>
            <a:ext cx="4059865" cy="1058233"/>
          </a:xfrm>
        </p:spPr>
        <p:txBody>
          <a:bodyPr>
            <a:normAutofit/>
          </a:bodyPr>
          <a:lstStyle/>
          <a:p>
            <a:r>
              <a:rPr lang="de-DE" sz="4000"/>
              <a:t>Any questions?</a:t>
            </a:r>
          </a:p>
        </p:txBody>
      </p:sp>
      <p:pic>
        <p:nvPicPr>
          <p:cNvPr id="6" name="Content Placeholder 5">
            <a:extLst>
              <a:ext uri="{FF2B5EF4-FFF2-40B4-BE49-F238E27FC236}">
                <a16:creationId xmlns:a16="http://schemas.microsoft.com/office/drawing/2014/main" id="{CCE52CBC-FDC8-BB76-7E29-E935C2FD9298}"/>
              </a:ext>
              <a:ext uri="{C183D7F6-B498-43B3-948B-1728B52AA6E4}">
                <adec:decorative xmlns:adec="http://schemas.microsoft.com/office/drawing/2017/decorative" val="1"/>
              </a:ext>
            </a:extLst>
          </p:cNvPr>
          <p:cNvPicPr>
            <a:picLocks noGrp="1" noChangeAspect="1"/>
          </p:cNvPicPr>
          <p:nvPr>
            <p:ph idx="1"/>
          </p:nvPr>
        </p:nvPicPr>
        <p:blipFill>
          <a:blip>
            <a:extLst>
              <a:ext uri="{96DAC541-7B7A-43D3-8B79-37D633B846F1}">
                <asvg:svgBlip xmlns:asvg="http://schemas.microsoft.com/office/drawing/2016/SVG/main" r:embed="rId3"/>
              </a:ext>
            </a:extLst>
          </a:blip>
          <a:stretch>
            <a:fillRect/>
          </a:stretch>
        </p:blipFill>
        <p:spPr>
          <a:xfrm>
            <a:off x="1183757" y="1963608"/>
            <a:ext cx="3643424" cy="3643424"/>
          </a:xfrm>
        </p:spPr>
      </p:pic>
      <p:sp>
        <p:nvSpPr>
          <p:cNvPr id="4" name="Slide Number Placeholder 3">
            <a:extLst>
              <a:ext uri="{FF2B5EF4-FFF2-40B4-BE49-F238E27FC236}">
                <a16:creationId xmlns:a16="http://schemas.microsoft.com/office/drawing/2014/main" id="{C4AF40A6-D29A-D7A4-51E2-317B1BE57404}"/>
              </a:ext>
            </a:extLst>
          </p:cNvPr>
          <p:cNvSpPr>
            <a:spLocks noGrp="1"/>
          </p:cNvSpPr>
          <p:nvPr>
            <p:ph type="sldNum" sz="quarter" idx="12"/>
          </p:nvPr>
        </p:nvSpPr>
        <p:spPr/>
        <p:txBody>
          <a:bodyPr/>
          <a:lstStyle/>
          <a:p>
            <a:fld id="{FBC7A862-7147-4493-B488-4E46DC49905D}" type="slidenum">
              <a:rPr lang="de-DE" smtClean="0"/>
              <a:t>25</a:t>
            </a:fld>
            <a:endParaRPr lang="de-DE"/>
          </a:p>
        </p:txBody>
      </p:sp>
    </p:spTree>
    <p:extLst>
      <p:ext uri="{BB962C8B-B14F-4D97-AF65-F5344CB8AC3E}">
        <p14:creationId xmlns:p14="http://schemas.microsoft.com/office/powerpoint/2010/main" val="20483952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B1E10-93A9-2095-9794-244F3DCB22D0}"/>
              </a:ext>
            </a:extLst>
          </p:cNvPr>
          <p:cNvSpPr>
            <a:spLocks noGrp="1"/>
          </p:cNvSpPr>
          <p:nvPr>
            <p:ph type="title"/>
          </p:nvPr>
        </p:nvSpPr>
        <p:spPr>
          <a:xfrm>
            <a:off x="838200" y="0"/>
            <a:ext cx="10515600" cy="1058233"/>
          </a:xfrm>
        </p:spPr>
        <p:txBody>
          <a:bodyPr/>
          <a:lstStyle/>
          <a:p>
            <a:r>
              <a:rPr lang="de-DE"/>
              <a:t>Additional Resources:</a:t>
            </a:r>
          </a:p>
        </p:txBody>
      </p:sp>
      <p:sp>
        <p:nvSpPr>
          <p:cNvPr id="3" name="Content Placeholder 2">
            <a:extLst>
              <a:ext uri="{FF2B5EF4-FFF2-40B4-BE49-F238E27FC236}">
                <a16:creationId xmlns:a16="http://schemas.microsoft.com/office/drawing/2014/main" id="{5E7D0F4E-73C1-A2A4-8CC5-F35E75A8D9FE}"/>
              </a:ext>
            </a:extLst>
          </p:cNvPr>
          <p:cNvSpPr>
            <a:spLocks noGrp="1" noRot="1" noMove="1" noResize="1" noEditPoints="1" noAdjustHandles="1" noChangeArrowheads="1" noChangeShapeType="1"/>
          </p:cNvSpPr>
          <p:nvPr>
            <p:ph idx="1"/>
          </p:nvPr>
        </p:nvSpPr>
        <p:spPr>
          <a:xfrm>
            <a:off x="838200" y="1058233"/>
            <a:ext cx="11208026" cy="5663241"/>
          </a:xfrm>
        </p:spPr>
        <p:txBody>
          <a:bodyPr>
            <a:normAutofit/>
          </a:bodyPr>
          <a:lstStyle/>
          <a:p>
            <a:pPr marL="0" marR="0" lvl="0" indent="0" algn="l" defTabSz="914400" rtl="0" eaLnBrk="1" fontAlgn="auto" latinLnBrk="0" hangingPunct="1">
              <a:lnSpc>
                <a:spcPct val="114000"/>
              </a:lnSpc>
              <a:spcBef>
                <a:spcPts val="0"/>
              </a:spcBef>
              <a:spcAft>
                <a:spcPts val="600"/>
              </a:spcAft>
              <a:buClr>
                <a:srgbClr val="000000"/>
              </a:buClr>
              <a:buSzPts val="1800"/>
              <a:buFont typeface="Arial"/>
              <a:buNone/>
              <a:tabLst/>
              <a:defRPr/>
            </a:pPr>
            <a:r>
              <a:rPr kumimoji="0" lang="en-GB" sz="2200" b="1" i="0" u="none" strike="noStrike" kern="0" cap="none" spc="0" normalizeH="0" baseline="0" noProof="0">
                <a:ln>
                  <a:noFill/>
                </a:ln>
                <a:solidFill>
                  <a:srgbClr val="C41401"/>
                </a:solidFill>
                <a:effectLst/>
                <a:uLnTx/>
                <a:uFillTx/>
                <a:latin typeface="Arial"/>
                <a:ea typeface="Arial"/>
                <a:cs typeface="Arial"/>
                <a:sym typeface="Arial"/>
              </a:rPr>
              <a:t>Policies &amp; Guidelines:</a:t>
            </a:r>
            <a:endParaRPr kumimoji="0" lang="en-GB" sz="2200" b="0" i="0" u="none" strike="noStrike" kern="0" cap="none" spc="0" normalizeH="0" baseline="0" noProof="0">
              <a:ln>
                <a:noFill/>
              </a:ln>
              <a:solidFill>
                <a:srgbClr val="000000"/>
              </a:solidFill>
              <a:effectLst/>
              <a:uLnTx/>
              <a:uFillTx/>
              <a:latin typeface="Arial"/>
              <a:ea typeface="Arial"/>
              <a:cs typeface="Arial"/>
              <a:sym typeface="Arial"/>
            </a:endParaRPr>
          </a:p>
          <a:p>
            <a:pPr marL="457200" marR="0" lvl="0" indent="-342900" algn="l" defTabSz="914400" rtl="0" eaLnBrk="1" fontAlgn="auto" latinLnBrk="0" hangingPunct="1">
              <a:lnSpc>
                <a:spcPct val="114000"/>
              </a:lnSpc>
              <a:spcBef>
                <a:spcPts val="0"/>
              </a:spcBef>
              <a:spcAft>
                <a:spcPts val="600"/>
              </a:spcAft>
              <a:buClr>
                <a:srgbClr val="000000"/>
              </a:buClr>
              <a:buSzPts val="1800"/>
              <a:buFont typeface="Arial"/>
              <a:buChar char="●"/>
              <a:tabLst/>
              <a:defRPr/>
            </a:pPr>
            <a:r>
              <a:rPr kumimoji="0" lang="en-GB" sz="2200" b="0" i="0" u="none" strike="noStrike" kern="0" cap="none" spc="0" normalizeH="0" baseline="0" noProof="0">
                <a:ln>
                  <a:noFill/>
                </a:ln>
                <a:solidFill>
                  <a:srgbClr val="000000"/>
                </a:solidFill>
                <a:effectLst/>
                <a:uLnTx/>
                <a:uFillTx/>
                <a:latin typeface="Arial"/>
                <a:ea typeface="Arial"/>
                <a:cs typeface="Arial"/>
                <a:sym typeface="Arial"/>
                <a:hlinkClick r:id="rId3" tooltip="External link to document."/>
              </a:rPr>
              <a:t>IASC Accountability and Inclusion Resources Portal</a:t>
            </a:r>
            <a:r>
              <a:rPr lang="en-GB" sz="2200" kern="0">
                <a:solidFill>
                  <a:srgbClr val="000000"/>
                </a:solidFill>
                <a:latin typeface="Arial"/>
                <a:ea typeface="Arial"/>
                <a:cs typeface="Arial"/>
                <a:sym typeface="Arial"/>
              </a:rPr>
              <a:t>.</a:t>
            </a:r>
            <a:endParaRPr kumimoji="0" lang="en-GB" sz="2200" b="0" i="0" u="none" strike="noStrike" kern="0" cap="none" spc="0" normalizeH="0" baseline="0" noProof="0">
              <a:ln>
                <a:noFill/>
              </a:ln>
              <a:solidFill>
                <a:srgbClr val="000000"/>
              </a:solidFill>
              <a:effectLst/>
              <a:uLnTx/>
              <a:uFillTx/>
              <a:latin typeface="Arial"/>
              <a:ea typeface="Arial"/>
              <a:cs typeface="Arial"/>
              <a:sym typeface="Arial"/>
            </a:endParaRPr>
          </a:p>
          <a:p>
            <a:pPr marL="457200" marR="0" lvl="0" indent="-342900" algn="l" defTabSz="914400" rtl="0" eaLnBrk="1" fontAlgn="auto" latinLnBrk="0" hangingPunct="1">
              <a:lnSpc>
                <a:spcPct val="114000"/>
              </a:lnSpc>
              <a:spcBef>
                <a:spcPts val="0"/>
              </a:spcBef>
              <a:spcAft>
                <a:spcPts val="600"/>
              </a:spcAft>
              <a:buClr>
                <a:srgbClr val="000000"/>
              </a:buClr>
              <a:buSzPts val="1800"/>
              <a:buFont typeface="Arial"/>
              <a:buChar char="●"/>
              <a:tabLst/>
              <a:defRPr/>
            </a:pPr>
            <a:r>
              <a:rPr kumimoji="0" lang="en-GB" sz="2200" b="0" i="0" u="none" strike="noStrike" kern="0" cap="none" spc="0" normalizeH="0" baseline="0" noProof="0">
                <a:ln>
                  <a:noFill/>
                </a:ln>
                <a:solidFill>
                  <a:srgbClr val="000000"/>
                </a:solidFill>
                <a:effectLst/>
                <a:uLnTx/>
                <a:uFillTx/>
                <a:latin typeface="Arial"/>
                <a:ea typeface="Arial"/>
                <a:cs typeface="Arial"/>
                <a:sym typeface="Arial"/>
              </a:rPr>
              <a:t>IASC Guidelines on Inclusion of Persons With Disabilities in Humanitarian Action, Annex 7, pgs. 199-203. </a:t>
            </a:r>
          </a:p>
          <a:p>
            <a:pPr marL="457200" marR="0" lvl="0" indent="-342900" algn="l" defTabSz="914400" rtl="0" eaLnBrk="1" fontAlgn="auto" latinLnBrk="0" hangingPunct="1">
              <a:lnSpc>
                <a:spcPct val="114000"/>
              </a:lnSpc>
              <a:spcBef>
                <a:spcPts val="0"/>
              </a:spcBef>
              <a:spcAft>
                <a:spcPts val="600"/>
              </a:spcAft>
              <a:buClr>
                <a:srgbClr val="000000"/>
              </a:buClr>
              <a:buSzPts val="1800"/>
              <a:buFont typeface="Arial"/>
              <a:buChar char="●"/>
              <a:tabLst/>
              <a:defRPr/>
            </a:pPr>
            <a:r>
              <a:rPr kumimoji="0" lang="en-GB" sz="2200" b="0" i="0" u="none" strike="noStrike" kern="0" cap="none" spc="0" normalizeH="0" baseline="0" noProof="0">
                <a:ln>
                  <a:noFill/>
                </a:ln>
                <a:solidFill>
                  <a:srgbClr val="000000"/>
                </a:solidFill>
                <a:effectLst/>
                <a:uLnTx/>
                <a:uFillTx/>
                <a:latin typeface="Arial"/>
                <a:ea typeface="Arial"/>
                <a:cs typeface="Arial"/>
                <a:sym typeface="Arial"/>
                <a:hlinkClick r:id="rId4" tooltip="External link to document."/>
              </a:rPr>
              <a:t>IRC (International Rescue Committee) Inclusive Client Responsiveness Guide</a:t>
            </a:r>
            <a:r>
              <a:rPr kumimoji="0" lang="en-GB" sz="2200" b="0" i="0" u="none" strike="noStrike" kern="0" cap="none" spc="0" normalizeH="0" baseline="0" noProof="0">
                <a:ln>
                  <a:noFill/>
                </a:ln>
                <a:solidFill>
                  <a:srgbClr val="000000"/>
                </a:solidFill>
                <a:effectLst/>
                <a:uLnTx/>
                <a:uFillTx/>
                <a:latin typeface="Arial"/>
                <a:ea typeface="Arial"/>
                <a:cs typeface="Arial"/>
                <a:sym typeface="Arial"/>
              </a:rPr>
              <a:t>.</a:t>
            </a:r>
            <a:endParaRPr lang="en-GB" sz="2200" kern="0">
              <a:solidFill>
                <a:srgbClr val="000000"/>
              </a:solidFill>
              <a:latin typeface="Arial"/>
              <a:ea typeface="Arial"/>
              <a:cs typeface="Arial"/>
              <a:sym typeface="Arial"/>
            </a:endParaRPr>
          </a:p>
          <a:p>
            <a:pPr marL="457200" marR="0" lvl="0" indent="-342900" algn="l" defTabSz="914400" rtl="0" eaLnBrk="1" fontAlgn="auto" latinLnBrk="0" hangingPunct="1">
              <a:lnSpc>
                <a:spcPct val="114000"/>
              </a:lnSpc>
              <a:spcBef>
                <a:spcPts val="0"/>
              </a:spcBef>
              <a:spcAft>
                <a:spcPts val="600"/>
              </a:spcAft>
              <a:buClr>
                <a:srgbClr val="000000"/>
              </a:buClr>
              <a:buSzPts val="1800"/>
              <a:buFont typeface="Arial"/>
              <a:buChar char="●"/>
              <a:tabLst/>
              <a:defRPr/>
            </a:pPr>
            <a:r>
              <a:rPr kumimoji="0" lang="en-GB" sz="2200" b="0" i="0" u="none" strike="noStrike" kern="0" cap="none" spc="0" normalizeH="0" baseline="0" noProof="0">
                <a:ln>
                  <a:noFill/>
                </a:ln>
                <a:solidFill>
                  <a:srgbClr val="000000"/>
                </a:solidFill>
                <a:effectLst/>
                <a:uLnTx/>
                <a:uFillTx/>
                <a:latin typeface="Arial"/>
                <a:ea typeface="Arial"/>
                <a:cs typeface="Arial"/>
                <a:sym typeface="Arial"/>
                <a:hlinkClick r:id="rId5" tooltip="External link to document."/>
              </a:rPr>
              <a:t>Nutrition Cluster Operational Framework on Accountability of Affected Populations</a:t>
            </a:r>
            <a:r>
              <a:rPr lang="en-GB" sz="2200" kern="0">
                <a:solidFill>
                  <a:srgbClr val="000000"/>
                </a:solidFill>
                <a:latin typeface="Arial"/>
                <a:ea typeface="Arial"/>
                <a:cs typeface="Arial"/>
                <a:sym typeface="Arial"/>
              </a:rPr>
              <a:t>.</a:t>
            </a:r>
            <a:endParaRPr kumimoji="0" lang="en-GB" sz="22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114000"/>
              </a:lnSpc>
              <a:spcBef>
                <a:spcPts val="0"/>
              </a:spcBef>
              <a:spcAft>
                <a:spcPts val="600"/>
              </a:spcAft>
              <a:buClr>
                <a:srgbClr val="000000"/>
              </a:buClr>
              <a:buSzPts val="1800"/>
              <a:buFont typeface="Arial"/>
              <a:buNone/>
              <a:tabLst/>
              <a:defRPr/>
            </a:pPr>
            <a:r>
              <a:rPr kumimoji="0" lang="en-GB" sz="2200" b="1" i="0" u="none" strike="noStrike" kern="0" cap="none" spc="0" normalizeH="0" baseline="0" noProof="0">
                <a:ln>
                  <a:noFill/>
                </a:ln>
                <a:solidFill>
                  <a:srgbClr val="C41401"/>
                </a:solidFill>
                <a:effectLst/>
                <a:uLnTx/>
                <a:uFillTx/>
                <a:latin typeface="Arial"/>
                <a:ea typeface="Arial"/>
                <a:cs typeface="Arial"/>
                <a:sym typeface="Arial"/>
              </a:rPr>
              <a:t>Examples &amp; Extra:</a:t>
            </a:r>
            <a:endParaRPr kumimoji="0" lang="en-GB" sz="2200" b="0" i="0" u="none" strike="noStrike" kern="0" cap="none" spc="0" normalizeH="0" baseline="0" noProof="0">
              <a:ln>
                <a:noFill/>
              </a:ln>
              <a:solidFill>
                <a:srgbClr val="000000"/>
              </a:solidFill>
              <a:effectLst/>
              <a:uLnTx/>
              <a:uFillTx/>
              <a:latin typeface="Arial"/>
              <a:ea typeface="Arial"/>
              <a:cs typeface="Arial"/>
              <a:sym typeface="Arial"/>
            </a:endParaRPr>
          </a:p>
          <a:p>
            <a:pPr marL="457200" marR="0" lvl="0" indent="-342900" algn="l" defTabSz="914400" rtl="0" eaLnBrk="1" fontAlgn="auto" latinLnBrk="0" hangingPunct="1">
              <a:lnSpc>
                <a:spcPct val="114000"/>
              </a:lnSpc>
              <a:spcBef>
                <a:spcPts val="0"/>
              </a:spcBef>
              <a:spcAft>
                <a:spcPts val="600"/>
              </a:spcAft>
              <a:buClr>
                <a:srgbClr val="000000"/>
              </a:buClr>
              <a:buSzPts val="1800"/>
              <a:buFont typeface="Arial"/>
              <a:buChar char="●"/>
              <a:tabLst/>
              <a:defRPr/>
            </a:pPr>
            <a:r>
              <a:rPr kumimoji="0" lang="en-GB" sz="2200" b="0" i="0" u="none" strike="noStrike" kern="0" cap="none" spc="0" normalizeH="0" baseline="0" noProof="0">
                <a:ln>
                  <a:noFill/>
                </a:ln>
                <a:solidFill>
                  <a:srgbClr val="000000"/>
                </a:solidFill>
                <a:effectLst/>
                <a:uLnTx/>
                <a:uFillTx/>
                <a:latin typeface="Arial"/>
                <a:ea typeface="Arial"/>
                <a:cs typeface="Arial"/>
                <a:sym typeface="Arial"/>
                <a:hlinkClick r:id="rId6" tooltip="External link to document."/>
              </a:rPr>
              <a:t>WFP Eastern Africa: Protection and Accountability to Affected Populations</a:t>
            </a:r>
            <a:r>
              <a:rPr kumimoji="0" lang="en-GB" sz="2200" b="0" i="0" u="none" strike="noStrike" kern="0" cap="none" spc="0" normalizeH="0" baseline="0" noProof="0">
                <a:ln>
                  <a:noFill/>
                </a:ln>
                <a:solidFill>
                  <a:srgbClr val="000000"/>
                </a:solidFill>
                <a:effectLst/>
                <a:uLnTx/>
                <a:uFillTx/>
                <a:latin typeface="Arial"/>
                <a:ea typeface="Arial"/>
                <a:cs typeface="Arial"/>
                <a:sym typeface="Arial"/>
              </a:rPr>
              <a:t>.</a:t>
            </a:r>
          </a:p>
          <a:p>
            <a:pPr marL="457200" marR="0" lvl="0" indent="-342900" algn="l" defTabSz="914400" rtl="0" eaLnBrk="1" fontAlgn="auto" latinLnBrk="0" hangingPunct="1">
              <a:lnSpc>
                <a:spcPct val="114000"/>
              </a:lnSpc>
              <a:spcBef>
                <a:spcPts val="0"/>
              </a:spcBef>
              <a:spcAft>
                <a:spcPts val="600"/>
              </a:spcAft>
              <a:buClr>
                <a:srgbClr val="000000"/>
              </a:buClr>
              <a:buSzPts val="1800"/>
              <a:buFont typeface="Arial"/>
              <a:buChar char="●"/>
              <a:tabLst/>
              <a:defRPr/>
            </a:pPr>
            <a:r>
              <a:rPr kumimoji="0" lang="en-GB" sz="2200" b="0" i="0" u="none" strike="noStrike" kern="0" cap="none" spc="0" normalizeH="0" baseline="0" noProof="0">
                <a:ln>
                  <a:noFill/>
                </a:ln>
                <a:solidFill>
                  <a:srgbClr val="000000"/>
                </a:solidFill>
                <a:effectLst/>
                <a:uLnTx/>
                <a:uFillTx/>
                <a:latin typeface="Arial"/>
                <a:ea typeface="Arial"/>
                <a:cs typeface="Arial"/>
                <a:sym typeface="Arial"/>
                <a:hlinkClick r:id="rId7" tooltip="External link to document."/>
              </a:rPr>
              <a:t>Able Child Africa disability-inclusive Child Safeguarding Guidelines</a:t>
            </a:r>
            <a:r>
              <a:rPr lang="en-GB" sz="2200" kern="0">
                <a:solidFill>
                  <a:srgbClr val="000000"/>
                </a:solidFill>
                <a:latin typeface="Arial"/>
                <a:ea typeface="Arial"/>
                <a:cs typeface="Arial"/>
                <a:sym typeface="Arial"/>
              </a:rPr>
              <a:t>.</a:t>
            </a:r>
            <a:endParaRPr kumimoji="0" lang="en-GB" sz="2200" b="0" i="0" u="none" strike="noStrike" kern="0" cap="none" spc="0" normalizeH="0" baseline="0" noProof="0">
              <a:ln>
                <a:noFill/>
              </a:ln>
              <a:solidFill>
                <a:srgbClr val="0077C8"/>
              </a:solidFill>
              <a:effectLst/>
              <a:uLnTx/>
              <a:uFillTx/>
              <a:latin typeface="Arial"/>
              <a:ea typeface="Arial"/>
              <a:cs typeface="Arial"/>
              <a:sym typeface="Arial"/>
            </a:endParaRPr>
          </a:p>
          <a:p>
            <a:pPr marL="0" marR="0" lvl="0" indent="0" algn="l" defTabSz="914400" rtl="0" eaLnBrk="1" fontAlgn="auto" latinLnBrk="0" hangingPunct="1">
              <a:lnSpc>
                <a:spcPct val="114000"/>
              </a:lnSpc>
              <a:spcBef>
                <a:spcPts val="0"/>
              </a:spcBef>
              <a:spcAft>
                <a:spcPts val="600"/>
              </a:spcAft>
              <a:buClr>
                <a:srgbClr val="000000"/>
              </a:buClr>
              <a:buSzPts val="1800"/>
              <a:buFont typeface="Arial"/>
              <a:buNone/>
              <a:tabLst/>
              <a:defRPr/>
            </a:pPr>
            <a:r>
              <a:rPr kumimoji="0" lang="en-GB" sz="2200" b="1" i="0" u="none" strike="noStrike" kern="0" cap="none" spc="0" normalizeH="0" baseline="0" noProof="0">
                <a:ln>
                  <a:noFill/>
                </a:ln>
                <a:solidFill>
                  <a:srgbClr val="C41401"/>
                </a:solidFill>
                <a:effectLst/>
                <a:uLnTx/>
                <a:uFillTx/>
                <a:latin typeface="Arial"/>
                <a:ea typeface="Arial"/>
                <a:cs typeface="Arial"/>
                <a:sym typeface="Arial"/>
              </a:rPr>
              <a:t>Other:</a:t>
            </a:r>
            <a:endParaRPr kumimoji="0" lang="en-GB" sz="2200" b="0" i="0" u="none" strike="noStrike" kern="0" cap="none" spc="0" normalizeH="0" baseline="0" noProof="0">
              <a:ln>
                <a:noFill/>
              </a:ln>
              <a:solidFill>
                <a:srgbClr val="000000"/>
              </a:solidFill>
              <a:effectLst/>
              <a:uLnTx/>
              <a:uFillTx/>
              <a:latin typeface="Arial"/>
              <a:ea typeface="Arial"/>
              <a:cs typeface="Arial"/>
              <a:sym typeface="Arial"/>
            </a:endParaRPr>
          </a:p>
          <a:p>
            <a:pPr marL="457200" marR="0" lvl="0" indent="-342900" algn="l" defTabSz="914400" rtl="0" eaLnBrk="1" fontAlgn="auto" latinLnBrk="0" hangingPunct="1">
              <a:lnSpc>
                <a:spcPct val="114000"/>
              </a:lnSpc>
              <a:spcBef>
                <a:spcPts val="0"/>
              </a:spcBef>
              <a:spcAft>
                <a:spcPts val="600"/>
              </a:spcAft>
              <a:buClr>
                <a:srgbClr val="000000"/>
              </a:buClr>
              <a:buSzPts val="1800"/>
              <a:buFont typeface="Arial"/>
              <a:buChar char="●"/>
              <a:tabLst/>
              <a:defRPr/>
            </a:pPr>
            <a:r>
              <a:rPr kumimoji="0" lang="en-GB" sz="2200" b="0" i="0" u="none" strike="noStrike" kern="0" cap="none" spc="0" normalizeH="0" baseline="0" noProof="0">
                <a:ln>
                  <a:noFill/>
                </a:ln>
                <a:solidFill>
                  <a:srgbClr val="000000"/>
                </a:solidFill>
                <a:effectLst/>
                <a:highlight>
                  <a:srgbClr val="FFFFFF"/>
                </a:highlight>
                <a:uLnTx/>
                <a:uFillTx/>
                <a:latin typeface="Arial"/>
                <a:ea typeface="Arial"/>
                <a:cs typeface="Arial"/>
                <a:sym typeface="Arial"/>
                <a:hlinkClick r:id="rId8" tooltip="External link to document."/>
              </a:rPr>
              <a:t>REACH IASC AAP PSEA Task Team - Menu of AAP Questions for Needs Assessments</a:t>
            </a:r>
            <a:r>
              <a:rPr kumimoji="0" lang="en-GB" sz="2200" b="0" i="0" u="none" strike="noStrike" kern="0" cap="none" spc="0" normalizeH="0" baseline="0" noProof="0">
                <a:ln>
                  <a:noFill/>
                </a:ln>
                <a:solidFill>
                  <a:srgbClr val="000000"/>
                </a:solidFill>
                <a:effectLst/>
                <a:highlight>
                  <a:srgbClr val="FFFFFF"/>
                </a:highlight>
                <a:uLnTx/>
                <a:uFillTx/>
                <a:latin typeface="Arial"/>
                <a:ea typeface="Arial"/>
                <a:cs typeface="Arial"/>
                <a:sym typeface="Arial"/>
              </a:rPr>
              <a:t>.</a:t>
            </a:r>
            <a:endParaRPr kumimoji="0" lang="en-GB" sz="2200" b="0" i="0" u="none" strike="noStrike" kern="0" cap="none" spc="0" normalizeH="0" baseline="0" noProof="0">
              <a:ln>
                <a:noFill/>
              </a:ln>
              <a:solidFill>
                <a:srgbClr val="0077C8"/>
              </a:solidFill>
              <a:effectLst/>
              <a:uLnTx/>
              <a:uFillTx/>
              <a:latin typeface="Arial"/>
              <a:ea typeface="Arial"/>
              <a:cs typeface="Arial"/>
              <a:sym typeface="Arial"/>
            </a:endParaRPr>
          </a:p>
        </p:txBody>
      </p:sp>
      <p:sp>
        <p:nvSpPr>
          <p:cNvPr id="4" name="Slide Number Placeholder 3">
            <a:extLst>
              <a:ext uri="{FF2B5EF4-FFF2-40B4-BE49-F238E27FC236}">
                <a16:creationId xmlns:a16="http://schemas.microsoft.com/office/drawing/2014/main" id="{AE1BF603-CBD7-8092-42FB-94BD613E19E3}"/>
              </a:ext>
            </a:extLst>
          </p:cNvPr>
          <p:cNvSpPr>
            <a:spLocks noGrp="1"/>
          </p:cNvSpPr>
          <p:nvPr>
            <p:ph type="sldNum" sz="quarter" idx="12"/>
          </p:nvPr>
        </p:nvSpPr>
        <p:spPr/>
        <p:txBody>
          <a:bodyPr/>
          <a:lstStyle/>
          <a:p>
            <a:fld id="{FBC7A862-7147-4493-B488-4E46DC49905D}" type="slidenum">
              <a:rPr lang="de-DE" smtClean="0"/>
              <a:t>26</a:t>
            </a:fld>
            <a:endParaRPr lang="de-DE"/>
          </a:p>
        </p:txBody>
      </p:sp>
    </p:spTree>
    <p:extLst>
      <p:ext uri="{BB962C8B-B14F-4D97-AF65-F5344CB8AC3E}">
        <p14:creationId xmlns:p14="http://schemas.microsoft.com/office/powerpoint/2010/main" val="26275694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E2AA596-EF3B-4D45-1877-6955AE238371}"/>
              </a:ext>
            </a:extLst>
          </p:cNvPr>
          <p:cNvSpPr txBox="1">
            <a:spLocks noGrp="1" noRot="1" noMove="1" noResize="1" noEditPoints="1" noAdjustHandles="1" noChangeArrowheads="1" noChangeShapeType="1"/>
          </p:cNvSpPr>
          <p:nvPr>
            <p:ph type="title" idx="4294967295"/>
          </p:nvPr>
        </p:nvSpPr>
        <p:spPr>
          <a:xfrm>
            <a:off x="975059" y="261650"/>
            <a:ext cx="10515600" cy="1058233"/>
          </a:xfrm>
          <a:prstGeom prst="rect">
            <a:avLst/>
          </a:prstGeom>
          <a:solidFill>
            <a:schemeClr val="bg1"/>
          </a:solid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ctr" defTabSz="914400" rtl="0" eaLnBrk="1" latinLnBrk="0" hangingPunct="1">
              <a:lnSpc>
                <a:spcPct val="9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de-DE" sz="3600" b="1" i="0" u="none" strike="noStrike" kern="1200" cap="none" spc="0" normalizeH="0" baseline="0" noProof="0">
                <a:ln>
                  <a:noFill/>
                </a:ln>
                <a:solidFill>
                  <a:schemeClr val="bg1"/>
                </a:solidFill>
                <a:effectLst/>
                <a:uLnTx/>
                <a:uFillTx/>
                <a:latin typeface="Arial" panose="020B0604020202020204" pitchFamily="34" charset="0"/>
                <a:ea typeface="+mj-ea"/>
                <a:cs typeface="Arial" panose="020B0604020202020204" pitchFamily="34" charset="0"/>
                <a:sym typeface="Arial"/>
              </a:rPr>
              <a:t>Last slide.</a:t>
            </a:r>
          </a:p>
        </p:txBody>
      </p:sp>
      <p:sp>
        <p:nvSpPr>
          <p:cNvPr id="9" name="Text Placeholder 8">
            <a:extLst>
              <a:ext uri="{FF2B5EF4-FFF2-40B4-BE49-F238E27FC236}">
                <a16:creationId xmlns:a16="http://schemas.microsoft.com/office/drawing/2014/main" id="{2D35F663-0FA7-A39D-8A49-EDE80699B448}"/>
              </a:ext>
            </a:extLst>
          </p:cNvPr>
          <p:cNvSpPr>
            <a:spLocks noGrp="1"/>
          </p:cNvSpPr>
          <p:nvPr>
            <p:ph type="body" idx="4294967295"/>
          </p:nvPr>
        </p:nvSpPr>
        <p:spPr>
          <a:xfrm>
            <a:off x="701342" y="1116136"/>
            <a:ext cx="4414356" cy="3011021"/>
          </a:xfrm>
        </p:spPr>
        <p:txBody>
          <a:bodyPr>
            <a:normAutofit/>
          </a:bodyPr>
          <a:lstStyle/>
          <a:p>
            <a:pPr marL="0" indent="0">
              <a:spcAft>
                <a:spcPts val="2400"/>
              </a:spcAft>
              <a:buNone/>
            </a:pPr>
            <a:r>
              <a:rPr lang="de-DE" b="1"/>
              <a:t>Thank you!</a:t>
            </a:r>
            <a:endParaRPr lang="de-DE"/>
          </a:p>
          <a:p>
            <a:pPr marL="0" indent="0">
              <a:buNone/>
            </a:pPr>
            <a:r>
              <a:rPr lang="de-DE"/>
              <a:t>You can download the full training package using this </a:t>
            </a:r>
            <a:r>
              <a:rPr lang="de-DE">
                <a:hlinkClick r:id="rId3" tooltip="External link to download page  for the training package."/>
              </a:rPr>
              <a:t>link</a:t>
            </a:r>
            <a:r>
              <a:rPr lang="de-DE"/>
              <a:t>.</a:t>
            </a:r>
          </a:p>
        </p:txBody>
      </p:sp>
      <p:pic>
        <p:nvPicPr>
          <p:cNvPr id="3" name="Picture 2">
            <a:extLst>
              <a:ext uri="{FF2B5EF4-FFF2-40B4-BE49-F238E27FC236}">
                <a16:creationId xmlns:a16="http://schemas.microsoft.com/office/drawing/2014/main" id="{8EB37D1F-72DF-4D42-359F-25ED6D19BBF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8285" y="2458995"/>
            <a:ext cx="8449788" cy="2353260"/>
          </a:xfrm>
          <a:prstGeom prst="rect">
            <a:avLst/>
          </a:prstGeom>
        </p:spPr>
      </p:pic>
    </p:spTree>
    <p:extLst>
      <p:ext uri="{BB962C8B-B14F-4D97-AF65-F5344CB8AC3E}">
        <p14:creationId xmlns:p14="http://schemas.microsoft.com/office/powerpoint/2010/main" val="494370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7FBAC219-0316-732D-E475-B7093ACADB7C}"/>
              </a:ext>
            </a:extLst>
          </p:cNvPr>
          <p:cNvSpPr>
            <a:spLocks noGrp="1"/>
          </p:cNvSpPr>
          <p:nvPr>
            <p:ph type="title"/>
          </p:nvPr>
        </p:nvSpPr>
        <p:spPr>
          <a:xfrm>
            <a:off x="839788" y="457200"/>
            <a:ext cx="5256212" cy="1085850"/>
          </a:xfrm>
          <a:solidFill>
            <a:srgbClr val="0070C0"/>
          </a:solidFill>
        </p:spPr>
        <p:txBody>
          <a:bodyPr anchor="ctr">
            <a:normAutofit/>
          </a:bodyPr>
          <a:lstStyle/>
          <a:p>
            <a:r>
              <a:rPr lang="de-DE" sz="2800">
                <a:solidFill>
                  <a:schemeClr val="bg1"/>
                </a:solidFill>
              </a:rPr>
              <a:t>In </a:t>
            </a:r>
            <a:r>
              <a:rPr lang="de-DE" sz="2800" err="1">
                <a:solidFill>
                  <a:schemeClr val="bg1"/>
                </a:solidFill>
              </a:rPr>
              <a:t>collaboration</a:t>
            </a:r>
            <a:r>
              <a:rPr lang="de-DE" sz="2800">
                <a:solidFill>
                  <a:schemeClr val="bg1"/>
                </a:solidFill>
              </a:rPr>
              <a:t> </a:t>
            </a:r>
            <a:r>
              <a:rPr lang="de-DE" sz="2800" err="1">
                <a:solidFill>
                  <a:schemeClr val="bg1"/>
                </a:solidFill>
              </a:rPr>
              <a:t>with</a:t>
            </a:r>
            <a:r>
              <a:rPr lang="de-DE" sz="2800">
                <a:solidFill>
                  <a:schemeClr val="bg1"/>
                </a:solidFill>
              </a:rPr>
              <a:t>:</a:t>
            </a:r>
          </a:p>
        </p:txBody>
      </p:sp>
      <p:pic>
        <p:nvPicPr>
          <p:cNvPr id="14" name="Grafik 13" descr="Action Against Hunger Logo">
            <a:extLst>
              <a:ext uri="{FF2B5EF4-FFF2-40B4-BE49-F238E27FC236}">
                <a16:creationId xmlns:a16="http://schemas.microsoft.com/office/drawing/2014/main" id="{3F45D82B-76CD-2B93-8D92-FBE8E131D0B8}"/>
              </a:ext>
            </a:extLst>
          </p:cNvPr>
          <p:cNvPicPr>
            <a:picLocks noChangeAspect="1"/>
          </p:cNvPicPr>
          <p:nvPr/>
        </p:nvPicPr>
        <p:blipFill>
          <a:blip r:embed="rId3"/>
          <a:stretch>
            <a:fillRect/>
          </a:stretch>
        </p:blipFill>
        <p:spPr>
          <a:xfrm>
            <a:off x="966398" y="1834929"/>
            <a:ext cx="1784310" cy="1093006"/>
          </a:xfrm>
          <a:prstGeom prst="rect">
            <a:avLst/>
          </a:prstGeom>
        </p:spPr>
      </p:pic>
      <p:pic>
        <p:nvPicPr>
          <p:cNvPr id="15" name="Picture 16" descr="African Disabiltiy Forum logo.">
            <a:extLst>
              <a:ext uri="{FF2B5EF4-FFF2-40B4-BE49-F238E27FC236}">
                <a16:creationId xmlns:a16="http://schemas.microsoft.com/office/drawing/2014/main" id="{EFD48082-6ED5-B7CF-EB81-95959C4E08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3667" y="1834929"/>
            <a:ext cx="1768872" cy="914618"/>
          </a:xfrm>
          <a:prstGeom prst="rect">
            <a:avLst/>
          </a:prstGeom>
        </p:spPr>
      </p:pic>
      <p:pic>
        <p:nvPicPr>
          <p:cNvPr id="16" name="Grafik 15" descr="Food Cluster Logo">
            <a:extLst>
              <a:ext uri="{FF2B5EF4-FFF2-40B4-BE49-F238E27FC236}">
                <a16:creationId xmlns:a16="http://schemas.microsoft.com/office/drawing/2014/main" id="{98C6CAC6-41FB-4CFE-62B7-893F74FBCBDC}"/>
              </a:ext>
            </a:extLst>
          </p:cNvPr>
          <p:cNvPicPr>
            <a:picLocks noChangeAspect="1"/>
          </p:cNvPicPr>
          <p:nvPr/>
        </p:nvPicPr>
        <p:blipFill>
          <a:blip r:embed="rId5"/>
          <a:stretch>
            <a:fillRect/>
          </a:stretch>
        </p:blipFill>
        <p:spPr>
          <a:xfrm>
            <a:off x="966398" y="2927935"/>
            <a:ext cx="1784310" cy="1061196"/>
          </a:xfrm>
          <a:prstGeom prst="rect">
            <a:avLst/>
          </a:prstGeom>
        </p:spPr>
      </p:pic>
      <p:pic>
        <p:nvPicPr>
          <p:cNvPr id="18" name="Picture 8" descr="Handicap International / Humanity &amp; Inclusion logo.">
            <a:extLst>
              <a:ext uri="{FF2B5EF4-FFF2-40B4-BE49-F238E27FC236}">
                <a16:creationId xmlns:a16="http://schemas.microsoft.com/office/drawing/2014/main" id="{B3E146A9-1EFD-3108-475D-65AB77BA47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73667" y="2930006"/>
            <a:ext cx="1768872" cy="997987"/>
          </a:xfrm>
          <a:prstGeom prst="rect">
            <a:avLst/>
          </a:prstGeom>
        </p:spPr>
      </p:pic>
      <p:pic>
        <p:nvPicPr>
          <p:cNvPr id="20" name="Picture 10" descr="Malteser International logo.">
            <a:extLst>
              <a:ext uri="{FF2B5EF4-FFF2-40B4-BE49-F238E27FC236}">
                <a16:creationId xmlns:a16="http://schemas.microsoft.com/office/drawing/2014/main" id="{E8D20241-2378-7588-99C8-AD47922135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6398" y="4241191"/>
            <a:ext cx="2072077" cy="663064"/>
          </a:xfrm>
          <a:prstGeom prst="rect">
            <a:avLst/>
          </a:prstGeom>
        </p:spPr>
      </p:pic>
      <p:pic>
        <p:nvPicPr>
          <p:cNvPr id="22" name="Grafik 21" descr="Welthungerhilfe Logo">
            <a:extLst>
              <a:ext uri="{FF2B5EF4-FFF2-40B4-BE49-F238E27FC236}">
                <a16:creationId xmlns:a16="http://schemas.microsoft.com/office/drawing/2014/main" id="{3BF26234-653C-C286-9C64-C405CFB2F69A}"/>
              </a:ext>
            </a:extLst>
          </p:cNvPr>
          <p:cNvPicPr>
            <a:picLocks noChangeAspect="1"/>
          </p:cNvPicPr>
          <p:nvPr/>
        </p:nvPicPr>
        <p:blipFill>
          <a:blip r:embed="rId8"/>
          <a:stretch>
            <a:fillRect/>
          </a:stretch>
        </p:blipFill>
        <p:spPr>
          <a:xfrm>
            <a:off x="3373667" y="4114552"/>
            <a:ext cx="2248214" cy="971686"/>
          </a:xfrm>
          <a:prstGeom prst="rect">
            <a:avLst/>
          </a:prstGeom>
        </p:spPr>
      </p:pic>
      <p:pic>
        <p:nvPicPr>
          <p:cNvPr id="23" name="Picture 20" descr="World Food Programme logo.">
            <a:extLst>
              <a:ext uri="{FF2B5EF4-FFF2-40B4-BE49-F238E27FC236}">
                <a16:creationId xmlns:a16="http://schemas.microsoft.com/office/drawing/2014/main" id="{46D577B5-4CB7-F887-BF78-B40A0B969DE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50708" y="5086238"/>
            <a:ext cx="1027010" cy="1562236"/>
          </a:xfrm>
          <a:prstGeom prst="rect">
            <a:avLst/>
          </a:prstGeom>
        </p:spPr>
      </p:pic>
      <p:sp>
        <p:nvSpPr>
          <p:cNvPr id="24" name="Content Placeholder 2">
            <a:extLst>
              <a:ext uri="{FF2B5EF4-FFF2-40B4-BE49-F238E27FC236}">
                <a16:creationId xmlns:a16="http://schemas.microsoft.com/office/drawing/2014/main" id="{14273618-5F8F-B173-9512-DA66561E0D4B}"/>
              </a:ext>
            </a:extLst>
          </p:cNvPr>
          <p:cNvSpPr txBox="1">
            <a:spLocks/>
          </p:cNvSpPr>
          <p:nvPr/>
        </p:nvSpPr>
        <p:spPr>
          <a:xfrm>
            <a:off x="6286500" y="457200"/>
            <a:ext cx="5068888" cy="5899149"/>
          </a:xfrm>
          <a:prstGeom prst="rect">
            <a:avLst/>
          </a:prstGeom>
          <a:solidFill>
            <a:srgbClr val="0070C0"/>
          </a:solidFill>
          <a:ln>
            <a:noFill/>
          </a:ln>
        </p:spPr>
        <p:txBody>
          <a:bodyPr spcFirstLastPara="1" wrap="square" lIns="91425" tIns="45700" rIns="540000" bIns="45700" anchor="ctr"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9pPr>
          </a:lstStyle>
          <a:p>
            <a:pPr marL="400050" indent="-342900">
              <a:lnSpc>
                <a:spcPct val="115000"/>
              </a:lnSpc>
              <a:spcBef>
                <a:spcPts val="0"/>
              </a:spcBef>
              <a:spcAft>
                <a:spcPts val="1200"/>
              </a:spcAft>
              <a:buClr>
                <a:schemeClr val="lt1"/>
              </a:buClr>
              <a:buSzPts val="2400"/>
              <a:tabLst>
                <a:tab pos="4489450" algn="l"/>
              </a:tabLst>
            </a:pPr>
            <a:r>
              <a:rPr lang="en-US" sz="2000">
                <a:solidFill>
                  <a:schemeClr val="lt1"/>
                </a:solidFill>
              </a:rPr>
              <a:t>An inter-agency initiative to build practical capacity for disability-inclusive humanitarian Food Security programming in-line with the IASC Guidelines on Inclusion of Persons with Disabilities in Humanitarian Action.</a:t>
            </a:r>
            <a:endParaRPr lang="en-US" sz="2000"/>
          </a:p>
          <a:p>
            <a:pPr marL="400050" indent="-342900">
              <a:lnSpc>
                <a:spcPct val="115000"/>
              </a:lnSpc>
              <a:spcBef>
                <a:spcPts val="0"/>
              </a:spcBef>
              <a:spcAft>
                <a:spcPts val="1200"/>
              </a:spcAft>
              <a:buClr>
                <a:schemeClr val="lt1"/>
              </a:buClr>
              <a:buSzPts val="2400"/>
            </a:pPr>
            <a:r>
              <a:rPr lang="en-US" sz="2000">
                <a:solidFill>
                  <a:schemeClr val="lt1"/>
                </a:solidFill>
              </a:rPr>
              <a:t>Aligned with and expanding on the DRG training package “</a:t>
            </a:r>
            <a:r>
              <a:rPr lang="en-US" sz="2000">
                <a:solidFill>
                  <a:schemeClr val="bg1"/>
                </a:solidFill>
                <a:hlinkClick r:id="rId10" tooltip="External link for download of DRG Package on DRG website.">
                  <a:extLst>
                    <a:ext uri="{A12FA001-AC4F-418D-AE19-62706E023703}">
                      <ahyp:hlinkClr xmlns:ahyp="http://schemas.microsoft.com/office/drawing/2018/hyperlinkcolor" val="tx"/>
                    </a:ext>
                  </a:extLst>
                </a:hlinkClick>
              </a:rPr>
              <a:t>Introduction to Inclusive Humanitarian Action</a:t>
            </a:r>
            <a:r>
              <a:rPr lang="en-US" sz="2000">
                <a:solidFill>
                  <a:schemeClr val="lt1"/>
                </a:solidFill>
              </a:rPr>
              <a:t>” </a:t>
            </a:r>
          </a:p>
          <a:p>
            <a:pPr marL="400050" indent="-368300">
              <a:lnSpc>
                <a:spcPct val="115000"/>
              </a:lnSpc>
              <a:spcBef>
                <a:spcPts val="0"/>
              </a:spcBef>
              <a:spcAft>
                <a:spcPts val="1200"/>
              </a:spcAft>
              <a:buClr>
                <a:schemeClr val="lt1"/>
              </a:buClr>
              <a:tabLst>
                <a:tab pos="4932363" algn="l"/>
              </a:tabLst>
            </a:pPr>
            <a:r>
              <a:rPr lang="en-US" sz="2000">
                <a:solidFill>
                  <a:schemeClr val="lt1"/>
                </a:solidFill>
              </a:rPr>
              <a:t>This package was piloted at a workshop in Uganda in 2026 prior to publication.</a:t>
            </a:r>
            <a:endParaRPr lang="de-DE" sz="2000">
              <a:solidFill>
                <a:schemeClr val="bg1"/>
              </a:solidFill>
            </a:endParaRPr>
          </a:p>
        </p:txBody>
      </p:sp>
      <p:sp>
        <p:nvSpPr>
          <p:cNvPr id="26" name="Foliennummernplatzhalter 25">
            <a:extLst>
              <a:ext uri="{FF2B5EF4-FFF2-40B4-BE49-F238E27FC236}">
                <a16:creationId xmlns:a16="http://schemas.microsoft.com/office/drawing/2014/main" id="{86C0621A-0BB6-B147-94F3-429A0C43AB7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a:t>
            </a:fld>
            <a:endParaRPr lang="en-US"/>
          </a:p>
        </p:txBody>
      </p:sp>
    </p:spTree>
    <p:extLst>
      <p:ext uri="{BB962C8B-B14F-4D97-AF65-F5344CB8AC3E}">
        <p14:creationId xmlns:p14="http://schemas.microsoft.com/office/powerpoint/2010/main" val="568384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41405-2026-454D-C64C-42F1EE5C3F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1F3AEE-DF5F-E684-B382-0D4103A71384}"/>
              </a:ext>
            </a:extLst>
          </p:cNvPr>
          <p:cNvSpPr>
            <a:spLocks noGrp="1"/>
          </p:cNvSpPr>
          <p:nvPr>
            <p:ph type="title"/>
          </p:nvPr>
        </p:nvSpPr>
        <p:spPr>
          <a:xfrm>
            <a:off x="829199" y="457200"/>
            <a:ext cx="5266801" cy="1085850"/>
          </a:xfrm>
          <a:solidFill>
            <a:srgbClr val="0070C0"/>
          </a:solidFill>
        </p:spPr>
        <p:txBody>
          <a:bodyPr anchor="ctr">
            <a:normAutofit/>
          </a:bodyPr>
          <a:lstStyle/>
          <a:p>
            <a:r>
              <a:rPr lang="en-IN" sz="2800" noProof="0">
                <a:solidFill>
                  <a:schemeClr val="lt1"/>
                </a:solidFill>
                <a:latin typeface="Arial"/>
                <a:ea typeface="Arial"/>
                <a:cs typeface="Arial"/>
                <a:sym typeface="Arial"/>
              </a:rPr>
              <a:t>Phase 4 – </a:t>
            </a:r>
            <a:br>
              <a:rPr lang="en-IN" sz="2800" noProof="0">
                <a:solidFill>
                  <a:schemeClr val="lt1"/>
                </a:solidFill>
                <a:latin typeface="Arial"/>
                <a:ea typeface="Arial"/>
                <a:cs typeface="Arial"/>
                <a:sym typeface="Arial"/>
              </a:rPr>
            </a:br>
            <a:r>
              <a:rPr lang="en-IN" sz="2800" noProof="0">
                <a:solidFill>
                  <a:schemeClr val="lt1"/>
                </a:solidFill>
                <a:latin typeface="Arial"/>
                <a:ea typeface="Arial"/>
                <a:cs typeface="Arial"/>
                <a:sym typeface="Arial"/>
              </a:rPr>
              <a:t>Leave No One Behind!</a:t>
            </a:r>
            <a:endParaRPr lang="en-IN" sz="2800" noProof="0">
              <a:solidFill>
                <a:schemeClr val="bg1"/>
              </a:solidFill>
            </a:endParaRPr>
          </a:p>
        </p:txBody>
      </p:sp>
      <p:sp>
        <p:nvSpPr>
          <p:cNvPr id="3" name="Content Placeholder 2">
            <a:extLst>
              <a:ext uri="{FF2B5EF4-FFF2-40B4-BE49-F238E27FC236}">
                <a16:creationId xmlns:a16="http://schemas.microsoft.com/office/drawing/2014/main" id="{8CDC0311-D31A-E25B-C207-5F772ADD1CF1}"/>
              </a:ext>
              <a:ext uri="{C183D7F6-B498-43B3-948B-1728B52AA6E4}">
                <adec:decorative xmlns:adec="http://schemas.microsoft.com/office/drawing/2017/decorative" val="0"/>
              </a:ext>
            </a:extLst>
          </p:cNvPr>
          <p:cNvSpPr>
            <a:spLocks noGrp="1"/>
          </p:cNvSpPr>
          <p:nvPr>
            <p:ph idx="1"/>
          </p:nvPr>
        </p:nvSpPr>
        <p:spPr>
          <a:xfrm>
            <a:off x="6286500" y="457200"/>
            <a:ext cx="5068888" cy="5899149"/>
          </a:xfrm>
          <a:solidFill>
            <a:srgbClr val="0070C0"/>
          </a:solidFill>
        </p:spPr>
        <p:txBody>
          <a:bodyPr rIns="540000" anchor="ctr">
            <a:normAutofit fontScale="92500" lnSpcReduction="20000"/>
          </a:bodyPr>
          <a:lstStyle/>
          <a:p>
            <a:pPr marL="400050" lvl="0" indent="-317500">
              <a:lnSpc>
                <a:spcPct val="150000"/>
              </a:lnSpc>
              <a:spcAft>
                <a:spcPts val="600"/>
              </a:spcAft>
              <a:buClr>
                <a:schemeClr val="lt1"/>
              </a:buClr>
              <a:buSzPts val="2000"/>
              <a:buFont typeface="Arial"/>
              <a:buChar char="•"/>
            </a:pPr>
            <a:r>
              <a:rPr lang="en-IN" sz="2000" noProof="0">
                <a:solidFill>
                  <a:schemeClr val="lt1"/>
                </a:solidFill>
                <a:sym typeface="Arial"/>
              </a:rPr>
              <a:t>“Phase 4 - </a:t>
            </a:r>
            <a:r>
              <a:rPr lang="en-IN" sz="2000" noProof="0">
                <a:solidFill>
                  <a:schemeClr val="lt1"/>
                </a:solidFill>
              </a:rPr>
              <a:t>Leave No One Behind!” </a:t>
            </a:r>
            <a:r>
              <a:rPr lang="en-IN" sz="2000" noProof="0">
                <a:solidFill>
                  <a:schemeClr val="lt1"/>
                </a:solidFill>
                <a:sym typeface="Arial"/>
              </a:rPr>
              <a:t>(2025-2027) enhances the uptake of the IASC Guidelines on the Inclusion of Persons with Disabilities for lasting impact through localization, uptake and side-scaling in six countries in East and West Africa and on global level.</a:t>
            </a:r>
          </a:p>
          <a:p>
            <a:pPr marL="400050" indent="-317500">
              <a:lnSpc>
                <a:spcPct val="150000"/>
              </a:lnSpc>
              <a:buClr>
                <a:schemeClr val="lt1"/>
              </a:buClr>
              <a:buSzPts val="2000"/>
              <a:buFont typeface="Arial"/>
              <a:buChar char="•"/>
            </a:pPr>
            <a:r>
              <a:rPr lang="en-IN" sz="2000" noProof="0">
                <a:solidFill>
                  <a:schemeClr val="lt1"/>
                </a:solidFill>
              </a:rPr>
              <a:t>Funded by the German Federal Foreign Office and implemented by Handicap International and CBM International in collaboration with the International Disability Alliance and the African Disability Forum.</a:t>
            </a:r>
          </a:p>
          <a:p>
            <a:pPr marL="400050" lvl="0" indent="-342900">
              <a:lnSpc>
                <a:spcPct val="115000"/>
              </a:lnSpc>
              <a:spcBef>
                <a:spcPts val="0"/>
              </a:spcBef>
              <a:spcAft>
                <a:spcPts val="1200"/>
              </a:spcAft>
              <a:buClr>
                <a:schemeClr val="lt1"/>
              </a:buClr>
              <a:buSzPts val="2400"/>
              <a:buFont typeface="Arial"/>
              <a:buChar char="•"/>
              <a:tabLst>
                <a:tab pos="4489450" algn="l"/>
              </a:tabLst>
            </a:pPr>
            <a:endParaRPr lang="en-IN" sz="2000" noProof="0">
              <a:solidFill>
                <a:schemeClr val="bg1"/>
              </a:solidFill>
            </a:endParaRPr>
          </a:p>
        </p:txBody>
      </p:sp>
      <p:pic>
        <p:nvPicPr>
          <p:cNvPr id="6" name="Picture 5">
            <a:extLst>
              <a:ext uri="{FF2B5EF4-FFF2-40B4-BE49-F238E27FC236}">
                <a16:creationId xmlns:a16="http://schemas.microsoft.com/office/drawing/2014/main" id="{E7916FA7-CC1D-B558-AFA6-2569F04596B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199" y="1543050"/>
            <a:ext cx="5263625" cy="3370919"/>
          </a:xfrm>
          <a:prstGeom prst="rect">
            <a:avLst/>
          </a:prstGeom>
        </p:spPr>
      </p:pic>
      <p:sp>
        <p:nvSpPr>
          <p:cNvPr id="8" name="TextBox 7">
            <a:extLst>
              <a:ext uri="{FF2B5EF4-FFF2-40B4-BE49-F238E27FC236}">
                <a16:creationId xmlns:a16="http://schemas.microsoft.com/office/drawing/2014/main" id="{E456634A-BF41-E2D7-433D-CCD99C0F7101}"/>
              </a:ext>
            </a:extLst>
          </p:cNvPr>
          <p:cNvSpPr txBox="1"/>
          <p:nvPr/>
        </p:nvSpPr>
        <p:spPr>
          <a:xfrm>
            <a:off x="836613" y="5007173"/>
            <a:ext cx="1449388" cy="276999"/>
          </a:xfrm>
          <a:prstGeom prst="rect">
            <a:avLst/>
          </a:prstGeom>
          <a:noFill/>
        </p:spPr>
        <p:txBody>
          <a:bodyPr wrap="square" rtlCol="0">
            <a:spAutoFit/>
          </a:bodyPr>
          <a:lstStyle/>
          <a:p>
            <a:r>
              <a:rPr lang="en-IN" sz="1200" noProof="0"/>
              <a:t>Consortia partner: </a:t>
            </a:r>
          </a:p>
        </p:txBody>
      </p:sp>
      <p:grpSp>
        <p:nvGrpSpPr>
          <p:cNvPr id="25" name="Group 24" descr="Logos of Handicap International / Humanity &amp; Inclusion and CBM Christoffel-Blindenmission Christian Blind Mission">
            <a:extLst>
              <a:ext uri="{FF2B5EF4-FFF2-40B4-BE49-F238E27FC236}">
                <a16:creationId xmlns:a16="http://schemas.microsoft.com/office/drawing/2014/main" id="{2722C72B-41F0-5AAC-3546-7051F46ECC3C}"/>
              </a:ext>
            </a:extLst>
          </p:cNvPr>
          <p:cNvGrpSpPr/>
          <p:nvPr/>
        </p:nvGrpSpPr>
        <p:grpSpPr>
          <a:xfrm>
            <a:off x="829199" y="5314950"/>
            <a:ext cx="1151031" cy="1397283"/>
            <a:chOff x="829199" y="5314950"/>
            <a:chExt cx="1151031" cy="1397283"/>
          </a:xfrm>
        </p:grpSpPr>
        <p:pic>
          <p:nvPicPr>
            <p:cNvPr id="9" name="Picture 8" descr="Handicap International / Humanity &amp; Inclusion logo.">
              <a:extLst>
                <a:ext uri="{FF2B5EF4-FFF2-40B4-BE49-F238E27FC236}">
                  <a16:creationId xmlns:a16="http://schemas.microsoft.com/office/drawing/2014/main" id="{6C7B68ED-5193-9D7A-2740-55CD0CCCCE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057" y="5314950"/>
              <a:ext cx="1061173" cy="598707"/>
            </a:xfrm>
            <a:prstGeom prst="rect">
              <a:avLst/>
            </a:prstGeom>
          </p:spPr>
        </p:pic>
        <p:pic>
          <p:nvPicPr>
            <p:cNvPr id="12" name="Picture 11">
              <a:extLst>
                <a:ext uri="{FF2B5EF4-FFF2-40B4-BE49-F238E27FC236}">
                  <a16:creationId xmlns:a16="http://schemas.microsoft.com/office/drawing/2014/main" id="{3909E3ED-9C32-75F5-3921-25E81732B2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199" y="5913657"/>
              <a:ext cx="1121078" cy="798576"/>
            </a:xfrm>
            <a:prstGeom prst="rect">
              <a:avLst/>
            </a:prstGeom>
          </p:spPr>
        </p:pic>
      </p:grpSp>
      <p:sp>
        <p:nvSpPr>
          <p:cNvPr id="18" name="TextBox 17">
            <a:extLst>
              <a:ext uri="{FF2B5EF4-FFF2-40B4-BE49-F238E27FC236}">
                <a16:creationId xmlns:a16="http://schemas.microsoft.com/office/drawing/2014/main" id="{C9CE24F2-1D0C-B0C5-EB3B-DDF708685C7D}"/>
              </a:ext>
            </a:extLst>
          </p:cNvPr>
          <p:cNvSpPr txBox="1"/>
          <p:nvPr/>
        </p:nvSpPr>
        <p:spPr>
          <a:xfrm>
            <a:off x="2469129" y="5007173"/>
            <a:ext cx="1695024" cy="276999"/>
          </a:xfrm>
          <a:prstGeom prst="rect">
            <a:avLst/>
          </a:prstGeom>
          <a:noFill/>
        </p:spPr>
        <p:txBody>
          <a:bodyPr wrap="square" rtlCol="0">
            <a:spAutoFit/>
          </a:bodyPr>
          <a:lstStyle/>
          <a:p>
            <a:r>
              <a:rPr lang="en-IN" sz="1200" noProof="0"/>
              <a:t>In collaboration with:</a:t>
            </a:r>
          </a:p>
        </p:txBody>
      </p:sp>
      <p:grpSp>
        <p:nvGrpSpPr>
          <p:cNvPr id="26" name="Group 25" descr="Logos of International Disability Alliance and African Disability Forum">
            <a:extLst>
              <a:ext uri="{FF2B5EF4-FFF2-40B4-BE49-F238E27FC236}">
                <a16:creationId xmlns:a16="http://schemas.microsoft.com/office/drawing/2014/main" id="{B74FDF77-AF89-A424-D031-911002D80E32}"/>
              </a:ext>
            </a:extLst>
          </p:cNvPr>
          <p:cNvGrpSpPr/>
          <p:nvPr/>
        </p:nvGrpSpPr>
        <p:grpSpPr>
          <a:xfrm>
            <a:off x="2469129" y="5314950"/>
            <a:ext cx="1206125" cy="1273812"/>
            <a:chOff x="2469129" y="5314950"/>
            <a:chExt cx="1206125" cy="1273812"/>
          </a:xfrm>
        </p:grpSpPr>
        <p:pic>
          <p:nvPicPr>
            <p:cNvPr id="15" name="Picture 14">
              <a:extLst>
                <a:ext uri="{FF2B5EF4-FFF2-40B4-BE49-F238E27FC236}">
                  <a16:creationId xmlns:a16="http://schemas.microsoft.com/office/drawing/2014/main" id="{C423E8D3-984F-B580-AF3C-BA3D075ECD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69129" y="5314950"/>
              <a:ext cx="1206125" cy="598707"/>
            </a:xfrm>
            <a:prstGeom prst="rect">
              <a:avLst/>
            </a:prstGeom>
          </p:spPr>
        </p:pic>
        <p:pic>
          <p:nvPicPr>
            <p:cNvPr id="17" name="Picture 16" descr="African Disabiltiy Forum logo.">
              <a:extLst>
                <a:ext uri="{FF2B5EF4-FFF2-40B4-BE49-F238E27FC236}">
                  <a16:creationId xmlns:a16="http://schemas.microsoft.com/office/drawing/2014/main" id="{6BCFB1C1-F447-D3EB-5619-F91A898780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41606" y="6040069"/>
              <a:ext cx="1061173" cy="548693"/>
            </a:xfrm>
            <a:prstGeom prst="rect">
              <a:avLst/>
            </a:prstGeom>
          </p:spPr>
        </p:pic>
      </p:grpSp>
      <p:sp>
        <p:nvSpPr>
          <p:cNvPr id="22" name="TextBox 21">
            <a:extLst>
              <a:ext uri="{FF2B5EF4-FFF2-40B4-BE49-F238E27FC236}">
                <a16:creationId xmlns:a16="http://schemas.microsoft.com/office/drawing/2014/main" id="{9E18F89F-72B8-DB73-E8AD-7F663C7E18F4}"/>
              </a:ext>
            </a:extLst>
          </p:cNvPr>
          <p:cNvSpPr txBox="1"/>
          <p:nvPr/>
        </p:nvSpPr>
        <p:spPr>
          <a:xfrm>
            <a:off x="4438385" y="5007173"/>
            <a:ext cx="1449388" cy="276999"/>
          </a:xfrm>
          <a:prstGeom prst="rect">
            <a:avLst/>
          </a:prstGeom>
          <a:noFill/>
        </p:spPr>
        <p:txBody>
          <a:bodyPr wrap="square" rtlCol="0">
            <a:spAutoFit/>
          </a:bodyPr>
          <a:lstStyle/>
          <a:p>
            <a:r>
              <a:rPr lang="en-IN" sz="1200" noProof="0"/>
              <a:t>Funded by:</a:t>
            </a:r>
          </a:p>
        </p:txBody>
      </p:sp>
      <p:pic>
        <p:nvPicPr>
          <p:cNvPr id="24" name="Picture 23" descr="Logo of German Humanitarian Assistance.">
            <a:extLst>
              <a:ext uri="{FF2B5EF4-FFF2-40B4-BE49-F238E27FC236}">
                <a16:creationId xmlns:a16="http://schemas.microsoft.com/office/drawing/2014/main" id="{358D5ED0-AB12-05CA-3847-6BF554BC479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88182" y="5314950"/>
            <a:ext cx="947737" cy="690268"/>
          </a:xfrm>
          <a:prstGeom prst="rect">
            <a:avLst/>
          </a:prstGeom>
        </p:spPr>
      </p:pic>
      <p:sp>
        <p:nvSpPr>
          <p:cNvPr id="4" name="Foliennummernplatzhalter 3">
            <a:extLst>
              <a:ext uri="{FF2B5EF4-FFF2-40B4-BE49-F238E27FC236}">
                <a16:creationId xmlns:a16="http://schemas.microsoft.com/office/drawing/2014/main" id="{8C7B8F9A-FCAD-3193-C090-072CC64645E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a:t>
            </a:fld>
            <a:endParaRPr lang="en-US"/>
          </a:p>
        </p:txBody>
      </p:sp>
    </p:spTree>
    <p:extLst>
      <p:ext uri="{BB962C8B-B14F-4D97-AF65-F5344CB8AC3E}">
        <p14:creationId xmlns:p14="http://schemas.microsoft.com/office/powerpoint/2010/main" val="29601599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4B05C1F-681B-A348-1FCC-4C3A67F3A31B}"/>
              </a:ext>
            </a:extLst>
          </p:cNvPr>
          <p:cNvSpPr>
            <a:spLocks noGrp="1"/>
          </p:cNvSpPr>
          <p:nvPr>
            <p:ph type="title"/>
          </p:nvPr>
        </p:nvSpPr>
        <p:spPr>
          <a:xfrm>
            <a:off x="838200" y="285115"/>
            <a:ext cx="10515600" cy="1058233"/>
          </a:xfrm>
          <a:solidFill>
            <a:srgbClr val="0070C0"/>
          </a:solidFill>
        </p:spPr>
        <p:txBody>
          <a:bodyPr/>
          <a:lstStyle/>
          <a:p>
            <a:r>
              <a:rPr lang="en-IN" noProof="0">
                <a:solidFill>
                  <a:schemeClr val="bg1"/>
                </a:solidFill>
              </a:rPr>
              <a:t>Phase 4 - LNOB Project Results:</a:t>
            </a:r>
          </a:p>
        </p:txBody>
      </p:sp>
      <p:pic>
        <p:nvPicPr>
          <p:cNvPr id="8" name="Picture 7" descr="A diagram displaying the objective and the 4  results of the &quot;Phase 4-Leave no one behind!&quot; project. On top of the diagram the objective reads: &quot;Enabling the uptake of the IASC Guidelines on Inclusion for lasting impact through side-scaling &amp; localization.&quot; The 4 results are displayed underneath and read from left to right: 1) Strengthening of disability-inclusion in humanitarian coordination. 2) Uptake, side-scaling and localization of tools and guidance. 3) Meaningful participation of OPDs - empowerment and removal of barriers. 4)&#10;Advancement of disability-inclusion in the global humanitarian system.">
            <a:extLst>
              <a:ext uri="{FF2B5EF4-FFF2-40B4-BE49-F238E27FC236}">
                <a16:creationId xmlns:a16="http://schemas.microsoft.com/office/drawing/2014/main" id="{E5AB3AFA-B63E-011F-42DC-A2FCCFDAFE70}"/>
              </a:ext>
            </a:extLst>
          </p:cNvPr>
          <p:cNvPicPr>
            <a:picLocks noChangeAspect="1"/>
          </p:cNvPicPr>
          <p:nvPr/>
        </p:nvPicPr>
        <p:blipFill>
          <a:blip r:embed="rId3"/>
          <a:srcRect l="10235" t="7343" r="10537" b="15172"/>
          <a:stretch>
            <a:fillRect/>
          </a:stretch>
        </p:blipFill>
        <p:spPr>
          <a:xfrm>
            <a:off x="1184910" y="1359594"/>
            <a:ext cx="10168890" cy="5213291"/>
          </a:xfrm>
          <a:prstGeom prst="rect">
            <a:avLst/>
          </a:prstGeom>
        </p:spPr>
      </p:pic>
      <p:sp>
        <p:nvSpPr>
          <p:cNvPr id="5" name="Slide Number Placeholder 4">
            <a:extLst>
              <a:ext uri="{FF2B5EF4-FFF2-40B4-BE49-F238E27FC236}">
                <a16:creationId xmlns:a16="http://schemas.microsoft.com/office/drawing/2014/main" id="{0BC9A23B-D829-4CF1-E1C0-8EC780471EF9}"/>
              </a:ext>
            </a:extLst>
          </p:cNvPr>
          <p:cNvSpPr>
            <a:spLocks noGrp="1"/>
          </p:cNvSpPr>
          <p:nvPr>
            <p:ph type="sldNum" sz="quarter" idx="12"/>
          </p:nvPr>
        </p:nvSpPr>
        <p:spPr>
          <a:xfrm>
            <a:off x="10538405" y="6310535"/>
            <a:ext cx="731700" cy="524700"/>
          </a:xfrm>
        </p:spPr>
        <p:txBody>
          <a:bodyPr/>
          <a:lstStyle/>
          <a:p>
            <a:fld id="{FBC7A862-7147-4493-B488-4E46DC49905D}" type="slidenum">
              <a:rPr lang="en-IN" noProof="0" smtClean="0"/>
              <a:t>5</a:t>
            </a:fld>
            <a:endParaRPr lang="en-IN" noProof="0"/>
          </a:p>
        </p:txBody>
      </p:sp>
    </p:spTree>
    <p:extLst>
      <p:ext uri="{BB962C8B-B14F-4D97-AF65-F5344CB8AC3E}">
        <p14:creationId xmlns:p14="http://schemas.microsoft.com/office/powerpoint/2010/main" val="2951623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2312B-3451-1A1E-8FF8-F2201E71F9DC}"/>
              </a:ext>
            </a:extLst>
          </p:cNvPr>
          <p:cNvSpPr>
            <a:spLocks noGrp="1"/>
          </p:cNvSpPr>
          <p:nvPr>
            <p:ph type="title"/>
          </p:nvPr>
        </p:nvSpPr>
        <p:spPr>
          <a:xfrm>
            <a:off x="838200" y="365125"/>
            <a:ext cx="5257800" cy="1058233"/>
          </a:xfrm>
          <a:solidFill>
            <a:srgbClr val="0070C0"/>
          </a:solidFill>
        </p:spPr>
        <p:txBody>
          <a:bodyPr/>
          <a:lstStyle/>
          <a:p>
            <a:r>
              <a:rPr lang="en-IN" noProof="0">
                <a:solidFill>
                  <a:schemeClr val="bg1"/>
                </a:solidFill>
              </a:rPr>
              <a:t>Training Modules:</a:t>
            </a:r>
          </a:p>
        </p:txBody>
      </p:sp>
      <p:sp>
        <p:nvSpPr>
          <p:cNvPr id="15" name="Rectangle: Rounded Corners 14">
            <a:extLst>
              <a:ext uri="{FF2B5EF4-FFF2-40B4-BE49-F238E27FC236}">
                <a16:creationId xmlns:a16="http://schemas.microsoft.com/office/drawing/2014/main" id="{6021FF4C-4FF8-C3B5-7C02-019A1CE54184}"/>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IN" sz="1600" b="1" noProof="0">
                <a:solidFill>
                  <a:srgbClr val="0070C0"/>
                </a:solidFill>
                <a:latin typeface="Arial"/>
                <a:ea typeface="Arial"/>
                <a:cs typeface="Arial"/>
              </a:rPr>
              <a:t>Orientation Module:</a:t>
            </a:r>
            <a:r>
              <a:rPr lang="en-IN" sz="1600" b="1" noProof="0">
                <a:solidFill>
                  <a:schemeClr val="dk1"/>
                </a:solidFill>
                <a:latin typeface="Arial"/>
                <a:ea typeface="Arial"/>
                <a:cs typeface="Arial"/>
              </a:rPr>
              <a:t> Introduction to Food Security in Humanitarian Action</a:t>
            </a:r>
            <a:endParaRPr lang="en-IN" sz="1600" noProof="0"/>
          </a:p>
          <a:p>
            <a:pPr lvl="0">
              <a:buClr>
                <a:schemeClr val="dk1"/>
              </a:buClr>
              <a:buSzPts val="1600"/>
            </a:pPr>
            <a:r>
              <a:rPr lang="en-IN" sz="1600" noProof="0">
                <a:solidFill>
                  <a:schemeClr val="dk1"/>
                </a:solidFill>
                <a:latin typeface="Arial"/>
                <a:ea typeface="Arial"/>
                <a:cs typeface="Arial"/>
              </a:rPr>
              <a:t>Recommended for participants new to food security programming.</a:t>
            </a:r>
            <a:endParaRPr lang="en-IN" sz="1600" noProof="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C30AD3F-C5F2-428F-07FC-9CEC284ED56C}"/>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a:solidFill>
                  <a:srgbClr val="C41401"/>
                </a:solidFill>
                <a:latin typeface="Arial"/>
                <a:ea typeface="Arial"/>
                <a:cs typeface="Arial"/>
              </a:rPr>
              <a:t>Module 1</a:t>
            </a:r>
            <a:r>
              <a:rPr lang="en-IN" sz="1600" b="1" noProof="0">
                <a:solidFill>
                  <a:schemeClr val="dk1"/>
                </a:solidFill>
                <a:latin typeface="Arial"/>
                <a:ea typeface="Arial"/>
                <a:cs typeface="Arial"/>
              </a:rPr>
              <a:t>: Introduction to Disability</a:t>
            </a:r>
            <a:endParaRPr lang="en-IN" sz="1600" noProof="0">
              <a:solidFill>
                <a:schemeClr val="dk1"/>
              </a:solidFill>
              <a:latin typeface="Arial"/>
              <a:ea typeface="Arial"/>
              <a:cs typeface="Arial"/>
            </a:endParaRPr>
          </a:p>
          <a:p>
            <a:pPr lvl="0">
              <a:buClr>
                <a:schemeClr val="dk1"/>
              </a:buClr>
              <a:buSzPts val="1600"/>
            </a:pPr>
            <a:r>
              <a:rPr lang="en-IN" sz="1600" noProof="0">
                <a:solidFill>
                  <a:schemeClr val="dk1"/>
                </a:solidFill>
                <a:latin typeface="Arial"/>
                <a:ea typeface="Arial"/>
                <a:cs typeface="Arial"/>
              </a:rPr>
              <a:t>Understanding disability, intersectional risks, and barriers in humanitarian Food Security</a:t>
            </a:r>
            <a:r>
              <a:rPr lang="en-IN" sz="1600" b="1" noProof="0">
                <a:solidFill>
                  <a:schemeClr val="dk1"/>
                </a:solidFill>
                <a:latin typeface="Arial"/>
                <a:ea typeface="Arial"/>
                <a:cs typeface="Arial"/>
              </a:rPr>
              <a:t> </a:t>
            </a:r>
            <a:r>
              <a:rPr lang="en-IN" sz="1600" noProof="0">
                <a:solidFill>
                  <a:schemeClr val="dk1"/>
                </a:solidFill>
                <a:latin typeface="Arial"/>
                <a:ea typeface="Arial"/>
                <a:cs typeface="Arial"/>
              </a:rPr>
              <a:t>programming.</a:t>
            </a:r>
            <a:endParaRPr lang="en-IN" sz="1600" noProof="0">
              <a:solidFill>
                <a:schemeClr val="dk1"/>
              </a:solidFill>
              <a:latin typeface="Times New Roman"/>
              <a:ea typeface="Times New Roman"/>
              <a:cs typeface="Times New Roman"/>
              <a:sym typeface="Times New Roman"/>
            </a:endParaRPr>
          </a:p>
          <a:p>
            <a:pPr algn="ctr"/>
            <a:endParaRPr lang="en-IN" noProof="0">
              <a:solidFill>
                <a:schemeClr val="tx1"/>
              </a:solidFill>
            </a:endParaRPr>
          </a:p>
        </p:txBody>
      </p:sp>
      <p:sp>
        <p:nvSpPr>
          <p:cNvPr id="17" name="Rectangle: Rounded Corners 16">
            <a:extLst>
              <a:ext uri="{FF2B5EF4-FFF2-40B4-BE49-F238E27FC236}">
                <a16:creationId xmlns:a16="http://schemas.microsoft.com/office/drawing/2014/main" id="{407822D6-6BDD-C462-BD9C-9C7B3236B05B}"/>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IN" sz="1700" b="1" noProof="0">
                <a:solidFill>
                  <a:srgbClr val="0070C0"/>
                </a:solidFill>
                <a:latin typeface="Arial"/>
                <a:ea typeface="Arial"/>
                <a:cs typeface="Arial"/>
              </a:rPr>
              <a:t>Module 2</a:t>
            </a:r>
            <a:r>
              <a:rPr lang="en-IN" sz="1700" b="1" noProof="0">
                <a:solidFill>
                  <a:schemeClr val="dk1"/>
                </a:solidFill>
                <a:latin typeface="Arial"/>
                <a:ea typeface="Arial"/>
                <a:cs typeface="Arial"/>
              </a:rPr>
              <a:t>: Introduction to IASC Guidelines on Inclusion of Persons with Disabilities in Humanitarian Action (FS)</a:t>
            </a:r>
            <a:endParaRPr lang="en-IN" sz="1700" noProof="0">
              <a:solidFill>
                <a:srgbClr val="000000"/>
              </a:solidFill>
              <a:latin typeface="Arial"/>
              <a:ea typeface="Arial"/>
              <a:cs typeface="Arial"/>
            </a:endParaRPr>
          </a:p>
          <a:p>
            <a:pPr lvl="0">
              <a:buSzPts val="1600"/>
            </a:pPr>
            <a:r>
              <a:rPr lang="en-IN" sz="1700" noProof="0">
                <a:solidFill>
                  <a:schemeClr val="dk1"/>
                </a:solidFill>
                <a:latin typeface="Arial"/>
                <a:ea typeface="Arial"/>
                <a:cs typeface="Arial"/>
              </a:rPr>
              <a:t>IASC Guidelines unpacked and applied in practice with focus on Chapter 13 (Food Security)</a:t>
            </a:r>
            <a:endParaRPr lang="en-IN" sz="1700" noProof="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194D9890-51AA-B81D-DA54-5EACFD8150B9}"/>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IN" sz="1600" b="1" noProof="0">
                <a:solidFill>
                  <a:srgbClr val="C41401"/>
                </a:solidFill>
                <a:latin typeface="Arial"/>
                <a:ea typeface="Arial"/>
                <a:cs typeface="Arial"/>
              </a:rPr>
              <a:t>Module 3</a:t>
            </a:r>
            <a:r>
              <a:rPr lang="en-IN" sz="1600" b="1" noProof="0">
                <a:solidFill>
                  <a:schemeClr val="dk1"/>
                </a:solidFill>
                <a:latin typeface="Arial"/>
                <a:ea typeface="Arial"/>
                <a:cs typeface="Arial"/>
              </a:rPr>
              <a:t>: Situating disability-inclusion within the wider humanitarian landscape</a:t>
            </a:r>
            <a:endParaRPr lang="en-IN" sz="1600" noProof="0">
              <a:solidFill>
                <a:srgbClr val="000000"/>
              </a:solidFill>
              <a:latin typeface="Arial"/>
              <a:ea typeface="Arial"/>
              <a:cs typeface="Arial"/>
            </a:endParaRPr>
          </a:p>
          <a:p>
            <a:pPr lvl="0">
              <a:buSzPts val="1600"/>
            </a:pPr>
            <a:r>
              <a:rPr lang="en-IN" sz="1600" noProof="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350E98BE-5C06-58CC-79C6-65EF25F86075}"/>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IN" sz="1600" b="1" noProof="0">
                <a:solidFill>
                  <a:srgbClr val="0070C0"/>
                </a:solidFill>
                <a:latin typeface="Arial"/>
                <a:ea typeface="Arial"/>
                <a:cs typeface="Arial"/>
              </a:rPr>
              <a:t>Module 4</a:t>
            </a:r>
            <a:r>
              <a:rPr lang="en-IN" sz="1600" b="1" noProof="0">
                <a:solidFill>
                  <a:schemeClr val="dk1"/>
                </a:solidFill>
                <a:latin typeface="Arial"/>
                <a:ea typeface="Arial"/>
                <a:cs typeface="Arial"/>
              </a:rPr>
              <a:t>:</a:t>
            </a:r>
            <a:r>
              <a:rPr lang="en-IN" sz="1600" b="1" noProof="0">
                <a:solidFill>
                  <a:srgbClr val="FF0000"/>
                </a:solidFill>
                <a:latin typeface="Arial"/>
                <a:ea typeface="Arial"/>
                <a:cs typeface="Arial"/>
              </a:rPr>
              <a:t> </a:t>
            </a:r>
            <a:r>
              <a:rPr lang="en-IN" sz="1600" b="1" noProof="0">
                <a:solidFill>
                  <a:schemeClr val="dk1"/>
                </a:solidFill>
                <a:latin typeface="Arial"/>
                <a:ea typeface="Arial"/>
                <a:cs typeface="Arial"/>
              </a:rPr>
              <a:t>Accessibility, Universal Design and Reasonable Accommodation in Food Security </a:t>
            </a:r>
          </a:p>
          <a:p>
            <a:pPr lvl="0">
              <a:buSzPts val="1600"/>
            </a:pPr>
            <a:r>
              <a:rPr lang="en-IN" sz="1600" noProof="0">
                <a:solidFill>
                  <a:schemeClr val="dk1"/>
                </a:solidFill>
                <a:latin typeface="Arial"/>
                <a:ea typeface="Arial"/>
                <a:cs typeface="Arial"/>
              </a:rPr>
              <a:t>Ensuring accessibility across humanitarian Food Security services, infrastructure and communication.</a:t>
            </a:r>
            <a:endParaRPr lang="en-IN" noProof="0">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E6B83401-0A19-F696-D7DA-2039D900B3CB}"/>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a:solidFill>
                  <a:srgbClr val="C41401"/>
                </a:solidFill>
                <a:latin typeface="Arial"/>
                <a:ea typeface="Arial"/>
                <a:cs typeface="Arial"/>
              </a:rPr>
              <a:t>Module 5</a:t>
            </a:r>
            <a:r>
              <a:rPr lang="en-IN" sz="1600" b="1" noProof="0">
                <a:solidFill>
                  <a:schemeClr val="dk1"/>
                </a:solidFill>
                <a:latin typeface="Arial"/>
                <a:ea typeface="Arial"/>
                <a:cs typeface="Arial"/>
              </a:rPr>
              <a:t>: Introducing the Must Do Actions (MDAs) and the twin-track approach</a:t>
            </a:r>
            <a:endParaRPr lang="en-IN" sz="1600" noProof="0">
              <a:solidFill>
                <a:schemeClr val="dk1"/>
              </a:solidFill>
              <a:latin typeface="Arial"/>
              <a:ea typeface="Arial"/>
              <a:cs typeface="Arial"/>
            </a:endParaRPr>
          </a:p>
          <a:p>
            <a:pPr lvl="0">
              <a:buClr>
                <a:schemeClr val="dk1"/>
              </a:buClr>
              <a:buSzPts val="1600"/>
            </a:pPr>
            <a:r>
              <a:rPr lang="en-IN" sz="1600" noProof="0">
                <a:solidFill>
                  <a:schemeClr val="dk1"/>
                </a:solidFill>
                <a:latin typeface="Arial"/>
                <a:ea typeface="Arial"/>
                <a:cs typeface="Arial"/>
              </a:rPr>
              <a:t>Applying the twin-track approach and MDAs to Food Security programming in humanitarian contexts.</a:t>
            </a:r>
            <a:endParaRPr lang="en-IN" sz="1600" noProof="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5F16C014-2090-2734-FE77-1F050BF99553}"/>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a:solidFill>
                  <a:srgbClr val="0070C0"/>
                </a:solidFill>
                <a:latin typeface="Arial"/>
                <a:ea typeface="Arial"/>
                <a:cs typeface="Arial"/>
              </a:rPr>
              <a:t>Module 6</a:t>
            </a:r>
            <a:r>
              <a:rPr lang="en-IN" sz="1600" b="1" noProof="0">
                <a:solidFill>
                  <a:schemeClr val="dk1"/>
                </a:solidFill>
                <a:latin typeface="Arial"/>
                <a:ea typeface="Arial"/>
                <a:cs typeface="Arial"/>
              </a:rPr>
              <a:t>: Inclusive Project Cycle </a:t>
            </a:r>
            <a:endParaRPr lang="en-IN" sz="1600" noProof="0">
              <a:solidFill>
                <a:schemeClr val="dk1"/>
              </a:solidFill>
              <a:latin typeface="Arial"/>
              <a:ea typeface="Arial"/>
              <a:cs typeface="Arial"/>
            </a:endParaRPr>
          </a:p>
          <a:p>
            <a:pPr lvl="0">
              <a:buClr>
                <a:schemeClr val="dk1"/>
              </a:buClr>
              <a:buSzPts val="1600"/>
            </a:pPr>
            <a:r>
              <a:rPr lang="en-IN" sz="1600" noProof="0">
                <a:solidFill>
                  <a:schemeClr val="dk1"/>
                </a:solidFill>
                <a:latin typeface="Arial"/>
                <a:ea typeface="Arial"/>
                <a:cs typeface="Arial"/>
              </a:rPr>
              <a:t>Operationalizing the IASC MDAs within the  humanitarian Food Security project cycle.</a:t>
            </a:r>
            <a:endParaRPr lang="en-IN" sz="1600" noProof="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94294FDC-4BB4-7189-5501-1C133A57E9F3}"/>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a:solidFill>
                  <a:srgbClr val="C41401"/>
                </a:solidFill>
                <a:latin typeface="Arial"/>
                <a:ea typeface="Arial"/>
                <a:cs typeface="Arial"/>
              </a:rPr>
              <a:t>Module 7</a:t>
            </a:r>
            <a:r>
              <a:rPr lang="en-IN" sz="1600" b="1" noProof="0">
                <a:solidFill>
                  <a:schemeClr val="dk1"/>
                </a:solidFill>
                <a:latin typeface="Arial"/>
                <a:ea typeface="Arial"/>
                <a:cs typeface="Arial"/>
              </a:rPr>
              <a:t>: Disability-Inclusive Accountability to Affected People (AAP)</a:t>
            </a:r>
            <a:endParaRPr lang="en-IN" sz="1600" noProof="0">
              <a:solidFill>
                <a:schemeClr val="dk1"/>
              </a:solidFill>
              <a:latin typeface="Arial"/>
              <a:ea typeface="Arial"/>
              <a:cs typeface="Arial"/>
            </a:endParaRPr>
          </a:p>
          <a:p>
            <a:pPr lvl="0">
              <a:buClr>
                <a:schemeClr val="dk1"/>
              </a:buClr>
              <a:buSzPts val="1600"/>
            </a:pPr>
            <a:r>
              <a:rPr lang="en-IN" sz="1600" noProof="0">
                <a:solidFill>
                  <a:schemeClr val="dk1"/>
                </a:solidFill>
                <a:latin typeface="Arial"/>
                <a:ea typeface="Arial"/>
                <a:cs typeface="Arial"/>
              </a:rPr>
              <a:t>Understanding AAP, its relevance and mechanism of accountability, and inclusiveness.</a:t>
            </a:r>
            <a:endParaRPr lang="en-IN" sz="1600" noProof="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93AC54D4-AA2B-4B2E-91D0-5D657112AA92}"/>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a:solidFill>
                  <a:srgbClr val="0070C0"/>
                </a:solidFill>
                <a:latin typeface="Arial"/>
                <a:ea typeface="Arial"/>
                <a:cs typeface="Arial"/>
              </a:rPr>
              <a:t>Module 8</a:t>
            </a:r>
            <a:r>
              <a:rPr lang="en-IN" sz="1600" b="1" noProof="0">
                <a:solidFill>
                  <a:schemeClr val="dk1"/>
                </a:solidFill>
                <a:latin typeface="Arial"/>
                <a:ea typeface="Arial"/>
                <a:cs typeface="Arial"/>
              </a:rPr>
              <a:t>:</a:t>
            </a:r>
            <a:r>
              <a:rPr lang="en-IN" sz="1600" noProof="0">
                <a:solidFill>
                  <a:schemeClr val="dk1"/>
                </a:solidFill>
                <a:latin typeface="Arial"/>
                <a:ea typeface="Arial"/>
                <a:cs typeface="Arial"/>
              </a:rPr>
              <a:t>. </a:t>
            </a:r>
            <a:r>
              <a:rPr lang="en-IN" sz="1600" b="1" noProof="0">
                <a:solidFill>
                  <a:schemeClr val="dk1"/>
                </a:solidFill>
                <a:latin typeface="Arial"/>
                <a:ea typeface="Arial"/>
                <a:cs typeface="Arial"/>
              </a:rPr>
              <a:t>Disability-Inclusive Cash and Voucher Assistance (CVA) in Food Security</a:t>
            </a:r>
          </a:p>
          <a:p>
            <a:pPr lvl="0">
              <a:buClr>
                <a:schemeClr val="dk1"/>
              </a:buClr>
              <a:buSzPts val="1600"/>
            </a:pPr>
            <a:r>
              <a:rPr lang="en-IN" sz="1600" noProof="0">
                <a:solidFill>
                  <a:schemeClr val="dk1"/>
                </a:solidFill>
                <a:latin typeface="Arial"/>
                <a:ea typeface="Arial"/>
                <a:cs typeface="Arial"/>
              </a:rPr>
              <a:t>Ensuring CVA is accessible and inclusive of persons with disabilities in food security programming. </a:t>
            </a:r>
            <a:endParaRPr lang="en-IN" noProof="0">
              <a:solidFill>
                <a:srgbClr val="000000"/>
              </a:solidFill>
              <a:latin typeface="Arial"/>
              <a:ea typeface="Arial"/>
              <a:cs typeface="Arial"/>
            </a:endParaRPr>
          </a:p>
        </p:txBody>
      </p:sp>
      <p:sp>
        <p:nvSpPr>
          <p:cNvPr id="3" name="Slide Number Placeholder 2">
            <a:extLst>
              <a:ext uri="{FF2B5EF4-FFF2-40B4-BE49-F238E27FC236}">
                <a16:creationId xmlns:a16="http://schemas.microsoft.com/office/drawing/2014/main" id="{9BDC5601-99F7-8538-A194-DD034054D90E}"/>
              </a:ext>
            </a:extLst>
          </p:cNvPr>
          <p:cNvSpPr>
            <a:spLocks noGrp="1"/>
          </p:cNvSpPr>
          <p:nvPr>
            <p:ph type="sldNum" sz="quarter" idx="12"/>
          </p:nvPr>
        </p:nvSpPr>
        <p:spPr/>
        <p:txBody>
          <a:bodyPr/>
          <a:lstStyle/>
          <a:p>
            <a:fld id="{FBC7A862-7147-4493-B488-4E46DC49905D}" type="slidenum">
              <a:rPr lang="en-IN" noProof="0" smtClean="0">
                <a:solidFill>
                  <a:schemeClr val="tx1"/>
                </a:solidFill>
              </a:rPr>
              <a:t>6</a:t>
            </a:fld>
            <a:endParaRPr lang="en-IN" noProof="0">
              <a:solidFill>
                <a:schemeClr val="tx1"/>
              </a:solidFill>
            </a:endParaRPr>
          </a:p>
        </p:txBody>
      </p:sp>
    </p:spTree>
    <p:extLst>
      <p:ext uri="{BB962C8B-B14F-4D97-AF65-F5344CB8AC3E}">
        <p14:creationId xmlns:p14="http://schemas.microsoft.com/office/powerpoint/2010/main" val="21440393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0832E7-BED6-66C9-E92D-8A020B7A9D26}"/>
              </a:ext>
            </a:extLst>
          </p:cNvPr>
          <p:cNvSpPr>
            <a:spLocks noGrp="1"/>
          </p:cNvSpPr>
          <p:nvPr>
            <p:ph type="title"/>
          </p:nvPr>
        </p:nvSpPr>
        <p:spPr/>
        <p:txBody>
          <a:bodyPr/>
          <a:lstStyle/>
          <a:p>
            <a:r>
              <a:rPr lang="en-IN" noProof="0">
                <a:solidFill>
                  <a:srgbClr val="000000"/>
                </a:solidFill>
                <a:latin typeface="Arial"/>
                <a:ea typeface="Arial"/>
                <a:cs typeface="Arial"/>
                <a:sym typeface="Arial"/>
              </a:rPr>
              <a:t>Feedback and Complaints</a:t>
            </a:r>
            <a:endParaRPr lang="en-IN" noProof="0"/>
          </a:p>
        </p:txBody>
      </p:sp>
      <p:sp>
        <p:nvSpPr>
          <p:cNvPr id="5" name="Content Placeholder 4">
            <a:extLst>
              <a:ext uri="{FF2B5EF4-FFF2-40B4-BE49-F238E27FC236}">
                <a16:creationId xmlns:a16="http://schemas.microsoft.com/office/drawing/2014/main" id="{97B22C42-927E-516C-26AE-8FFF4A3164C8}"/>
              </a:ext>
            </a:extLst>
          </p:cNvPr>
          <p:cNvSpPr>
            <a:spLocks noGrp="1"/>
          </p:cNvSpPr>
          <p:nvPr>
            <p:ph idx="1"/>
          </p:nvPr>
        </p:nvSpPr>
        <p:spPr/>
        <p:txBody>
          <a:bodyPr>
            <a:normAutofit/>
          </a:bodyPr>
          <a:lstStyle/>
          <a:p>
            <a:pPr marL="342900" lvl="0" indent="-342900">
              <a:lnSpc>
                <a:spcPct val="100000"/>
              </a:lnSpc>
              <a:spcBef>
                <a:spcPts val="0"/>
              </a:spcBef>
              <a:buClr>
                <a:srgbClr val="000000"/>
              </a:buClr>
              <a:buSzPts val="2400"/>
              <a:buFont typeface="Arial"/>
              <a:buChar char="●"/>
            </a:pPr>
            <a:r>
              <a:rPr lang="en-IN" noProof="0">
                <a:solidFill>
                  <a:srgbClr val="000000"/>
                </a:solidFill>
                <a:latin typeface="Arial"/>
                <a:ea typeface="Arial"/>
                <a:cs typeface="Arial"/>
                <a:sym typeface="Arial"/>
              </a:rPr>
              <a:t>A formalized Training Evaluation Form will be shared with you through MS Forms at the end of this training to allow anonymous feedback.</a:t>
            </a:r>
          </a:p>
          <a:p>
            <a:pPr marL="342900" lvl="0" indent="-342900">
              <a:lnSpc>
                <a:spcPct val="100000"/>
              </a:lnSpc>
              <a:spcBef>
                <a:spcPts val="1800"/>
              </a:spcBef>
              <a:buClr>
                <a:srgbClr val="000000"/>
              </a:buClr>
              <a:buSzPts val="2400"/>
              <a:buFont typeface="Arial"/>
              <a:buChar char="●"/>
            </a:pPr>
            <a:r>
              <a:rPr lang="en-IN" noProof="0">
                <a:solidFill>
                  <a:srgbClr val="000000"/>
                </a:solidFill>
                <a:latin typeface="Arial"/>
                <a:ea typeface="Arial"/>
                <a:cs typeface="Arial"/>
                <a:sym typeface="Arial"/>
              </a:rPr>
              <a:t>Feel free to share urgent feedback or complaints during the breaks</a:t>
            </a:r>
          </a:p>
          <a:p>
            <a:pPr marL="342900" lvl="0" indent="-342900">
              <a:lnSpc>
                <a:spcPct val="100000"/>
              </a:lnSpc>
              <a:spcBef>
                <a:spcPts val="1800"/>
              </a:spcBef>
              <a:buClr>
                <a:srgbClr val="000000"/>
              </a:buClr>
              <a:buSzPts val="2400"/>
              <a:buFont typeface="Arial"/>
              <a:buChar char="●"/>
            </a:pPr>
            <a:r>
              <a:rPr lang="en-IN" noProof="0">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1"/>
                  </a:ext>
                </a:extLst>
              </a:rPr>
              <a:t>For anonymous complaints or feedback, you can also use the official systems (covering general feedback, safeguarding incidents and whistleblowing)</a:t>
            </a:r>
            <a:r>
              <a:rPr lang="en-IN" b="1" noProof="0">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2"/>
                  </a:ext>
                </a:extLst>
              </a:rPr>
              <a:t> </a:t>
            </a:r>
            <a:r>
              <a:rPr lang="en-IN" noProof="0">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3"/>
                  </a:ext>
                </a:extLst>
              </a:rPr>
              <a:t>at this </a:t>
            </a:r>
            <a:r>
              <a:rPr lang="en-IN" noProof="0">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4"/>
                  </a:ext>
                </a:extLst>
              </a:rPr>
              <a:t>QR code</a:t>
            </a:r>
            <a:r>
              <a:rPr lang="en-IN" noProof="0">
                <a:solidFill>
                  <a:srgbClr val="000000"/>
                </a:solidFill>
                <a:latin typeface="Arial"/>
                <a:ea typeface="Arial"/>
                <a:cs typeface="Arial"/>
                <a:sym typeface="Arial"/>
                <a:extLst>
                  <a: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xmlns="" textRoundtripDataId="5"/>
                  </a:ext>
                </a:extLst>
              </a:rPr>
              <a:t>, which will be shown once again at the end of the training</a:t>
            </a:r>
            <a:r>
              <a:rPr lang="en-IN" noProof="0">
                <a:solidFill>
                  <a:srgbClr val="000000"/>
                </a:solidFill>
                <a:latin typeface="Arial"/>
                <a:ea typeface="Arial"/>
                <a:cs typeface="Arial"/>
                <a:sym typeface="Arial"/>
              </a:rPr>
              <a:t>.</a:t>
            </a:r>
          </a:p>
        </p:txBody>
      </p:sp>
      <p:sp>
        <p:nvSpPr>
          <p:cNvPr id="3" name="Slide Number Placeholder 2">
            <a:extLst>
              <a:ext uri="{FF2B5EF4-FFF2-40B4-BE49-F238E27FC236}">
                <a16:creationId xmlns:a16="http://schemas.microsoft.com/office/drawing/2014/main" id="{8EB41A31-72B8-94C7-3F97-DF9E4645E94F}"/>
              </a:ext>
            </a:extLst>
          </p:cNvPr>
          <p:cNvSpPr>
            <a:spLocks noGrp="1"/>
          </p:cNvSpPr>
          <p:nvPr>
            <p:ph type="sldNum" sz="quarter" idx="12"/>
          </p:nvPr>
        </p:nvSpPr>
        <p:spPr/>
        <p:txBody>
          <a:bodyPr/>
          <a:lstStyle/>
          <a:p>
            <a:fld id="{FBC7A862-7147-4493-B488-4E46DC49905D}" type="slidenum">
              <a:rPr lang="en-IN" noProof="0" smtClean="0"/>
              <a:t>7</a:t>
            </a:fld>
            <a:endParaRPr lang="en-IN" noProof="0"/>
          </a:p>
        </p:txBody>
      </p:sp>
    </p:spTree>
    <p:extLst>
      <p:ext uri="{BB962C8B-B14F-4D97-AF65-F5344CB8AC3E}">
        <p14:creationId xmlns:p14="http://schemas.microsoft.com/office/powerpoint/2010/main" val="195380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10A79-6D9E-D39D-0C4A-CB3965F3A2BF}"/>
              </a:ext>
            </a:extLst>
          </p:cNvPr>
          <p:cNvSpPr>
            <a:spLocks noGrp="1"/>
          </p:cNvSpPr>
          <p:nvPr>
            <p:ph type="title"/>
          </p:nvPr>
        </p:nvSpPr>
        <p:spPr/>
        <p:txBody>
          <a:bodyPr/>
          <a:lstStyle/>
          <a:p>
            <a:r>
              <a:rPr lang="en-IN" noProof="0">
                <a:solidFill>
                  <a:srgbClr val="000000"/>
                </a:solidFill>
              </a:rPr>
              <a:t>How do we want to work together?</a:t>
            </a:r>
            <a:endParaRPr lang="en-IN" noProof="0"/>
          </a:p>
        </p:txBody>
      </p:sp>
      <p:sp>
        <p:nvSpPr>
          <p:cNvPr id="3" name="Content Placeholder 2">
            <a:extLst>
              <a:ext uri="{FF2B5EF4-FFF2-40B4-BE49-F238E27FC236}">
                <a16:creationId xmlns:a16="http://schemas.microsoft.com/office/drawing/2014/main" id="{C339CC53-950B-7268-24EC-70A163538A07}"/>
              </a:ext>
            </a:extLst>
          </p:cNvPr>
          <p:cNvSpPr>
            <a:spLocks noGrp="1"/>
          </p:cNvSpPr>
          <p:nvPr>
            <p:ph idx="1"/>
          </p:nvPr>
        </p:nvSpPr>
        <p:spPr>
          <a:xfrm>
            <a:off x="838200" y="1578634"/>
            <a:ext cx="9868786" cy="4598329"/>
          </a:xfrm>
        </p:spPr>
        <p:txBody>
          <a:bodyPr>
            <a:normAutofit fontScale="92500" lnSpcReduction="10000"/>
          </a:bodyPr>
          <a:lstStyle/>
          <a:p>
            <a:pPr marL="342900" lvl="0" indent="-342900">
              <a:lnSpc>
                <a:spcPct val="100000"/>
              </a:lnSpc>
              <a:spcBef>
                <a:spcPts val="0"/>
              </a:spcBef>
              <a:buSzPts val="2200"/>
              <a:buChar char="●"/>
            </a:pPr>
            <a:r>
              <a:rPr lang="en-IN" sz="2200" b="1" noProof="0"/>
              <a:t>We’d like to make sure this training stays relevant to you  </a:t>
            </a:r>
            <a:endParaRPr lang="en-IN" sz="2200" noProof="0"/>
          </a:p>
          <a:p>
            <a:pPr marL="800100" lvl="1" indent="-368300">
              <a:lnSpc>
                <a:spcPct val="100000"/>
              </a:lnSpc>
              <a:buSzPts val="2200"/>
              <a:buChar char="○"/>
            </a:pPr>
            <a:r>
              <a:rPr lang="en-IN" sz="2200" noProof="0"/>
              <a:t>Activities, both group and individual, are included which will give you the opportunity to share your thoughts, insights, experiences and observations. </a:t>
            </a:r>
          </a:p>
          <a:p>
            <a:pPr marL="800100" lvl="1" indent="-368300">
              <a:lnSpc>
                <a:spcPct val="100000"/>
              </a:lnSpc>
              <a:buSzPts val="2200"/>
              <a:buChar char="○"/>
            </a:pPr>
            <a:r>
              <a:rPr lang="en-IN" sz="2200" noProof="0"/>
              <a:t>Ask questions!</a:t>
            </a:r>
          </a:p>
          <a:p>
            <a:pPr marL="342900" lvl="0" indent="-342900">
              <a:lnSpc>
                <a:spcPct val="100000"/>
              </a:lnSpc>
              <a:buSzPts val="2200"/>
              <a:buChar char="●"/>
            </a:pPr>
            <a:r>
              <a:rPr lang="en-IN" sz="2200" b="1" noProof="0"/>
              <a:t>We’d like to ensure this training experience is accessible to you </a:t>
            </a:r>
            <a:endParaRPr lang="en-IN" sz="2200" noProof="0"/>
          </a:p>
          <a:p>
            <a:pPr marL="800100" lvl="1" indent="-368300">
              <a:lnSpc>
                <a:spcPct val="100000"/>
              </a:lnSpc>
              <a:buSzPts val="2200"/>
              <a:buChar char="○"/>
            </a:pPr>
            <a:r>
              <a:rPr lang="en-IN" sz="2200" noProof="0"/>
              <a:t>If you’re facing difficulties to participate for any reason, let us know so we can address these barriers. </a:t>
            </a:r>
          </a:p>
          <a:p>
            <a:pPr marL="342900" lvl="0" indent="-342900">
              <a:lnSpc>
                <a:spcPct val="100000"/>
              </a:lnSpc>
              <a:buSzPts val="2200"/>
              <a:buChar char="●"/>
            </a:pPr>
            <a:r>
              <a:rPr lang="en-IN" sz="2200" b="1" noProof="0"/>
              <a:t>This room is a safe space</a:t>
            </a:r>
            <a:r>
              <a:rPr lang="en-IN" sz="2200" noProof="0"/>
              <a:t> – Open discussion and learning are encouraged and all contributions are valued. </a:t>
            </a:r>
          </a:p>
          <a:p>
            <a:pPr marL="342900" lvl="0" indent="-342900">
              <a:lnSpc>
                <a:spcPct val="100000"/>
              </a:lnSpc>
              <a:buSzPts val="2200"/>
              <a:buChar char="●"/>
            </a:pPr>
            <a:r>
              <a:rPr lang="en-IN" sz="2200" b="1" noProof="0"/>
              <a:t>Give us feedback</a:t>
            </a:r>
            <a:r>
              <a:rPr lang="en-IN" sz="2200" noProof="0"/>
              <a:t> so we can improve throughout the course of the training and adapt to your requirements</a:t>
            </a:r>
          </a:p>
          <a:p>
            <a:pPr marL="342900" lvl="0" indent="-342900">
              <a:lnSpc>
                <a:spcPct val="100000"/>
              </a:lnSpc>
              <a:buSzPts val="2200"/>
              <a:buChar char="●"/>
            </a:pPr>
            <a:r>
              <a:rPr lang="en-IN" sz="2200" noProof="0"/>
              <a:t>Presentation and reading materials will be shared after the training</a:t>
            </a:r>
          </a:p>
          <a:p>
            <a:pPr marL="342900" lvl="0" indent="-342900">
              <a:lnSpc>
                <a:spcPct val="100000"/>
              </a:lnSpc>
              <a:buSzPts val="2200"/>
              <a:buChar char="●"/>
            </a:pPr>
            <a:r>
              <a:rPr lang="en-IN" sz="2200" noProof="0"/>
              <a:t>Do you have </a:t>
            </a:r>
            <a:r>
              <a:rPr lang="en-IN" sz="2200" b="1" noProof="0"/>
              <a:t>any more suggestions? </a:t>
            </a:r>
          </a:p>
        </p:txBody>
      </p:sp>
      <p:pic>
        <p:nvPicPr>
          <p:cNvPr id="6" name="Picture 5">
            <a:extLst>
              <a:ext uri="{FF2B5EF4-FFF2-40B4-BE49-F238E27FC236}">
                <a16:creationId xmlns:a16="http://schemas.microsoft.com/office/drawing/2014/main" id="{789AD063-ADAC-5E4E-684B-2F50383EAE7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2200" y="365125"/>
            <a:ext cx="1672070" cy="1665103"/>
          </a:xfrm>
          <a:prstGeom prst="rect">
            <a:avLst/>
          </a:prstGeom>
        </p:spPr>
      </p:pic>
      <p:sp>
        <p:nvSpPr>
          <p:cNvPr id="4" name="Slide Number Placeholder 3">
            <a:extLst>
              <a:ext uri="{FF2B5EF4-FFF2-40B4-BE49-F238E27FC236}">
                <a16:creationId xmlns:a16="http://schemas.microsoft.com/office/drawing/2014/main" id="{7AE42022-C578-273F-7704-6228F6CAAB28}"/>
              </a:ext>
            </a:extLst>
          </p:cNvPr>
          <p:cNvSpPr>
            <a:spLocks noGrp="1"/>
          </p:cNvSpPr>
          <p:nvPr>
            <p:ph type="sldNum" sz="quarter" idx="12"/>
          </p:nvPr>
        </p:nvSpPr>
        <p:spPr/>
        <p:txBody>
          <a:bodyPr/>
          <a:lstStyle/>
          <a:p>
            <a:fld id="{FBC7A862-7147-4493-B488-4E46DC49905D}" type="slidenum">
              <a:rPr lang="en-IN" noProof="0" smtClean="0"/>
              <a:t>8</a:t>
            </a:fld>
            <a:endParaRPr lang="en-IN" noProof="0"/>
          </a:p>
        </p:txBody>
      </p:sp>
    </p:spTree>
    <p:extLst>
      <p:ext uri="{BB962C8B-B14F-4D97-AF65-F5344CB8AC3E}">
        <p14:creationId xmlns:p14="http://schemas.microsoft.com/office/powerpoint/2010/main" val="2415496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98C26-2D32-7FD0-C1D6-F3CCD012C7F6}"/>
              </a:ext>
            </a:extLst>
          </p:cNvPr>
          <p:cNvSpPr>
            <a:spLocks noGrp="1"/>
          </p:cNvSpPr>
          <p:nvPr>
            <p:ph type="title"/>
          </p:nvPr>
        </p:nvSpPr>
        <p:spPr/>
        <p:txBody>
          <a:bodyPr/>
          <a:lstStyle/>
          <a:p>
            <a:r>
              <a:rPr lang="en-IN" noProof="0">
                <a:solidFill>
                  <a:srgbClr val="000000"/>
                </a:solidFill>
                <a:latin typeface="Arial"/>
                <a:ea typeface="Arial"/>
                <a:cs typeface="Arial"/>
                <a:sym typeface="Arial"/>
              </a:rPr>
              <a:t>And now we would like to get to know you!</a:t>
            </a:r>
            <a:endParaRPr lang="en-IN" noProof="0"/>
          </a:p>
        </p:txBody>
      </p:sp>
      <p:pic>
        <p:nvPicPr>
          <p:cNvPr id="14" name="Picture 13" descr="Comic art picture in black and white depicting on the left a person with 2 tea cups in the hand and on the right a person using a wheelchair receiving a cup of tea from the other person. The person on the left asks the person using a wheelchair: &quot;So - do we call you 'differently abled', 'physically challenged' or 'wheel-chair bound'?&quot;. The other person answers: &quot;How about Fiona.&quot;">
            <a:extLst>
              <a:ext uri="{FF2B5EF4-FFF2-40B4-BE49-F238E27FC236}">
                <a16:creationId xmlns:a16="http://schemas.microsoft.com/office/drawing/2014/main" id="{634F93C4-1870-1F25-16D9-47D376CC49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2099" y="1693330"/>
            <a:ext cx="3842376" cy="4393048"/>
          </a:xfrm>
          <a:prstGeom prst="rect">
            <a:avLst/>
          </a:prstGeom>
        </p:spPr>
      </p:pic>
      <p:grpSp>
        <p:nvGrpSpPr>
          <p:cNvPr id="5" name="Group 4">
            <a:extLst>
              <a:ext uri="{FF2B5EF4-FFF2-40B4-BE49-F238E27FC236}">
                <a16:creationId xmlns:a16="http://schemas.microsoft.com/office/drawing/2014/main" id="{F19AB7AD-B802-436C-196C-B4E1DB87EAD0}"/>
              </a:ext>
              <a:ext uri="{C183D7F6-B498-43B3-948B-1728B52AA6E4}">
                <adec:decorative xmlns:adec="http://schemas.microsoft.com/office/drawing/2017/decorative" val="1"/>
              </a:ext>
            </a:extLst>
          </p:cNvPr>
          <p:cNvGrpSpPr/>
          <p:nvPr/>
        </p:nvGrpSpPr>
        <p:grpSpPr>
          <a:xfrm>
            <a:off x="1736893" y="2479268"/>
            <a:ext cx="2339105" cy="1971141"/>
            <a:chOff x="2137378" y="2772439"/>
            <a:chExt cx="2339105" cy="1971141"/>
          </a:xfrm>
        </p:grpSpPr>
        <p:pic>
          <p:nvPicPr>
            <p:cNvPr id="6" name="Google Shape;974;p62">
              <a:extLst>
                <a:ext uri="{FF2B5EF4-FFF2-40B4-BE49-F238E27FC236}">
                  <a16:creationId xmlns:a16="http://schemas.microsoft.com/office/drawing/2014/main" id="{133A7332-A6F4-B936-531D-0B703C30BC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7" name="Google Shape;975;p62">
              <a:extLst>
                <a:ext uri="{FF2B5EF4-FFF2-40B4-BE49-F238E27FC236}">
                  <a16:creationId xmlns:a16="http://schemas.microsoft.com/office/drawing/2014/main" id="{8AB0DC21-244B-AEE6-68AE-BAFC76354975}"/>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8" name="Google Shape;979;p62">
              <a:extLst>
                <a:ext uri="{FF2B5EF4-FFF2-40B4-BE49-F238E27FC236}">
                  <a16:creationId xmlns:a16="http://schemas.microsoft.com/office/drawing/2014/main" id="{E2ABC469-9DD2-6CDF-91D2-12B3CB11CD11}"/>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grpSp>
        <p:nvGrpSpPr>
          <p:cNvPr id="9" name="Group 8">
            <a:extLst>
              <a:ext uri="{FF2B5EF4-FFF2-40B4-BE49-F238E27FC236}">
                <a16:creationId xmlns:a16="http://schemas.microsoft.com/office/drawing/2014/main" id="{37A29BBC-6516-7417-D189-89F076C4B76E}"/>
              </a:ext>
              <a:ext uri="{C183D7F6-B498-43B3-948B-1728B52AA6E4}">
                <adec:decorative xmlns:adec="http://schemas.microsoft.com/office/drawing/2017/decorative" val="1"/>
              </a:ext>
            </a:extLst>
          </p:cNvPr>
          <p:cNvGrpSpPr/>
          <p:nvPr/>
        </p:nvGrpSpPr>
        <p:grpSpPr>
          <a:xfrm>
            <a:off x="8290576" y="2479268"/>
            <a:ext cx="2339105" cy="1971141"/>
            <a:chOff x="2137378" y="2772439"/>
            <a:chExt cx="2339105" cy="1971141"/>
          </a:xfrm>
        </p:grpSpPr>
        <p:pic>
          <p:nvPicPr>
            <p:cNvPr id="10" name="Google Shape;974;p62">
              <a:extLst>
                <a:ext uri="{FF2B5EF4-FFF2-40B4-BE49-F238E27FC236}">
                  <a16:creationId xmlns:a16="http://schemas.microsoft.com/office/drawing/2014/main" id="{2EACABF8-C386-50A3-EBC9-770C08157E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11" name="Google Shape;975;p62">
              <a:extLst>
                <a:ext uri="{FF2B5EF4-FFF2-40B4-BE49-F238E27FC236}">
                  <a16:creationId xmlns:a16="http://schemas.microsoft.com/office/drawing/2014/main" id="{6DCC0571-2272-2E56-87B1-76DD9C75514A}"/>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12" name="Google Shape;979;p62">
              <a:extLst>
                <a:ext uri="{FF2B5EF4-FFF2-40B4-BE49-F238E27FC236}">
                  <a16:creationId xmlns:a16="http://schemas.microsoft.com/office/drawing/2014/main" id="{95D9B2C4-5784-0397-574B-BBD6B1F3A75F}"/>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sp>
        <p:nvSpPr>
          <p:cNvPr id="3" name="Foliennummernplatzhalter 2">
            <a:extLst>
              <a:ext uri="{FF2B5EF4-FFF2-40B4-BE49-F238E27FC236}">
                <a16:creationId xmlns:a16="http://schemas.microsoft.com/office/drawing/2014/main" id="{63B818E9-516C-287A-4742-756F3455EBA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9</a:t>
            </a:fld>
            <a:endParaRPr lang="en-US"/>
          </a:p>
        </p:txBody>
      </p:sp>
    </p:spTree>
    <p:extLst>
      <p:ext uri="{BB962C8B-B14F-4D97-AF65-F5344CB8AC3E}">
        <p14:creationId xmlns:p14="http://schemas.microsoft.com/office/powerpoint/2010/main" val="3663719452"/>
      </p:ext>
    </p:extLst>
  </p:cSld>
  <p:clrMapOvr>
    <a:masterClrMapping/>
  </p:clrMapOvr>
</p:sld>
</file>

<file path=ppt/theme/theme1.xml><?xml version="1.0" encoding="utf-8"?>
<a:theme xmlns:a="http://schemas.openxmlformats.org/drawingml/2006/main" name="LNOB theme 2">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0027F256131CF4FAAFC56610E4AF9BE" ma:contentTypeVersion="14" ma:contentTypeDescription="Crée un document." ma:contentTypeScope="" ma:versionID="8f8f41bda833e7327321b23de3652267">
  <xsd:schema xmlns:xsd="http://www.w3.org/2001/XMLSchema" xmlns:xs="http://www.w3.org/2001/XMLSchema" xmlns:p="http://schemas.microsoft.com/office/2006/metadata/properties" xmlns:ns2="7614c6a4-2a2e-4fc5-9bd1-025b5ca57be8" xmlns:ns3="a5aa4242-87fb-4916-829f-9464053e2bcc" targetNamespace="http://schemas.microsoft.com/office/2006/metadata/properties" ma:root="true" ma:fieldsID="2fcaa14946e7a500860c2e4cdb36516b" ns2:_="" ns3:_="">
    <xsd:import namespace="7614c6a4-2a2e-4fc5-9bd1-025b5ca57be8"/>
    <xsd:import namespace="a5aa4242-87fb-4916-829f-9464053e2bc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14c6a4-2a2e-4fc5-9bd1-025b5ca57b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Balises d’images" ma:readOnly="false" ma:fieldId="{5cf76f15-5ced-4ddc-b409-7134ff3c332f}" ma:taxonomyMulti="true" ma:sspId="b33cbdf1-b93e-4832-9ceb-89eec9b1d9a7"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aa4242-87fb-4916-829f-9464053e2bc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a8fe506-4d68-48c8-8426-001a6398cdcc}" ma:internalName="TaxCatchAll" ma:showField="CatchAllData" ma:web="a5aa4242-87fb-4916-829f-9464053e2b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614c6a4-2a2e-4fc5-9bd1-025b5ca57be8">
      <Terms xmlns="http://schemas.microsoft.com/office/infopath/2007/PartnerControls"/>
    </lcf76f155ced4ddcb4097134ff3c332f>
    <TaxCatchAll xmlns="a5aa4242-87fb-4916-829f-9464053e2bcc" xsi:nil="true"/>
  </documentManagement>
</p:properties>
</file>

<file path=customXml/itemProps1.xml><?xml version="1.0" encoding="utf-8"?>
<ds:datastoreItem xmlns:ds="http://schemas.openxmlformats.org/officeDocument/2006/customXml" ds:itemID="{81F9AB71-50C6-404C-85C9-0457F62994EB}">
  <ds:schemaRefs>
    <ds:schemaRef ds:uri="7614c6a4-2a2e-4fc5-9bd1-025b5ca57be8"/>
    <ds:schemaRef ds:uri="a5aa4242-87fb-4916-829f-9464053e2bc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607B571-FBF5-40F8-BD1A-29A4B60DD99A}">
  <ds:schemaRefs>
    <ds:schemaRef ds:uri="http://schemas.microsoft.com/sharepoint/v3/contenttype/forms"/>
  </ds:schemaRefs>
</ds:datastoreItem>
</file>

<file path=customXml/itemProps3.xml><?xml version="1.0" encoding="utf-8"?>
<ds:datastoreItem xmlns:ds="http://schemas.openxmlformats.org/officeDocument/2006/customXml" ds:itemID="{DC5838BB-BE83-413D-8FD4-C85306A49A03}">
  <ds:schemaRefs>
    <ds:schemaRef ds:uri="7614c6a4-2a2e-4fc5-9bd1-025b5ca57be8"/>
    <ds:schemaRef ds:uri="a5aa4242-87fb-4916-829f-9464053e2bc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Application>Microsoft Office PowerPoint</Application>
  <PresentationFormat>Widescreen</PresentationFormat>
  <Slides>27</Slides>
  <Notes>24</Notes>
  <HiddenSlides>1</HiddenSlide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LNOB theme 2</vt:lpstr>
      <vt:lpstr>Introduction to Disability-Inclusive Food Security in Humanitarian Action</vt:lpstr>
      <vt:lpstr>Introduction &amp; Welcome</vt:lpstr>
      <vt:lpstr>In collaboration with:</vt:lpstr>
      <vt:lpstr>Phase 4 –  Leave No One Behind!</vt:lpstr>
      <vt:lpstr>Phase 4 - LNOB Project Results:</vt:lpstr>
      <vt:lpstr>Training Modules:</vt:lpstr>
      <vt:lpstr>Feedback and Complaints</vt:lpstr>
      <vt:lpstr>How do we want to work together?</vt:lpstr>
      <vt:lpstr>And now we would like to get to know you!</vt:lpstr>
      <vt:lpstr>Module 7:  Disability-Inclusive Accountability to Affected People</vt:lpstr>
      <vt:lpstr>Module 7: Objectives</vt:lpstr>
      <vt:lpstr>Quiz – Disability-Inclusive AAP Vote: Agree / Disagree / Not Sure</vt:lpstr>
      <vt:lpstr>What is Disability-Inclusive AAP?</vt:lpstr>
      <vt:lpstr>AAP: Mutual Responsibility and Duty</vt:lpstr>
      <vt:lpstr>Minimum Commitments of the Food Security Cluster related to Accountability of Affected People</vt:lpstr>
      <vt:lpstr>How can AAP mechanisms be disability-inclusive?</vt:lpstr>
      <vt:lpstr>Disability-Inclusive AAP in Needs Assessments &amp; Analysis</vt:lpstr>
      <vt:lpstr>Disability-Inclusive AAP in Implementation &amp; Monitoring</vt:lpstr>
      <vt:lpstr>Disability-inclusive AAP in Monitoring &amp; Reporting</vt:lpstr>
      <vt:lpstr>Group 1: Feedback &amp; Complaints Mechanism</vt:lpstr>
      <vt:lpstr>Group 2: Community Engagement</vt:lpstr>
      <vt:lpstr>Feedback Session</vt:lpstr>
      <vt:lpstr>Key Learning</vt:lpstr>
      <vt:lpstr>Training Modules:</vt:lpstr>
      <vt:lpstr>Any questions?</vt:lpstr>
      <vt:lpstr>Additional Resources:</vt:lpstr>
      <vt:lpstr>Last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 FS_Module 7_Disability Inclusive AAP</dc:title>
  <dc:creator>Phase 4 LNOB - Handicap International</dc:creator>
  <cp:revision>1</cp:revision>
  <dcterms:modified xsi:type="dcterms:W3CDTF">2026-08-11T17:05:02Z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0x01010010027F256131CF4FAAFC56610E4AF9BE</vt:lpwstr>
  </property>
  <property fmtid="{D5CDD505-2E9C-101B-9397-08002B2CF9AE}" pid="3" name="MediaServiceImageTags">
    <vt:lpwstr/>
  </property>
</Properties>
</file>